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8"/>
  </p:notesMasterIdLst>
  <p:sldIdLst>
    <p:sldId id="318" r:id="rId3"/>
    <p:sldId id="262" r:id="rId4"/>
    <p:sldId id="263" r:id="rId5"/>
    <p:sldId id="386" r:id="rId6"/>
    <p:sldId id="387" r:id="rId7"/>
    <p:sldId id="388" r:id="rId8"/>
    <p:sldId id="389" r:id="rId9"/>
    <p:sldId id="390" r:id="rId10"/>
    <p:sldId id="391" r:id="rId11"/>
    <p:sldId id="392" r:id="rId12"/>
    <p:sldId id="393" r:id="rId13"/>
    <p:sldId id="394" r:id="rId14"/>
    <p:sldId id="395" r:id="rId15"/>
    <p:sldId id="396" r:id="rId16"/>
    <p:sldId id="397" r:id="rId17"/>
    <p:sldId id="319" r:id="rId18"/>
    <p:sldId id="398" r:id="rId19"/>
    <p:sldId id="399" r:id="rId20"/>
    <p:sldId id="400" r:id="rId21"/>
    <p:sldId id="401" r:id="rId22"/>
    <p:sldId id="402" r:id="rId23"/>
    <p:sldId id="405" r:id="rId24"/>
    <p:sldId id="403" r:id="rId25"/>
    <p:sldId id="404" r:id="rId26"/>
    <p:sldId id="406" r:id="rId27"/>
    <p:sldId id="407" r:id="rId28"/>
    <p:sldId id="408" r:id="rId29"/>
    <p:sldId id="409" r:id="rId30"/>
    <p:sldId id="410" r:id="rId31"/>
    <p:sldId id="411" r:id="rId32"/>
    <p:sldId id="412" r:id="rId33"/>
    <p:sldId id="415" r:id="rId34"/>
    <p:sldId id="413" r:id="rId35"/>
    <p:sldId id="414" r:id="rId36"/>
    <p:sldId id="416" r:id="rId37"/>
    <p:sldId id="417" r:id="rId38"/>
    <p:sldId id="418" r:id="rId39"/>
    <p:sldId id="419" r:id="rId40"/>
    <p:sldId id="420" r:id="rId41"/>
    <p:sldId id="421" r:id="rId42"/>
    <p:sldId id="422" r:id="rId43"/>
    <p:sldId id="423" r:id="rId44"/>
    <p:sldId id="427" r:id="rId45"/>
    <p:sldId id="424" r:id="rId46"/>
    <p:sldId id="425" r:id="rId47"/>
    <p:sldId id="428" r:id="rId48"/>
    <p:sldId id="426" r:id="rId49"/>
    <p:sldId id="429" r:id="rId50"/>
    <p:sldId id="430" r:id="rId51"/>
    <p:sldId id="433" r:id="rId52"/>
    <p:sldId id="431" r:id="rId53"/>
    <p:sldId id="432" r:id="rId54"/>
    <p:sldId id="434" r:id="rId55"/>
    <p:sldId id="435" r:id="rId56"/>
    <p:sldId id="436" r:id="rId5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1B2C"/>
    <a:srgbClr val="3366A6"/>
    <a:srgbClr val="5D8079"/>
    <a:srgbClr val="595959"/>
    <a:srgbClr val="BFD101"/>
    <a:srgbClr val="B2D34E"/>
    <a:srgbClr val="C9C011"/>
    <a:srgbClr val="00C0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625" autoAdjust="0"/>
  </p:normalViewPr>
  <p:slideViewPr>
    <p:cSldViewPr>
      <p:cViewPr>
        <p:scale>
          <a:sx n="80" d="100"/>
          <a:sy n="80" d="100"/>
        </p:scale>
        <p:origin x="-1002" y="-17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D651DD-A274-4F67-BEDE-5FB30451038F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43B9432-B3DE-4C99-8350-A384221DBE00}">
      <dgm:prSet phldrT="[Text]" custT="1"/>
      <dgm:spPr/>
      <dgm:t>
        <a:bodyPr/>
        <a:lstStyle/>
        <a:p>
          <a:r>
            <a:rPr lang="en-US" sz="2000" dirty="0" err="1" smtClean="0"/>
            <a:t>Faktor</a:t>
          </a:r>
          <a:r>
            <a:rPr lang="en-US" sz="2000" dirty="0" smtClean="0"/>
            <a:t> </a:t>
          </a:r>
          <a:r>
            <a:rPr lang="en-US" sz="2000" dirty="0" err="1" smtClean="0"/>
            <a:t>Sosial</a:t>
          </a:r>
          <a:endParaRPr lang="en-US" sz="2000" dirty="0" smtClean="0"/>
        </a:p>
        <a:p>
          <a:r>
            <a:rPr lang="en-US" sz="2000" dirty="0" smtClean="0"/>
            <a:t> (</a:t>
          </a:r>
          <a:r>
            <a:rPr lang="en-US" sz="2000" i="1" dirty="0" smtClean="0"/>
            <a:t>Social Factor</a:t>
          </a:r>
          <a:r>
            <a:rPr lang="en-US" sz="2000" dirty="0" smtClean="0"/>
            <a:t>)</a:t>
          </a:r>
          <a:endParaRPr lang="en-US" sz="2000" dirty="0"/>
        </a:p>
      </dgm:t>
    </dgm:pt>
    <dgm:pt modelId="{6C433FE1-17F1-4E96-BF83-6F7A1361E259}" type="parTrans" cxnId="{CD2BF6BB-8C22-49DE-88F2-B2B16439DD08}">
      <dgm:prSet/>
      <dgm:spPr/>
      <dgm:t>
        <a:bodyPr/>
        <a:lstStyle/>
        <a:p>
          <a:endParaRPr lang="en-US" sz="2000"/>
        </a:p>
      </dgm:t>
    </dgm:pt>
    <dgm:pt modelId="{9FE4686A-5DAA-40E1-B3D3-BCD2DFDBEE42}" type="sibTrans" cxnId="{CD2BF6BB-8C22-49DE-88F2-B2B16439DD08}">
      <dgm:prSet/>
      <dgm:spPr/>
      <dgm:t>
        <a:bodyPr/>
        <a:lstStyle/>
        <a:p>
          <a:endParaRPr lang="en-US" sz="2000"/>
        </a:p>
      </dgm:t>
    </dgm:pt>
    <dgm:pt modelId="{2D3EF80A-A940-42D6-93C2-D854D958632C}">
      <dgm:prSet phldrT="[Text]" custT="1"/>
      <dgm:spPr/>
      <dgm:t>
        <a:bodyPr/>
        <a:lstStyle/>
        <a:p>
          <a:r>
            <a:rPr lang="en-US" sz="2000" dirty="0" err="1" smtClean="0"/>
            <a:t>Kelompok</a:t>
          </a:r>
          <a:r>
            <a:rPr lang="en-US" sz="2000" dirty="0" smtClean="0"/>
            <a:t> </a:t>
          </a:r>
          <a:r>
            <a:rPr lang="en-US" sz="2000" dirty="0" err="1" smtClean="0"/>
            <a:t>referensi</a:t>
          </a:r>
          <a:endParaRPr lang="en-US" sz="2000" dirty="0"/>
        </a:p>
      </dgm:t>
    </dgm:pt>
    <dgm:pt modelId="{9B3E33B9-3381-4360-B45C-81B2A30C8F06}" type="parTrans" cxnId="{D37FD44F-249C-4506-B6C5-C922E1DF18AB}">
      <dgm:prSet/>
      <dgm:spPr/>
      <dgm:t>
        <a:bodyPr/>
        <a:lstStyle/>
        <a:p>
          <a:endParaRPr lang="en-US" sz="2000"/>
        </a:p>
      </dgm:t>
    </dgm:pt>
    <dgm:pt modelId="{1F2CDAB7-1609-471A-8173-DEF3FA64991E}" type="sibTrans" cxnId="{D37FD44F-249C-4506-B6C5-C922E1DF18AB}">
      <dgm:prSet/>
      <dgm:spPr/>
      <dgm:t>
        <a:bodyPr/>
        <a:lstStyle/>
        <a:p>
          <a:endParaRPr lang="en-US" sz="2000"/>
        </a:p>
      </dgm:t>
    </dgm:pt>
    <dgm:pt modelId="{FB620ED2-76BD-4033-A326-B2EB46D10C3B}">
      <dgm:prSet phldrT="[Text]" custT="1"/>
      <dgm:spPr/>
      <dgm:t>
        <a:bodyPr/>
        <a:lstStyle/>
        <a:p>
          <a:r>
            <a:rPr lang="en-US" sz="2000" dirty="0" err="1" smtClean="0"/>
            <a:t>Keluarga</a:t>
          </a:r>
          <a:r>
            <a:rPr lang="en-US" sz="2000" dirty="0" smtClean="0"/>
            <a:t>: </a:t>
          </a:r>
          <a:r>
            <a:rPr lang="en-US" sz="2000" dirty="0" err="1" smtClean="0"/>
            <a:t>keluarga</a:t>
          </a:r>
          <a:r>
            <a:rPr lang="en-US" sz="2000" dirty="0" smtClean="0"/>
            <a:t> </a:t>
          </a:r>
          <a:r>
            <a:rPr lang="en-US" sz="2000" dirty="0" err="1" smtClean="0"/>
            <a:t>sebagai</a:t>
          </a:r>
          <a:r>
            <a:rPr lang="en-US" sz="2000" dirty="0" smtClean="0"/>
            <a:t> </a:t>
          </a:r>
          <a:r>
            <a:rPr lang="en-US" sz="2000" dirty="0" err="1" smtClean="0"/>
            <a:t>sumber</a:t>
          </a:r>
          <a:r>
            <a:rPr lang="en-US" sz="2000" dirty="0" smtClean="0"/>
            <a:t> </a:t>
          </a:r>
          <a:r>
            <a:rPr lang="en-US" sz="2000" dirty="0" err="1" smtClean="0"/>
            <a:t>orientasi</a:t>
          </a:r>
          <a:r>
            <a:rPr lang="en-US" sz="2000" dirty="0" smtClean="0"/>
            <a:t> (</a:t>
          </a:r>
          <a:r>
            <a:rPr lang="en-US" sz="2000" dirty="0" err="1" smtClean="0"/>
            <a:t>terdiri</a:t>
          </a:r>
          <a:r>
            <a:rPr lang="en-US" sz="2000" dirty="0" smtClean="0"/>
            <a:t> </a:t>
          </a:r>
          <a:r>
            <a:rPr lang="en-US" sz="2000" dirty="0" err="1" smtClean="0"/>
            <a:t>atas</a:t>
          </a:r>
          <a:r>
            <a:rPr lang="en-US" sz="2000" dirty="0" smtClean="0"/>
            <a:t> orang </a:t>
          </a:r>
          <a:r>
            <a:rPr lang="en-US" sz="2000" dirty="0" err="1" smtClean="0"/>
            <a:t>tua</a:t>
          </a:r>
          <a:r>
            <a:rPr lang="en-US" sz="2000" dirty="0" smtClean="0"/>
            <a:t>: ayah </a:t>
          </a:r>
          <a:r>
            <a:rPr lang="en-US" sz="2000" dirty="0" err="1" smtClean="0"/>
            <a:t>dan</a:t>
          </a:r>
          <a:r>
            <a:rPr lang="en-US" sz="2000" dirty="0" smtClean="0"/>
            <a:t> </a:t>
          </a:r>
          <a:r>
            <a:rPr lang="en-US" sz="2000" dirty="0" err="1" smtClean="0"/>
            <a:t>ibu</a:t>
          </a:r>
          <a:r>
            <a:rPr lang="en-US" sz="2000" dirty="0" smtClean="0"/>
            <a:t>) </a:t>
          </a:r>
          <a:r>
            <a:rPr lang="en-US" sz="2000" dirty="0" err="1" smtClean="0"/>
            <a:t>dan</a:t>
          </a:r>
          <a:r>
            <a:rPr lang="en-US" sz="2000" dirty="0" smtClean="0"/>
            <a:t> </a:t>
          </a:r>
          <a:r>
            <a:rPr lang="en-US" sz="2000" dirty="0" err="1" smtClean="0"/>
            <a:t>keluarga</a:t>
          </a:r>
          <a:r>
            <a:rPr lang="en-US" sz="2000" dirty="0" smtClean="0"/>
            <a:t> </a:t>
          </a:r>
          <a:r>
            <a:rPr lang="en-US" sz="2000" dirty="0" err="1" smtClean="0"/>
            <a:t>sebagai</a:t>
          </a:r>
          <a:r>
            <a:rPr lang="en-US" sz="2000" dirty="0" smtClean="0"/>
            <a:t> </a:t>
          </a:r>
          <a:r>
            <a:rPr lang="en-US" sz="2000" dirty="0" err="1" smtClean="0"/>
            <a:t>sumber</a:t>
          </a:r>
          <a:r>
            <a:rPr lang="en-US" sz="2000" dirty="0" smtClean="0"/>
            <a:t> </a:t>
          </a:r>
          <a:r>
            <a:rPr lang="en-US" sz="2000" dirty="0" err="1" smtClean="0"/>
            <a:t>keturunan</a:t>
          </a:r>
          <a:r>
            <a:rPr lang="en-US" sz="2000" dirty="0" smtClean="0"/>
            <a:t> (</a:t>
          </a:r>
          <a:r>
            <a:rPr lang="en-US" sz="2000" dirty="0" err="1" smtClean="0"/>
            <a:t>terdiri</a:t>
          </a:r>
          <a:r>
            <a:rPr lang="en-US" sz="2000" dirty="0" smtClean="0"/>
            <a:t> </a:t>
          </a:r>
          <a:r>
            <a:rPr lang="en-US" sz="2000" dirty="0" err="1" smtClean="0"/>
            <a:t>atas</a:t>
          </a:r>
          <a:r>
            <a:rPr lang="en-US" sz="2000" dirty="0" smtClean="0"/>
            <a:t> </a:t>
          </a:r>
          <a:r>
            <a:rPr lang="en-US" sz="2000" dirty="0" err="1" smtClean="0"/>
            <a:t>suami</a:t>
          </a:r>
          <a:r>
            <a:rPr lang="en-US" sz="2000" dirty="0" smtClean="0"/>
            <a:t>, </a:t>
          </a:r>
          <a:r>
            <a:rPr lang="en-US" sz="2000" dirty="0" err="1" smtClean="0"/>
            <a:t>istri</a:t>
          </a:r>
          <a:r>
            <a:rPr lang="en-US" sz="2000" dirty="0" smtClean="0"/>
            <a:t>, </a:t>
          </a:r>
          <a:r>
            <a:rPr lang="en-US" sz="2000" dirty="0" err="1" smtClean="0"/>
            <a:t>dan</a:t>
          </a:r>
          <a:r>
            <a:rPr lang="en-US" sz="2000" dirty="0" smtClean="0"/>
            <a:t> </a:t>
          </a:r>
          <a:r>
            <a:rPr lang="en-US" sz="2000" dirty="0" err="1" smtClean="0"/>
            <a:t>anak</a:t>
          </a:r>
          <a:r>
            <a:rPr lang="en-US" sz="2000" dirty="0" smtClean="0"/>
            <a:t>)</a:t>
          </a:r>
          <a:endParaRPr lang="en-US" sz="2000" dirty="0"/>
        </a:p>
      </dgm:t>
    </dgm:pt>
    <dgm:pt modelId="{38977ABA-83A0-4C98-9CC0-1FAA99DD1F1E}" type="parTrans" cxnId="{E67AFB54-B89A-4B08-BE6B-953FDA8FF76A}">
      <dgm:prSet/>
      <dgm:spPr/>
      <dgm:t>
        <a:bodyPr/>
        <a:lstStyle/>
        <a:p>
          <a:endParaRPr lang="en-US" sz="2000"/>
        </a:p>
      </dgm:t>
    </dgm:pt>
    <dgm:pt modelId="{CE091BF0-DA03-4C63-A351-969F0752BDEE}" type="sibTrans" cxnId="{E67AFB54-B89A-4B08-BE6B-953FDA8FF76A}">
      <dgm:prSet/>
      <dgm:spPr/>
      <dgm:t>
        <a:bodyPr/>
        <a:lstStyle/>
        <a:p>
          <a:endParaRPr lang="en-US" sz="2000"/>
        </a:p>
      </dgm:t>
    </dgm:pt>
    <dgm:pt modelId="{5B418052-4621-462F-9AFE-B58CEB705A7B}">
      <dgm:prSet phldrT="[Text]" custT="1"/>
      <dgm:spPr/>
      <dgm:t>
        <a:bodyPr/>
        <a:lstStyle/>
        <a:p>
          <a:r>
            <a:rPr lang="en-US" sz="2000" dirty="0" err="1" smtClean="0"/>
            <a:t>Peranan</a:t>
          </a:r>
          <a:r>
            <a:rPr lang="en-US" sz="2000" dirty="0" smtClean="0"/>
            <a:t> </a:t>
          </a:r>
          <a:r>
            <a:rPr lang="en-US" sz="2000" dirty="0" err="1" smtClean="0"/>
            <a:t>dan</a:t>
          </a:r>
          <a:r>
            <a:rPr lang="en-US" sz="2000" dirty="0" smtClean="0"/>
            <a:t> status</a:t>
          </a:r>
          <a:endParaRPr lang="en-US" sz="2000" dirty="0"/>
        </a:p>
      </dgm:t>
    </dgm:pt>
    <dgm:pt modelId="{2C4DDD2C-7E24-4B37-A180-44AE42F2CBD6}" type="parTrans" cxnId="{38F85C54-EF1A-46B6-A8EA-863FEA140E89}">
      <dgm:prSet/>
      <dgm:spPr/>
      <dgm:t>
        <a:bodyPr/>
        <a:lstStyle/>
        <a:p>
          <a:endParaRPr lang="en-US" sz="2000"/>
        </a:p>
      </dgm:t>
    </dgm:pt>
    <dgm:pt modelId="{916CEDD2-4677-4463-B14D-A943EB480504}" type="sibTrans" cxnId="{38F85C54-EF1A-46B6-A8EA-863FEA140E89}">
      <dgm:prSet/>
      <dgm:spPr/>
      <dgm:t>
        <a:bodyPr/>
        <a:lstStyle/>
        <a:p>
          <a:endParaRPr lang="en-US" sz="2000"/>
        </a:p>
      </dgm:t>
    </dgm:pt>
    <dgm:pt modelId="{291632CC-0330-425B-A463-0E11891F77C0}" type="pres">
      <dgm:prSet presAssocID="{6FD651DD-A274-4F67-BEDE-5FB30451038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B688F91F-EB0B-45F5-BD83-A32A875703F6}" type="pres">
      <dgm:prSet presAssocID="{443B9432-B3DE-4C99-8350-A384221DBE00}" presName="hierRoot1" presStyleCnt="0"/>
      <dgm:spPr/>
    </dgm:pt>
    <dgm:pt modelId="{F291436F-C595-4052-BBB2-4F7D2BF322EF}" type="pres">
      <dgm:prSet presAssocID="{443B9432-B3DE-4C99-8350-A384221DBE00}" presName="composite" presStyleCnt="0"/>
      <dgm:spPr/>
    </dgm:pt>
    <dgm:pt modelId="{828AA9C8-9BB7-4D76-88B0-05E0D1C3EBE0}" type="pres">
      <dgm:prSet presAssocID="{443B9432-B3DE-4C99-8350-A384221DBE00}" presName="background" presStyleLbl="node0" presStyleIdx="0" presStyleCnt="1"/>
      <dgm:spPr/>
    </dgm:pt>
    <dgm:pt modelId="{DC09BC64-A888-40D5-A348-85A412AE3724}" type="pres">
      <dgm:prSet presAssocID="{443B9432-B3DE-4C99-8350-A384221DBE00}" presName="text" presStyleLbl="fgAcc0" presStyleIdx="0" presStyleCnt="1" custScaleX="72417" custScaleY="5278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55CA551-8AE8-4237-9790-C9F5450917F0}" type="pres">
      <dgm:prSet presAssocID="{443B9432-B3DE-4C99-8350-A384221DBE00}" presName="hierChild2" presStyleCnt="0"/>
      <dgm:spPr/>
    </dgm:pt>
    <dgm:pt modelId="{545C99C0-2587-422E-89A6-19B0A7F48A38}" type="pres">
      <dgm:prSet presAssocID="{9B3E33B9-3381-4360-B45C-81B2A30C8F06}" presName="Name10" presStyleLbl="parChTrans1D2" presStyleIdx="0" presStyleCnt="3"/>
      <dgm:spPr/>
      <dgm:t>
        <a:bodyPr/>
        <a:lstStyle/>
        <a:p>
          <a:endParaRPr lang="en-US"/>
        </a:p>
      </dgm:t>
    </dgm:pt>
    <dgm:pt modelId="{AAED2297-3E69-407F-969C-797A344259D1}" type="pres">
      <dgm:prSet presAssocID="{2D3EF80A-A940-42D6-93C2-D854D958632C}" presName="hierRoot2" presStyleCnt="0"/>
      <dgm:spPr/>
    </dgm:pt>
    <dgm:pt modelId="{7B415198-13B3-4847-9EF7-7D9F33D078A8}" type="pres">
      <dgm:prSet presAssocID="{2D3EF80A-A940-42D6-93C2-D854D958632C}" presName="composite2" presStyleCnt="0"/>
      <dgm:spPr/>
    </dgm:pt>
    <dgm:pt modelId="{464C7F87-F230-4F16-85EB-275662A7777E}" type="pres">
      <dgm:prSet presAssocID="{2D3EF80A-A940-42D6-93C2-D854D958632C}" presName="background2" presStyleLbl="node2" presStyleIdx="0" presStyleCnt="3"/>
      <dgm:spPr/>
    </dgm:pt>
    <dgm:pt modelId="{06BE60D9-1F60-4C4A-97F6-BD1198B4D489}" type="pres">
      <dgm:prSet presAssocID="{2D3EF80A-A940-42D6-93C2-D854D958632C}" presName="text2" presStyleLbl="fgAcc2" presStyleIdx="0" presStyleCnt="3" custScaleX="51877" custScaleY="5464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F9A1778-449B-4995-B8D7-C449702860B7}" type="pres">
      <dgm:prSet presAssocID="{2D3EF80A-A940-42D6-93C2-D854D958632C}" presName="hierChild3" presStyleCnt="0"/>
      <dgm:spPr/>
    </dgm:pt>
    <dgm:pt modelId="{53D77165-E369-44DE-B19E-E9AA8CDEB22A}" type="pres">
      <dgm:prSet presAssocID="{38977ABA-83A0-4C98-9CC0-1FAA99DD1F1E}" presName="Name10" presStyleLbl="parChTrans1D2" presStyleIdx="1" presStyleCnt="3"/>
      <dgm:spPr/>
      <dgm:t>
        <a:bodyPr/>
        <a:lstStyle/>
        <a:p>
          <a:endParaRPr lang="en-US"/>
        </a:p>
      </dgm:t>
    </dgm:pt>
    <dgm:pt modelId="{907E59FF-35AB-4C13-AED5-A2838D05C54D}" type="pres">
      <dgm:prSet presAssocID="{FB620ED2-76BD-4033-A326-B2EB46D10C3B}" presName="hierRoot2" presStyleCnt="0"/>
      <dgm:spPr/>
    </dgm:pt>
    <dgm:pt modelId="{4E1B9B2A-8884-4BBE-A822-23E18DBD5B49}" type="pres">
      <dgm:prSet presAssocID="{FB620ED2-76BD-4033-A326-B2EB46D10C3B}" presName="composite2" presStyleCnt="0"/>
      <dgm:spPr/>
    </dgm:pt>
    <dgm:pt modelId="{4AB3CAA2-C038-4EDF-8499-69ABD8A633F0}" type="pres">
      <dgm:prSet presAssocID="{FB620ED2-76BD-4033-A326-B2EB46D10C3B}" presName="background2" presStyleLbl="node2" presStyleIdx="1" presStyleCnt="3"/>
      <dgm:spPr/>
    </dgm:pt>
    <dgm:pt modelId="{D5520413-4227-435D-A640-1D1C45643BE7}" type="pres">
      <dgm:prSet presAssocID="{FB620ED2-76BD-4033-A326-B2EB46D10C3B}" presName="text2" presStyleLbl="fgAcc2" presStyleIdx="1" presStyleCnt="3" custScaleX="123774" custScaleY="11970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7A0D9C3-17F1-4DF4-9C91-A868DAF898D3}" type="pres">
      <dgm:prSet presAssocID="{FB620ED2-76BD-4033-A326-B2EB46D10C3B}" presName="hierChild3" presStyleCnt="0"/>
      <dgm:spPr/>
    </dgm:pt>
    <dgm:pt modelId="{A4C1F03A-13FA-40CB-8E11-21245F94F541}" type="pres">
      <dgm:prSet presAssocID="{2C4DDD2C-7E24-4B37-A180-44AE42F2CBD6}" presName="Name10" presStyleLbl="parChTrans1D2" presStyleIdx="2" presStyleCnt="3"/>
      <dgm:spPr/>
      <dgm:t>
        <a:bodyPr/>
        <a:lstStyle/>
        <a:p>
          <a:endParaRPr lang="en-US"/>
        </a:p>
      </dgm:t>
    </dgm:pt>
    <dgm:pt modelId="{E17DF7D0-0E51-46D8-A1CE-6D08ADFD3D15}" type="pres">
      <dgm:prSet presAssocID="{5B418052-4621-462F-9AFE-B58CEB705A7B}" presName="hierRoot2" presStyleCnt="0"/>
      <dgm:spPr/>
    </dgm:pt>
    <dgm:pt modelId="{C6C053BC-85F4-4B79-855C-1072E0AB4B7C}" type="pres">
      <dgm:prSet presAssocID="{5B418052-4621-462F-9AFE-B58CEB705A7B}" presName="composite2" presStyleCnt="0"/>
      <dgm:spPr/>
    </dgm:pt>
    <dgm:pt modelId="{7113C0B5-2798-41EF-B25C-D04992643294}" type="pres">
      <dgm:prSet presAssocID="{5B418052-4621-462F-9AFE-B58CEB705A7B}" presName="background2" presStyleLbl="node2" presStyleIdx="2" presStyleCnt="3"/>
      <dgm:spPr/>
    </dgm:pt>
    <dgm:pt modelId="{A06FF0B7-6A15-4A78-9276-BBBB9A0AD938}" type="pres">
      <dgm:prSet presAssocID="{5B418052-4621-462F-9AFE-B58CEB705A7B}" presName="text2" presStyleLbl="fgAcc2" presStyleIdx="2" presStyleCnt="3" custScaleX="64250" custScaleY="4877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B57D69D-B3A0-40FA-9317-A597C84F3548}" type="pres">
      <dgm:prSet presAssocID="{5B418052-4621-462F-9AFE-B58CEB705A7B}" presName="hierChild3" presStyleCnt="0"/>
      <dgm:spPr/>
    </dgm:pt>
  </dgm:ptLst>
  <dgm:cxnLst>
    <dgm:cxn modelId="{A7549E73-19DC-4DEB-B65C-C22F5C215D64}" type="presOf" srcId="{2C4DDD2C-7E24-4B37-A180-44AE42F2CBD6}" destId="{A4C1F03A-13FA-40CB-8E11-21245F94F541}" srcOrd="0" destOrd="0" presId="urn:microsoft.com/office/officeart/2005/8/layout/hierarchy1"/>
    <dgm:cxn modelId="{3A8AC435-1E3F-472B-8C74-45E12C514312}" type="presOf" srcId="{FB620ED2-76BD-4033-A326-B2EB46D10C3B}" destId="{D5520413-4227-435D-A640-1D1C45643BE7}" srcOrd="0" destOrd="0" presId="urn:microsoft.com/office/officeart/2005/8/layout/hierarchy1"/>
    <dgm:cxn modelId="{084C2B1C-2BA6-45E3-A878-44305D59A754}" type="presOf" srcId="{443B9432-B3DE-4C99-8350-A384221DBE00}" destId="{DC09BC64-A888-40D5-A348-85A412AE3724}" srcOrd="0" destOrd="0" presId="urn:microsoft.com/office/officeart/2005/8/layout/hierarchy1"/>
    <dgm:cxn modelId="{38F85C54-EF1A-46B6-A8EA-863FEA140E89}" srcId="{443B9432-B3DE-4C99-8350-A384221DBE00}" destId="{5B418052-4621-462F-9AFE-B58CEB705A7B}" srcOrd="2" destOrd="0" parTransId="{2C4DDD2C-7E24-4B37-A180-44AE42F2CBD6}" sibTransId="{916CEDD2-4677-4463-B14D-A943EB480504}"/>
    <dgm:cxn modelId="{CC756F46-3F4D-4ABD-92F4-E46553A8271B}" type="presOf" srcId="{6FD651DD-A274-4F67-BEDE-5FB30451038F}" destId="{291632CC-0330-425B-A463-0E11891F77C0}" srcOrd="0" destOrd="0" presId="urn:microsoft.com/office/officeart/2005/8/layout/hierarchy1"/>
    <dgm:cxn modelId="{D37FD44F-249C-4506-B6C5-C922E1DF18AB}" srcId="{443B9432-B3DE-4C99-8350-A384221DBE00}" destId="{2D3EF80A-A940-42D6-93C2-D854D958632C}" srcOrd="0" destOrd="0" parTransId="{9B3E33B9-3381-4360-B45C-81B2A30C8F06}" sibTransId="{1F2CDAB7-1609-471A-8173-DEF3FA64991E}"/>
    <dgm:cxn modelId="{EA3D0E5C-CEF1-417F-AB59-A51BAEB3BBFA}" type="presOf" srcId="{2D3EF80A-A940-42D6-93C2-D854D958632C}" destId="{06BE60D9-1F60-4C4A-97F6-BD1198B4D489}" srcOrd="0" destOrd="0" presId="urn:microsoft.com/office/officeart/2005/8/layout/hierarchy1"/>
    <dgm:cxn modelId="{CD2BF6BB-8C22-49DE-88F2-B2B16439DD08}" srcId="{6FD651DD-A274-4F67-BEDE-5FB30451038F}" destId="{443B9432-B3DE-4C99-8350-A384221DBE00}" srcOrd="0" destOrd="0" parTransId="{6C433FE1-17F1-4E96-BF83-6F7A1361E259}" sibTransId="{9FE4686A-5DAA-40E1-B3D3-BCD2DFDBEE42}"/>
    <dgm:cxn modelId="{C2F8032A-14D8-4319-8287-6323774832F9}" type="presOf" srcId="{5B418052-4621-462F-9AFE-B58CEB705A7B}" destId="{A06FF0B7-6A15-4A78-9276-BBBB9A0AD938}" srcOrd="0" destOrd="0" presId="urn:microsoft.com/office/officeart/2005/8/layout/hierarchy1"/>
    <dgm:cxn modelId="{5AD75699-ECF8-442A-B888-2C7B860ADB79}" type="presOf" srcId="{38977ABA-83A0-4C98-9CC0-1FAA99DD1F1E}" destId="{53D77165-E369-44DE-B19E-E9AA8CDEB22A}" srcOrd="0" destOrd="0" presId="urn:microsoft.com/office/officeart/2005/8/layout/hierarchy1"/>
    <dgm:cxn modelId="{E67AFB54-B89A-4B08-BE6B-953FDA8FF76A}" srcId="{443B9432-B3DE-4C99-8350-A384221DBE00}" destId="{FB620ED2-76BD-4033-A326-B2EB46D10C3B}" srcOrd="1" destOrd="0" parTransId="{38977ABA-83A0-4C98-9CC0-1FAA99DD1F1E}" sibTransId="{CE091BF0-DA03-4C63-A351-969F0752BDEE}"/>
    <dgm:cxn modelId="{1C5339B1-9CF0-485B-9C61-C9221A2D92C1}" type="presOf" srcId="{9B3E33B9-3381-4360-B45C-81B2A30C8F06}" destId="{545C99C0-2587-422E-89A6-19B0A7F48A38}" srcOrd="0" destOrd="0" presId="urn:microsoft.com/office/officeart/2005/8/layout/hierarchy1"/>
    <dgm:cxn modelId="{7625BFD6-2C8A-4531-9BC6-63F1F0207629}" type="presParOf" srcId="{291632CC-0330-425B-A463-0E11891F77C0}" destId="{B688F91F-EB0B-45F5-BD83-A32A875703F6}" srcOrd="0" destOrd="0" presId="urn:microsoft.com/office/officeart/2005/8/layout/hierarchy1"/>
    <dgm:cxn modelId="{863EBE50-BC61-48FE-B395-1DAD7195943C}" type="presParOf" srcId="{B688F91F-EB0B-45F5-BD83-A32A875703F6}" destId="{F291436F-C595-4052-BBB2-4F7D2BF322EF}" srcOrd="0" destOrd="0" presId="urn:microsoft.com/office/officeart/2005/8/layout/hierarchy1"/>
    <dgm:cxn modelId="{38AC3229-E5BF-444F-9B0F-60CDB6648E8B}" type="presParOf" srcId="{F291436F-C595-4052-BBB2-4F7D2BF322EF}" destId="{828AA9C8-9BB7-4D76-88B0-05E0D1C3EBE0}" srcOrd="0" destOrd="0" presId="urn:microsoft.com/office/officeart/2005/8/layout/hierarchy1"/>
    <dgm:cxn modelId="{9D466F92-2E81-4AC6-89C6-3CCF2F5A2432}" type="presParOf" srcId="{F291436F-C595-4052-BBB2-4F7D2BF322EF}" destId="{DC09BC64-A888-40D5-A348-85A412AE3724}" srcOrd="1" destOrd="0" presId="urn:microsoft.com/office/officeart/2005/8/layout/hierarchy1"/>
    <dgm:cxn modelId="{60F90EAE-FA66-4B10-B2CB-512FB3110D1F}" type="presParOf" srcId="{B688F91F-EB0B-45F5-BD83-A32A875703F6}" destId="{C55CA551-8AE8-4237-9790-C9F5450917F0}" srcOrd="1" destOrd="0" presId="urn:microsoft.com/office/officeart/2005/8/layout/hierarchy1"/>
    <dgm:cxn modelId="{B26A13B2-24D6-455E-AB8F-126EFC42106B}" type="presParOf" srcId="{C55CA551-8AE8-4237-9790-C9F5450917F0}" destId="{545C99C0-2587-422E-89A6-19B0A7F48A38}" srcOrd="0" destOrd="0" presId="urn:microsoft.com/office/officeart/2005/8/layout/hierarchy1"/>
    <dgm:cxn modelId="{B40B95F1-8A9C-446F-A56E-3727B8E51605}" type="presParOf" srcId="{C55CA551-8AE8-4237-9790-C9F5450917F0}" destId="{AAED2297-3E69-407F-969C-797A344259D1}" srcOrd="1" destOrd="0" presId="urn:microsoft.com/office/officeart/2005/8/layout/hierarchy1"/>
    <dgm:cxn modelId="{EAD161DE-3C9A-4F30-BBF6-5A5543C56C64}" type="presParOf" srcId="{AAED2297-3E69-407F-969C-797A344259D1}" destId="{7B415198-13B3-4847-9EF7-7D9F33D078A8}" srcOrd="0" destOrd="0" presId="urn:microsoft.com/office/officeart/2005/8/layout/hierarchy1"/>
    <dgm:cxn modelId="{A6B90548-DEB5-48C6-98D1-5389804DCDA9}" type="presParOf" srcId="{7B415198-13B3-4847-9EF7-7D9F33D078A8}" destId="{464C7F87-F230-4F16-85EB-275662A7777E}" srcOrd="0" destOrd="0" presId="urn:microsoft.com/office/officeart/2005/8/layout/hierarchy1"/>
    <dgm:cxn modelId="{C7E1D1DB-D7F4-4974-99A9-7BD4DEC1A004}" type="presParOf" srcId="{7B415198-13B3-4847-9EF7-7D9F33D078A8}" destId="{06BE60D9-1F60-4C4A-97F6-BD1198B4D489}" srcOrd="1" destOrd="0" presId="urn:microsoft.com/office/officeart/2005/8/layout/hierarchy1"/>
    <dgm:cxn modelId="{0F5A4134-9224-4E3B-A2F9-A422EECE7054}" type="presParOf" srcId="{AAED2297-3E69-407F-969C-797A344259D1}" destId="{5F9A1778-449B-4995-B8D7-C449702860B7}" srcOrd="1" destOrd="0" presId="urn:microsoft.com/office/officeart/2005/8/layout/hierarchy1"/>
    <dgm:cxn modelId="{8BA44E1F-EADA-4DC9-9B64-CC1E8165276B}" type="presParOf" srcId="{C55CA551-8AE8-4237-9790-C9F5450917F0}" destId="{53D77165-E369-44DE-B19E-E9AA8CDEB22A}" srcOrd="2" destOrd="0" presId="urn:microsoft.com/office/officeart/2005/8/layout/hierarchy1"/>
    <dgm:cxn modelId="{B52A75B8-2AC3-41E0-BD5C-9FE749097866}" type="presParOf" srcId="{C55CA551-8AE8-4237-9790-C9F5450917F0}" destId="{907E59FF-35AB-4C13-AED5-A2838D05C54D}" srcOrd="3" destOrd="0" presId="urn:microsoft.com/office/officeart/2005/8/layout/hierarchy1"/>
    <dgm:cxn modelId="{078A2C4F-4E4F-40CA-AEC5-FD16E4AAC800}" type="presParOf" srcId="{907E59FF-35AB-4C13-AED5-A2838D05C54D}" destId="{4E1B9B2A-8884-4BBE-A822-23E18DBD5B49}" srcOrd="0" destOrd="0" presId="urn:microsoft.com/office/officeart/2005/8/layout/hierarchy1"/>
    <dgm:cxn modelId="{721CA472-365A-4BCD-BB42-B816270CE32C}" type="presParOf" srcId="{4E1B9B2A-8884-4BBE-A822-23E18DBD5B49}" destId="{4AB3CAA2-C038-4EDF-8499-69ABD8A633F0}" srcOrd="0" destOrd="0" presId="urn:microsoft.com/office/officeart/2005/8/layout/hierarchy1"/>
    <dgm:cxn modelId="{A8CD1F8C-322E-4CF3-8483-66F40741E4DF}" type="presParOf" srcId="{4E1B9B2A-8884-4BBE-A822-23E18DBD5B49}" destId="{D5520413-4227-435D-A640-1D1C45643BE7}" srcOrd="1" destOrd="0" presId="urn:microsoft.com/office/officeart/2005/8/layout/hierarchy1"/>
    <dgm:cxn modelId="{E660D7EF-F55F-4FE6-BDC3-645D8D6B7F26}" type="presParOf" srcId="{907E59FF-35AB-4C13-AED5-A2838D05C54D}" destId="{77A0D9C3-17F1-4DF4-9C91-A868DAF898D3}" srcOrd="1" destOrd="0" presId="urn:microsoft.com/office/officeart/2005/8/layout/hierarchy1"/>
    <dgm:cxn modelId="{76AA59E3-A3A6-427A-855B-230B5836B260}" type="presParOf" srcId="{C55CA551-8AE8-4237-9790-C9F5450917F0}" destId="{A4C1F03A-13FA-40CB-8E11-21245F94F541}" srcOrd="4" destOrd="0" presId="urn:microsoft.com/office/officeart/2005/8/layout/hierarchy1"/>
    <dgm:cxn modelId="{280B7D68-8767-4A1D-8EE2-219DFA1ABF54}" type="presParOf" srcId="{C55CA551-8AE8-4237-9790-C9F5450917F0}" destId="{E17DF7D0-0E51-46D8-A1CE-6D08ADFD3D15}" srcOrd="5" destOrd="0" presId="urn:microsoft.com/office/officeart/2005/8/layout/hierarchy1"/>
    <dgm:cxn modelId="{BE25E7A1-DDFF-422A-885D-1E09F4DA88F8}" type="presParOf" srcId="{E17DF7D0-0E51-46D8-A1CE-6D08ADFD3D15}" destId="{C6C053BC-85F4-4B79-855C-1072E0AB4B7C}" srcOrd="0" destOrd="0" presId="urn:microsoft.com/office/officeart/2005/8/layout/hierarchy1"/>
    <dgm:cxn modelId="{95210CED-50C6-4324-9F88-0DF290E02C01}" type="presParOf" srcId="{C6C053BC-85F4-4B79-855C-1072E0AB4B7C}" destId="{7113C0B5-2798-41EF-B25C-D04992643294}" srcOrd="0" destOrd="0" presId="urn:microsoft.com/office/officeart/2005/8/layout/hierarchy1"/>
    <dgm:cxn modelId="{C0AB3572-F1FF-49AB-8545-0B0BBA76648E}" type="presParOf" srcId="{C6C053BC-85F4-4B79-855C-1072E0AB4B7C}" destId="{A06FF0B7-6A15-4A78-9276-BBBB9A0AD938}" srcOrd="1" destOrd="0" presId="urn:microsoft.com/office/officeart/2005/8/layout/hierarchy1"/>
    <dgm:cxn modelId="{A66CA135-A414-4202-93CA-E9DB0C80B8BC}" type="presParOf" srcId="{E17DF7D0-0E51-46D8-A1CE-6D08ADFD3D15}" destId="{CB57D69D-B3A0-40FA-9317-A597C84F354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0A8A15B-34FC-4E58-B5EB-DB502B22DC9F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86DFA09E-4407-4FBD-976C-6D40D54CC680}">
      <dgm:prSet phldrT="[Text]" custT="1"/>
      <dgm:spPr/>
      <dgm:t>
        <a:bodyPr/>
        <a:lstStyle/>
        <a:p>
          <a:r>
            <a:rPr lang="en-US" sz="2000" dirty="0" smtClean="0"/>
            <a:t>Cara </a:t>
          </a:r>
          <a:r>
            <a:rPr lang="en-US" sz="2000" dirty="0" err="1" smtClean="0"/>
            <a:t>Memperlakukan</a:t>
          </a:r>
          <a:endParaRPr lang="en-US" sz="2000" dirty="0" smtClean="0"/>
        </a:p>
        <a:p>
          <a:r>
            <a:rPr lang="en-US" sz="2000" dirty="0" smtClean="0"/>
            <a:t> </a:t>
          </a:r>
          <a:r>
            <a:rPr lang="en-US" sz="2000" dirty="0" err="1" smtClean="0"/>
            <a:t>Pelanggan</a:t>
          </a:r>
          <a:r>
            <a:rPr lang="en-US" sz="2000" dirty="0" smtClean="0"/>
            <a:t> </a:t>
          </a:r>
          <a:r>
            <a:rPr lang="en-US" sz="2000" dirty="0" err="1" smtClean="0"/>
            <a:t>Pasangan</a:t>
          </a:r>
          <a:endParaRPr lang="en-US" sz="2000" dirty="0"/>
        </a:p>
      </dgm:t>
    </dgm:pt>
    <dgm:pt modelId="{D70935C1-2E92-477A-9592-113860BA6A9E}" type="parTrans" cxnId="{F28B1CA8-AEB5-4CFF-8FD2-E8D0995C7CA7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16B867E7-138F-4E58-8785-5B44E6944D0A}" type="sibTrans" cxnId="{F28B1CA8-AEB5-4CFF-8FD2-E8D0995C7CA7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D6319858-ABF4-443E-8738-2BFB4CF56C66}">
      <dgm:prSet phldrT="[Text]" custT="1"/>
      <dgm:spPr/>
      <dgm:t>
        <a:bodyPr/>
        <a:lstStyle/>
        <a:p>
          <a:pPr algn="l"/>
          <a:r>
            <a:rPr lang="en-US" sz="2000" dirty="0" err="1" smtClean="0"/>
            <a:t>Melayani</a:t>
          </a:r>
          <a:r>
            <a:rPr lang="en-US" sz="2000" dirty="0" smtClean="0"/>
            <a:t> </a:t>
          </a:r>
          <a:r>
            <a:rPr lang="en-US" sz="2000" dirty="0" err="1" smtClean="0"/>
            <a:t>dengan</a:t>
          </a:r>
          <a:r>
            <a:rPr lang="en-US" sz="2000" dirty="0" smtClean="0"/>
            <a:t> </a:t>
          </a:r>
          <a:r>
            <a:rPr lang="en-US" sz="2000" dirty="0" err="1" smtClean="0"/>
            <a:t>sabar</a:t>
          </a:r>
          <a:r>
            <a:rPr lang="en-US" sz="2000" dirty="0" smtClean="0"/>
            <a:t> </a:t>
          </a:r>
          <a:r>
            <a:rPr lang="en-US" sz="2000" dirty="0" err="1" smtClean="0"/>
            <a:t>dan</a:t>
          </a:r>
          <a:r>
            <a:rPr lang="en-US" sz="2000" dirty="0" smtClean="0"/>
            <a:t> </a:t>
          </a:r>
          <a:r>
            <a:rPr lang="en-US" sz="2000" dirty="0" err="1" smtClean="0"/>
            <a:t>mendukung</a:t>
          </a:r>
          <a:r>
            <a:rPr lang="en-US" sz="2000" dirty="0" smtClean="0"/>
            <a:t> </a:t>
          </a:r>
          <a:r>
            <a:rPr lang="en-US" sz="2000" dirty="0" err="1" smtClean="0"/>
            <a:t>pihak</a:t>
          </a:r>
          <a:r>
            <a:rPr lang="en-US" sz="2000" dirty="0" smtClean="0"/>
            <a:t> yang </a:t>
          </a:r>
          <a:r>
            <a:rPr lang="en-US" sz="2000" dirty="0" err="1" smtClean="0"/>
            <a:t>mengambil</a:t>
          </a:r>
          <a:r>
            <a:rPr lang="en-US" sz="2000" dirty="0" smtClean="0"/>
            <a:t> </a:t>
          </a:r>
          <a:r>
            <a:rPr lang="en-US" sz="2000" dirty="0" err="1" smtClean="0"/>
            <a:t>keputusan</a:t>
          </a:r>
          <a:r>
            <a:rPr lang="en-US" sz="2000" dirty="0" smtClean="0"/>
            <a:t>.</a:t>
          </a:r>
          <a:endParaRPr lang="en-US" sz="2000" dirty="0"/>
        </a:p>
      </dgm:t>
    </dgm:pt>
    <dgm:pt modelId="{28ED68F1-4EA4-4A8B-A102-CF1022C06BF6}" type="parTrans" cxnId="{45A42C30-0817-4325-B6B9-E1DAACF34FB0}">
      <dgm:prSet custT="1"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B1026826-4633-4A84-A9B2-3E1093997FE1}" type="sibTrans" cxnId="{45A42C30-0817-4325-B6B9-E1DAACF34FB0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398C6A43-F220-423C-B9F5-B6AA90673F58}">
      <dgm:prSet phldrT="[Text]" custT="1"/>
      <dgm:spPr/>
      <dgm:t>
        <a:bodyPr/>
        <a:lstStyle/>
        <a:p>
          <a:pPr algn="l"/>
          <a:r>
            <a:rPr lang="en-US" sz="2000" dirty="0" err="1" smtClean="0"/>
            <a:t>Memberi</a:t>
          </a:r>
          <a:r>
            <a:rPr lang="en-US" sz="2000" dirty="0" smtClean="0"/>
            <a:t> saran </a:t>
          </a:r>
          <a:r>
            <a:rPr lang="en-US" sz="2000" dirty="0" err="1" smtClean="0"/>
            <a:t>terbaik</a:t>
          </a:r>
          <a:r>
            <a:rPr lang="en-US" sz="2000" dirty="0" smtClean="0"/>
            <a:t> </a:t>
          </a:r>
          <a:r>
            <a:rPr lang="en-US" sz="2000" dirty="0" err="1" smtClean="0"/>
            <a:t>tentang</a:t>
          </a:r>
          <a:r>
            <a:rPr lang="en-US" sz="2000" dirty="0" smtClean="0"/>
            <a:t> </a:t>
          </a:r>
          <a:r>
            <a:rPr lang="en-US" sz="2000" dirty="0" err="1" smtClean="0"/>
            <a:t>produk</a:t>
          </a:r>
          <a:r>
            <a:rPr lang="en-US" sz="2000" dirty="0" smtClean="0"/>
            <a:t> yang </a:t>
          </a:r>
          <a:r>
            <a:rPr lang="en-US" sz="2000" dirty="0" err="1" smtClean="0"/>
            <a:t>mereka</a:t>
          </a:r>
          <a:r>
            <a:rPr lang="en-US" sz="2000" dirty="0" smtClean="0"/>
            <a:t> </a:t>
          </a:r>
          <a:r>
            <a:rPr lang="en-US" sz="2000" dirty="0" err="1" smtClean="0"/>
            <a:t>butuhkan</a:t>
          </a:r>
          <a:r>
            <a:rPr lang="en-US" sz="2000" dirty="0" smtClean="0"/>
            <a:t>.</a:t>
          </a:r>
          <a:endParaRPr lang="en-US" sz="2000" dirty="0"/>
        </a:p>
      </dgm:t>
    </dgm:pt>
    <dgm:pt modelId="{3A4AEFA1-C36B-4E71-AFDE-A4278A4F568F}" type="parTrans" cxnId="{1FD0D5A2-A4F9-494C-908E-DD28EEDE3F65}">
      <dgm:prSet custT="1"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985201A2-2310-4E99-BD72-4992F2B57CE5}" type="sibTrans" cxnId="{1FD0D5A2-A4F9-494C-908E-DD28EEDE3F65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5926D05D-765D-45C9-AE8D-A5771F0933AC}">
      <dgm:prSet phldrT="[Text]" custT="1"/>
      <dgm:spPr/>
      <dgm:t>
        <a:bodyPr/>
        <a:lstStyle/>
        <a:p>
          <a:pPr algn="l"/>
          <a:r>
            <a:rPr lang="en-US" sz="2000" dirty="0" err="1" smtClean="0"/>
            <a:t>Menciptakan</a:t>
          </a:r>
          <a:r>
            <a:rPr lang="en-US" sz="2000" dirty="0" smtClean="0"/>
            <a:t> </a:t>
          </a:r>
          <a:r>
            <a:rPr lang="en-US" sz="2000" dirty="0" err="1" smtClean="0"/>
            <a:t>suasana</a:t>
          </a:r>
          <a:r>
            <a:rPr lang="en-US" sz="2000" dirty="0" smtClean="0"/>
            <a:t> </a:t>
          </a:r>
          <a:r>
            <a:rPr lang="en-US" sz="2000" dirty="0" err="1" smtClean="0"/>
            <a:t>santai</a:t>
          </a:r>
          <a:r>
            <a:rPr lang="en-US" sz="2000" dirty="0" smtClean="0"/>
            <a:t> </a:t>
          </a:r>
          <a:r>
            <a:rPr lang="en-US" sz="2000" dirty="0" err="1" smtClean="0"/>
            <a:t>dan</a:t>
          </a:r>
          <a:r>
            <a:rPr lang="en-US" sz="2000" dirty="0" smtClean="0"/>
            <a:t> </a:t>
          </a:r>
          <a:r>
            <a:rPr lang="en-US" sz="2000" dirty="0" err="1" smtClean="0"/>
            <a:t>akrab</a:t>
          </a:r>
          <a:r>
            <a:rPr lang="en-US" sz="2000" dirty="0" smtClean="0"/>
            <a:t> agar </a:t>
          </a:r>
          <a:r>
            <a:rPr lang="en-US" sz="2000" dirty="0" err="1" smtClean="0"/>
            <a:t>mereka</a:t>
          </a:r>
          <a:r>
            <a:rPr lang="en-US" sz="2000" dirty="0" smtClean="0"/>
            <a:t> </a:t>
          </a:r>
          <a:r>
            <a:rPr lang="en-US" sz="2000" dirty="0" err="1" smtClean="0"/>
            <a:t>nyaman</a:t>
          </a:r>
          <a:r>
            <a:rPr lang="en-US" sz="2000" dirty="0" smtClean="0"/>
            <a:t> </a:t>
          </a:r>
          <a:r>
            <a:rPr lang="en-US" sz="2000" dirty="0" err="1" smtClean="0"/>
            <a:t>saat</a:t>
          </a:r>
          <a:r>
            <a:rPr lang="en-US" sz="2000" dirty="0" smtClean="0"/>
            <a:t> </a:t>
          </a:r>
          <a:r>
            <a:rPr lang="en-US" sz="2000" dirty="0" err="1" smtClean="0"/>
            <a:t>berbelanja</a:t>
          </a:r>
          <a:r>
            <a:rPr lang="en-US" sz="2000" dirty="0" smtClean="0"/>
            <a:t>.</a:t>
          </a:r>
          <a:endParaRPr lang="en-US" sz="2000" dirty="0"/>
        </a:p>
      </dgm:t>
    </dgm:pt>
    <dgm:pt modelId="{0C6993A6-176C-421F-8C29-16288F1BF5BC}" type="parTrans" cxnId="{D17AB6AA-8FFB-42A0-85AE-ABCFE5CB07B5}">
      <dgm:prSet custT="1"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222EF075-F49C-403A-800B-64BCF22AA4D9}" type="sibTrans" cxnId="{D17AB6AA-8FFB-42A0-85AE-ABCFE5CB07B5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6DCA664B-D241-445E-8D9F-7E41642674C9}">
      <dgm:prSet phldrT="[Text]" custT="1"/>
      <dgm:spPr/>
      <dgm:t>
        <a:bodyPr/>
        <a:lstStyle/>
        <a:p>
          <a:pPr algn="l"/>
          <a:r>
            <a:rPr lang="en-US" sz="2000" dirty="0" err="1" smtClean="0"/>
            <a:t>Memberi</a:t>
          </a:r>
          <a:r>
            <a:rPr lang="en-US" sz="2000" dirty="0" smtClean="0"/>
            <a:t> </a:t>
          </a:r>
          <a:r>
            <a:rPr lang="en-US" sz="2000" dirty="0" err="1" smtClean="0"/>
            <a:t>ruang</a:t>
          </a:r>
          <a:r>
            <a:rPr lang="en-US" sz="2000" dirty="0" smtClean="0"/>
            <a:t> </a:t>
          </a:r>
          <a:r>
            <a:rPr lang="en-US" sz="2000" dirty="0" err="1" smtClean="0"/>
            <a:t>dan</a:t>
          </a:r>
          <a:r>
            <a:rPr lang="en-US" sz="2000" dirty="0" smtClean="0"/>
            <a:t> </a:t>
          </a:r>
          <a:r>
            <a:rPr lang="en-US" sz="2000" dirty="0" err="1" smtClean="0"/>
            <a:t>jarak</a:t>
          </a:r>
          <a:r>
            <a:rPr lang="en-US" sz="2000" dirty="0" smtClean="0"/>
            <a:t> agar </a:t>
          </a:r>
          <a:r>
            <a:rPr lang="en-US" sz="2000" dirty="0" err="1" smtClean="0"/>
            <a:t>pasangan</a:t>
          </a:r>
          <a:r>
            <a:rPr lang="en-US" sz="2000" dirty="0" smtClean="0"/>
            <a:t> </a:t>
          </a:r>
          <a:r>
            <a:rPr lang="en-US" sz="2000" dirty="0" err="1" smtClean="0"/>
            <a:t>tersebut</a:t>
          </a:r>
          <a:r>
            <a:rPr lang="en-US" sz="2000" dirty="0" smtClean="0"/>
            <a:t> </a:t>
          </a:r>
          <a:r>
            <a:rPr lang="en-US" sz="2000" dirty="0" err="1" smtClean="0"/>
            <a:t>leluasa</a:t>
          </a:r>
          <a:r>
            <a:rPr lang="en-US" sz="2000" dirty="0" smtClean="0"/>
            <a:t> </a:t>
          </a:r>
          <a:r>
            <a:rPr lang="en-US" sz="2000" dirty="0" err="1" smtClean="0"/>
            <a:t>berdiskusi</a:t>
          </a:r>
          <a:r>
            <a:rPr lang="en-US" sz="2000" dirty="0" smtClean="0"/>
            <a:t> </a:t>
          </a:r>
          <a:r>
            <a:rPr lang="en-US" sz="2000" dirty="0" err="1" smtClean="0"/>
            <a:t>tentang</a:t>
          </a:r>
          <a:r>
            <a:rPr lang="en-US" sz="2000" dirty="0" smtClean="0"/>
            <a:t> </a:t>
          </a:r>
          <a:r>
            <a:rPr lang="en-US" sz="2000" dirty="0" err="1" smtClean="0"/>
            <a:t>produk</a:t>
          </a:r>
          <a:r>
            <a:rPr lang="en-US" sz="2000" dirty="0" smtClean="0"/>
            <a:t> yang </a:t>
          </a:r>
          <a:r>
            <a:rPr lang="en-US" sz="2000" dirty="0" err="1" smtClean="0"/>
            <a:t>akan</a:t>
          </a:r>
          <a:r>
            <a:rPr lang="en-US" sz="2000" dirty="0" smtClean="0"/>
            <a:t> </a:t>
          </a:r>
          <a:r>
            <a:rPr lang="en-US" sz="2000" dirty="0" err="1" smtClean="0"/>
            <a:t>dibeli</a:t>
          </a:r>
          <a:r>
            <a:rPr lang="en-US" sz="2000" dirty="0" smtClean="0"/>
            <a:t>.</a:t>
          </a:r>
          <a:endParaRPr lang="en-US" sz="2000" dirty="0"/>
        </a:p>
      </dgm:t>
    </dgm:pt>
    <dgm:pt modelId="{E5DA665A-3915-47E1-901F-FD31F604BEC6}" type="parTrans" cxnId="{5974196F-16CE-4334-887E-9E32B9CD330B}">
      <dgm:prSet/>
      <dgm:spPr/>
      <dgm:t>
        <a:bodyPr/>
        <a:lstStyle/>
        <a:p>
          <a:endParaRPr lang="en-US"/>
        </a:p>
      </dgm:t>
    </dgm:pt>
    <dgm:pt modelId="{D596A284-D4B1-45C5-8E32-7DB22BD49750}" type="sibTrans" cxnId="{5974196F-16CE-4334-887E-9E32B9CD330B}">
      <dgm:prSet/>
      <dgm:spPr/>
      <dgm:t>
        <a:bodyPr/>
        <a:lstStyle/>
        <a:p>
          <a:endParaRPr lang="en-US"/>
        </a:p>
      </dgm:t>
    </dgm:pt>
    <dgm:pt modelId="{D957BEB8-FA62-4558-8544-C9F70AE29C98}" type="pres">
      <dgm:prSet presAssocID="{30A8A15B-34FC-4E58-B5EB-DB502B22DC9F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CDE79CE5-EF83-4F14-B2D4-503ABD2EF1FF}" type="pres">
      <dgm:prSet presAssocID="{86DFA09E-4407-4FBD-976C-6D40D54CC680}" presName="root1" presStyleCnt="0"/>
      <dgm:spPr/>
    </dgm:pt>
    <dgm:pt modelId="{39566A20-C45A-4590-9699-962264907ACA}" type="pres">
      <dgm:prSet presAssocID="{86DFA09E-4407-4FBD-976C-6D40D54CC680}" presName="LevelOneTextNode" presStyleLbl="node0" presStyleIdx="0" presStyleCnt="1" custScaleX="140144" custScaleY="9375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E1BADA9-883B-4E48-BAFB-E3D837625E1F}" type="pres">
      <dgm:prSet presAssocID="{86DFA09E-4407-4FBD-976C-6D40D54CC680}" presName="level2hierChild" presStyleCnt="0"/>
      <dgm:spPr/>
    </dgm:pt>
    <dgm:pt modelId="{8FF48AB4-F955-491D-8E93-557F8C0F2758}" type="pres">
      <dgm:prSet presAssocID="{28ED68F1-4EA4-4A8B-A102-CF1022C06BF6}" presName="conn2-1" presStyleLbl="parChTrans1D2" presStyleIdx="0" presStyleCnt="4"/>
      <dgm:spPr/>
      <dgm:t>
        <a:bodyPr/>
        <a:lstStyle/>
        <a:p>
          <a:endParaRPr lang="id-ID"/>
        </a:p>
      </dgm:t>
    </dgm:pt>
    <dgm:pt modelId="{7245A403-6133-435F-A0CC-65A64BACE4AE}" type="pres">
      <dgm:prSet presAssocID="{28ED68F1-4EA4-4A8B-A102-CF1022C06BF6}" presName="connTx" presStyleLbl="parChTrans1D2" presStyleIdx="0" presStyleCnt="4"/>
      <dgm:spPr/>
      <dgm:t>
        <a:bodyPr/>
        <a:lstStyle/>
        <a:p>
          <a:endParaRPr lang="id-ID"/>
        </a:p>
      </dgm:t>
    </dgm:pt>
    <dgm:pt modelId="{015314AF-F037-4D5C-A3D0-229011E4D6EB}" type="pres">
      <dgm:prSet presAssocID="{D6319858-ABF4-443E-8738-2BFB4CF56C66}" presName="root2" presStyleCnt="0"/>
      <dgm:spPr/>
    </dgm:pt>
    <dgm:pt modelId="{CB1F032D-3022-47AD-9D60-8E3530E09F19}" type="pres">
      <dgm:prSet presAssocID="{D6319858-ABF4-443E-8738-2BFB4CF56C66}" presName="LevelTwoTextNode" presStyleLbl="node2" presStyleIdx="0" presStyleCnt="4" custScaleX="29667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AB2E516-9172-40D6-BD17-BBA913F849A5}" type="pres">
      <dgm:prSet presAssocID="{D6319858-ABF4-443E-8738-2BFB4CF56C66}" presName="level3hierChild" presStyleCnt="0"/>
      <dgm:spPr/>
    </dgm:pt>
    <dgm:pt modelId="{5E9768ED-D938-4BD8-9DA9-409F2223206D}" type="pres">
      <dgm:prSet presAssocID="{3A4AEFA1-C36B-4E71-AFDE-A4278A4F568F}" presName="conn2-1" presStyleLbl="parChTrans1D2" presStyleIdx="1" presStyleCnt="4"/>
      <dgm:spPr/>
      <dgm:t>
        <a:bodyPr/>
        <a:lstStyle/>
        <a:p>
          <a:endParaRPr lang="id-ID"/>
        </a:p>
      </dgm:t>
    </dgm:pt>
    <dgm:pt modelId="{53A4F37C-95AD-433F-88AA-4692E979E705}" type="pres">
      <dgm:prSet presAssocID="{3A4AEFA1-C36B-4E71-AFDE-A4278A4F568F}" presName="connTx" presStyleLbl="parChTrans1D2" presStyleIdx="1" presStyleCnt="4"/>
      <dgm:spPr/>
      <dgm:t>
        <a:bodyPr/>
        <a:lstStyle/>
        <a:p>
          <a:endParaRPr lang="id-ID"/>
        </a:p>
      </dgm:t>
    </dgm:pt>
    <dgm:pt modelId="{B3229B5E-B20E-4378-A2C2-528BD5F2824F}" type="pres">
      <dgm:prSet presAssocID="{398C6A43-F220-423C-B9F5-B6AA90673F58}" presName="root2" presStyleCnt="0"/>
      <dgm:spPr/>
    </dgm:pt>
    <dgm:pt modelId="{8B7A42A6-3AAD-4645-A2B1-9B1BF86A51F2}" type="pres">
      <dgm:prSet presAssocID="{398C6A43-F220-423C-B9F5-B6AA90673F58}" presName="LevelTwoTextNode" presStyleLbl="node2" presStyleIdx="1" presStyleCnt="4" custScaleX="29667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AE1DA66-0476-4060-B3CC-B02C2248A964}" type="pres">
      <dgm:prSet presAssocID="{398C6A43-F220-423C-B9F5-B6AA90673F58}" presName="level3hierChild" presStyleCnt="0"/>
      <dgm:spPr/>
    </dgm:pt>
    <dgm:pt modelId="{B724B80F-1198-43DF-916E-565F8316798D}" type="pres">
      <dgm:prSet presAssocID="{0C6993A6-176C-421F-8C29-16288F1BF5BC}" presName="conn2-1" presStyleLbl="parChTrans1D2" presStyleIdx="2" presStyleCnt="4"/>
      <dgm:spPr/>
      <dgm:t>
        <a:bodyPr/>
        <a:lstStyle/>
        <a:p>
          <a:endParaRPr lang="id-ID"/>
        </a:p>
      </dgm:t>
    </dgm:pt>
    <dgm:pt modelId="{053CB501-C637-48CC-B779-68CB93CC4D01}" type="pres">
      <dgm:prSet presAssocID="{0C6993A6-176C-421F-8C29-16288F1BF5BC}" presName="connTx" presStyleLbl="parChTrans1D2" presStyleIdx="2" presStyleCnt="4"/>
      <dgm:spPr/>
      <dgm:t>
        <a:bodyPr/>
        <a:lstStyle/>
        <a:p>
          <a:endParaRPr lang="id-ID"/>
        </a:p>
      </dgm:t>
    </dgm:pt>
    <dgm:pt modelId="{13D89A14-5126-460B-9708-1E4FE1604A27}" type="pres">
      <dgm:prSet presAssocID="{5926D05D-765D-45C9-AE8D-A5771F0933AC}" presName="root2" presStyleCnt="0"/>
      <dgm:spPr/>
    </dgm:pt>
    <dgm:pt modelId="{4DBD0F2D-BD57-406D-ADC8-733DF2075AC3}" type="pres">
      <dgm:prSet presAssocID="{5926D05D-765D-45C9-AE8D-A5771F0933AC}" presName="LevelTwoTextNode" presStyleLbl="node2" presStyleIdx="2" presStyleCnt="4" custScaleX="296673" custScaleY="10453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1B80AEA-EBDB-40D0-A945-54ABE23D3441}" type="pres">
      <dgm:prSet presAssocID="{5926D05D-765D-45C9-AE8D-A5771F0933AC}" presName="level3hierChild" presStyleCnt="0"/>
      <dgm:spPr/>
    </dgm:pt>
    <dgm:pt modelId="{6525AC49-2D32-4759-AC54-3DC075476F94}" type="pres">
      <dgm:prSet presAssocID="{E5DA665A-3915-47E1-901F-FD31F604BEC6}" presName="conn2-1" presStyleLbl="parChTrans1D2" presStyleIdx="3" presStyleCnt="4"/>
      <dgm:spPr/>
      <dgm:t>
        <a:bodyPr/>
        <a:lstStyle/>
        <a:p>
          <a:endParaRPr lang="id-ID"/>
        </a:p>
      </dgm:t>
    </dgm:pt>
    <dgm:pt modelId="{5BDCF0A4-382D-4536-9A7E-94C86E174FB7}" type="pres">
      <dgm:prSet presAssocID="{E5DA665A-3915-47E1-901F-FD31F604BEC6}" presName="connTx" presStyleLbl="parChTrans1D2" presStyleIdx="3" presStyleCnt="4"/>
      <dgm:spPr/>
      <dgm:t>
        <a:bodyPr/>
        <a:lstStyle/>
        <a:p>
          <a:endParaRPr lang="id-ID"/>
        </a:p>
      </dgm:t>
    </dgm:pt>
    <dgm:pt modelId="{DFF00069-1C8B-4CF6-B301-E8AE3BC2EB73}" type="pres">
      <dgm:prSet presAssocID="{6DCA664B-D241-445E-8D9F-7E41642674C9}" presName="root2" presStyleCnt="0"/>
      <dgm:spPr/>
    </dgm:pt>
    <dgm:pt modelId="{28B5E05D-1064-4EEC-A93C-2FD0A2109248}" type="pres">
      <dgm:prSet presAssocID="{6DCA664B-D241-445E-8D9F-7E41642674C9}" presName="LevelTwoTextNode" presStyleLbl="node2" presStyleIdx="3" presStyleCnt="4" custScaleX="296673" custScaleY="11074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515EFDB-9DC5-449A-A7EE-BB0289AAD4BE}" type="pres">
      <dgm:prSet presAssocID="{6DCA664B-D241-445E-8D9F-7E41642674C9}" presName="level3hierChild" presStyleCnt="0"/>
      <dgm:spPr/>
    </dgm:pt>
  </dgm:ptLst>
  <dgm:cxnLst>
    <dgm:cxn modelId="{6A130509-4F8F-4709-B232-E23703BEE8AD}" type="presOf" srcId="{3A4AEFA1-C36B-4E71-AFDE-A4278A4F568F}" destId="{5E9768ED-D938-4BD8-9DA9-409F2223206D}" srcOrd="0" destOrd="0" presId="urn:microsoft.com/office/officeart/2008/layout/HorizontalMultiLevelHierarchy"/>
    <dgm:cxn modelId="{EFD38834-D531-4477-B469-ABF3DD733070}" type="presOf" srcId="{E5DA665A-3915-47E1-901F-FD31F604BEC6}" destId="{6525AC49-2D32-4759-AC54-3DC075476F94}" srcOrd="0" destOrd="0" presId="urn:microsoft.com/office/officeart/2008/layout/HorizontalMultiLevelHierarchy"/>
    <dgm:cxn modelId="{9150FF9D-C8DE-41D2-856A-0B8D512FF1D6}" type="presOf" srcId="{28ED68F1-4EA4-4A8B-A102-CF1022C06BF6}" destId="{7245A403-6133-435F-A0CC-65A64BACE4AE}" srcOrd="1" destOrd="0" presId="urn:microsoft.com/office/officeart/2008/layout/HorizontalMultiLevelHierarchy"/>
    <dgm:cxn modelId="{02ED574A-EF49-4625-9FE8-699C26D0CF2C}" type="presOf" srcId="{3A4AEFA1-C36B-4E71-AFDE-A4278A4F568F}" destId="{53A4F37C-95AD-433F-88AA-4692E979E705}" srcOrd="1" destOrd="0" presId="urn:microsoft.com/office/officeart/2008/layout/HorizontalMultiLevelHierarchy"/>
    <dgm:cxn modelId="{11226505-A7E5-41D3-B9E6-0861C9955614}" type="presOf" srcId="{398C6A43-F220-423C-B9F5-B6AA90673F58}" destId="{8B7A42A6-3AAD-4645-A2B1-9B1BF86A51F2}" srcOrd="0" destOrd="0" presId="urn:microsoft.com/office/officeart/2008/layout/HorizontalMultiLevelHierarchy"/>
    <dgm:cxn modelId="{1FD0D5A2-A4F9-494C-908E-DD28EEDE3F65}" srcId="{86DFA09E-4407-4FBD-976C-6D40D54CC680}" destId="{398C6A43-F220-423C-B9F5-B6AA90673F58}" srcOrd="1" destOrd="0" parTransId="{3A4AEFA1-C36B-4E71-AFDE-A4278A4F568F}" sibTransId="{985201A2-2310-4E99-BD72-4992F2B57CE5}"/>
    <dgm:cxn modelId="{FD39F7F6-6008-4011-82AD-DC56F5951295}" type="presOf" srcId="{0C6993A6-176C-421F-8C29-16288F1BF5BC}" destId="{053CB501-C637-48CC-B779-68CB93CC4D01}" srcOrd="1" destOrd="0" presId="urn:microsoft.com/office/officeart/2008/layout/HorizontalMultiLevelHierarchy"/>
    <dgm:cxn modelId="{45A42C30-0817-4325-B6B9-E1DAACF34FB0}" srcId="{86DFA09E-4407-4FBD-976C-6D40D54CC680}" destId="{D6319858-ABF4-443E-8738-2BFB4CF56C66}" srcOrd="0" destOrd="0" parTransId="{28ED68F1-4EA4-4A8B-A102-CF1022C06BF6}" sibTransId="{B1026826-4633-4A84-A9B2-3E1093997FE1}"/>
    <dgm:cxn modelId="{F28B1CA8-AEB5-4CFF-8FD2-E8D0995C7CA7}" srcId="{30A8A15B-34FC-4E58-B5EB-DB502B22DC9F}" destId="{86DFA09E-4407-4FBD-976C-6D40D54CC680}" srcOrd="0" destOrd="0" parTransId="{D70935C1-2E92-477A-9592-113860BA6A9E}" sibTransId="{16B867E7-138F-4E58-8785-5B44E6944D0A}"/>
    <dgm:cxn modelId="{BC162992-3966-45B6-9E7A-9C3CA9F92AD8}" type="presOf" srcId="{E5DA665A-3915-47E1-901F-FD31F604BEC6}" destId="{5BDCF0A4-382D-4536-9A7E-94C86E174FB7}" srcOrd="1" destOrd="0" presId="urn:microsoft.com/office/officeart/2008/layout/HorizontalMultiLevelHierarchy"/>
    <dgm:cxn modelId="{1AE6D176-1FD2-45E3-AB99-5170C9FCFB5D}" type="presOf" srcId="{5926D05D-765D-45C9-AE8D-A5771F0933AC}" destId="{4DBD0F2D-BD57-406D-ADC8-733DF2075AC3}" srcOrd="0" destOrd="0" presId="urn:microsoft.com/office/officeart/2008/layout/HorizontalMultiLevelHierarchy"/>
    <dgm:cxn modelId="{6B96A02B-EBF1-4B01-9580-31A9BF72C495}" type="presOf" srcId="{86DFA09E-4407-4FBD-976C-6D40D54CC680}" destId="{39566A20-C45A-4590-9699-962264907ACA}" srcOrd="0" destOrd="0" presId="urn:microsoft.com/office/officeart/2008/layout/HorizontalMultiLevelHierarchy"/>
    <dgm:cxn modelId="{7EFB28C6-F46D-4F1A-8E62-62EEF00F4145}" type="presOf" srcId="{0C6993A6-176C-421F-8C29-16288F1BF5BC}" destId="{B724B80F-1198-43DF-916E-565F8316798D}" srcOrd="0" destOrd="0" presId="urn:microsoft.com/office/officeart/2008/layout/HorizontalMultiLevelHierarchy"/>
    <dgm:cxn modelId="{5974196F-16CE-4334-887E-9E32B9CD330B}" srcId="{86DFA09E-4407-4FBD-976C-6D40D54CC680}" destId="{6DCA664B-D241-445E-8D9F-7E41642674C9}" srcOrd="3" destOrd="0" parTransId="{E5DA665A-3915-47E1-901F-FD31F604BEC6}" sibTransId="{D596A284-D4B1-45C5-8E32-7DB22BD49750}"/>
    <dgm:cxn modelId="{8475A27E-5EAD-499B-8E64-2535A334CFE6}" type="presOf" srcId="{28ED68F1-4EA4-4A8B-A102-CF1022C06BF6}" destId="{8FF48AB4-F955-491D-8E93-557F8C0F2758}" srcOrd="0" destOrd="0" presId="urn:microsoft.com/office/officeart/2008/layout/HorizontalMultiLevelHierarchy"/>
    <dgm:cxn modelId="{6248C3BB-53B3-4A10-853F-E16BF901040A}" type="presOf" srcId="{6DCA664B-D241-445E-8D9F-7E41642674C9}" destId="{28B5E05D-1064-4EEC-A93C-2FD0A2109248}" srcOrd="0" destOrd="0" presId="urn:microsoft.com/office/officeart/2008/layout/HorizontalMultiLevelHierarchy"/>
    <dgm:cxn modelId="{1F1B060D-01B9-42F6-9B63-40F9743751D5}" type="presOf" srcId="{30A8A15B-34FC-4E58-B5EB-DB502B22DC9F}" destId="{D957BEB8-FA62-4558-8544-C9F70AE29C98}" srcOrd="0" destOrd="0" presId="urn:microsoft.com/office/officeart/2008/layout/HorizontalMultiLevelHierarchy"/>
    <dgm:cxn modelId="{1D2F9B86-CCDF-48E7-9878-2C24DE612158}" type="presOf" srcId="{D6319858-ABF4-443E-8738-2BFB4CF56C66}" destId="{CB1F032D-3022-47AD-9D60-8E3530E09F19}" srcOrd="0" destOrd="0" presId="urn:microsoft.com/office/officeart/2008/layout/HorizontalMultiLevelHierarchy"/>
    <dgm:cxn modelId="{D17AB6AA-8FFB-42A0-85AE-ABCFE5CB07B5}" srcId="{86DFA09E-4407-4FBD-976C-6D40D54CC680}" destId="{5926D05D-765D-45C9-AE8D-A5771F0933AC}" srcOrd="2" destOrd="0" parTransId="{0C6993A6-176C-421F-8C29-16288F1BF5BC}" sibTransId="{222EF075-F49C-403A-800B-64BCF22AA4D9}"/>
    <dgm:cxn modelId="{E5BDF2DB-D93E-4F57-9935-7CC256789AC5}" type="presParOf" srcId="{D957BEB8-FA62-4558-8544-C9F70AE29C98}" destId="{CDE79CE5-EF83-4F14-B2D4-503ABD2EF1FF}" srcOrd="0" destOrd="0" presId="urn:microsoft.com/office/officeart/2008/layout/HorizontalMultiLevelHierarchy"/>
    <dgm:cxn modelId="{5F571CA5-ABF0-49FD-9E67-1DB410930ADE}" type="presParOf" srcId="{CDE79CE5-EF83-4F14-B2D4-503ABD2EF1FF}" destId="{39566A20-C45A-4590-9699-962264907ACA}" srcOrd="0" destOrd="0" presId="urn:microsoft.com/office/officeart/2008/layout/HorizontalMultiLevelHierarchy"/>
    <dgm:cxn modelId="{312AB7BF-69E7-4210-99A8-1EB78204FD9F}" type="presParOf" srcId="{CDE79CE5-EF83-4F14-B2D4-503ABD2EF1FF}" destId="{6E1BADA9-883B-4E48-BAFB-E3D837625E1F}" srcOrd="1" destOrd="0" presId="urn:microsoft.com/office/officeart/2008/layout/HorizontalMultiLevelHierarchy"/>
    <dgm:cxn modelId="{C8AFCFF5-CFB0-40E2-85C3-0B853A82E93A}" type="presParOf" srcId="{6E1BADA9-883B-4E48-BAFB-E3D837625E1F}" destId="{8FF48AB4-F955-491D-8E93-557F8C0F2758}" srcOrd="0" destOrd="0" presId="urn:microsoft.com/office/officeart/2008/layout/HorizontalMultiLevelHierarchy"/>
    <dgm:cxn modelId="{EF3F864B-04EE-448A-BDE3-3A289D9C2593}" type="presParOf" srcId="{8FF48AB4-F955-491D-8E93-557F8C0F2758}" destId="{7245A403-6133-435F-A0CC-65A64BACE4AE}" srcOrd="0" destOrd="0" presId="urn:microsoft.com/office/officeart/2008/layout/HorizontalMultiLevelHierarchy"/>
    <dgm:cxn modelId="{AA7C22D2-1983-4EF9-88A6-147B85BEE150}" type="presParOf" srcId="{6E1BADA9-883B-4E48-BAFB-E3D837625E1F}" destId="{015314AF-F037-4D5C-A3D0-229011E4D6EB}" srcOrd="1" destOrd="0" presId="urn:microsoft.com/office/officeart/2008/layout/HorizontalMultiLevelHierarchy"/>
    <dgm:cxn modelId="{12B62A6A-B059-49D8-AF9D-6D912549E784}" type="presParOf" srcId="{015314AF-F037-4D5C-A3D0-229011E4D6EB}" destId="{CB1F032D-3022-47AD-9D60-8E3530E09F19}" srcOrd="0" destOrd="0" presId="urn:microsoft.com/office/officeart/2008/layout/HorizontalMultiLevelHierarchy"/>
    <dgm:cxn modelId="{D3789338-ADC6-4155-AA30-E981FFA6A113}" type="presParOf" srcId="{015314AF-F037-4D5C-A3D0-229011E4D6EB}" destId="{5AB2E516-9172-40D6-BD17-BBA913F849A5}" srcOrd="1" destOrd="0" presId="urn:microsoft.com/office/officeart/2008/layout/HorizontalMultiLevelHierarchy"/>
    <dgm:cxn modelId="{7895916C-D03A-4D10-BC1B-69D1674D472B}" type="presParOf" srcId="{6E1BADA9-883B-4E48-BAFB-E3D837625E1F}" destId="{5E9768ED-D938-4BD8-9DA9-409F2223206D}" srcOrd="2" destOrd="0" presId="urn:microsoft.com/office/officeart/2008/layout/HorizontalMultiLevelHierarchy"/>
    <dgm:cxn modelId="{0CC71A07-6C98-4779-9094-BE32B27051A5}" type="presParOf" srcId="{5E9768ED-D938-4BD8-9DA9-409F2223206D}" destId="{53A4F37C-95AD-433F-88AA-4692E979E705}" srcOrd="0" destOrd="0" presId="urn:microsoft.com/office/officeart/2008/layout/HorizontalMultiLevelHierarchy"/>
    <dgm:cxn modelId="{25767909-CAC8-4F5E-BCDF-347C6EDD3A29}" type="presParOf" srcId="{6E1BADA9-883B-4E48-BAFB-E3D837625E1F}" destId="{B3229B5E-B20E-4378-A2C2-528BD5F2824F}" srcOrd="3" destOrd="0" presId="urn:microsoft.com/office/officeart/2008/layout/HorizontalMultiLevelHierarchy"/>
    <dgm:cxn modelId="{328D3F0A-BC03-4EE2-96ED-88310A590DDD}" type="presParOf" srcId="{B3229B5E-B20E-4378-A2C2-528BD5F2824F}" destId="{8B7A42A6-3AAD-4645-A2B1-9B1BF86A51F2}" srcOrd="0" destOrd="0" presId="urn:microsoft.com/office/officeart/2008/layout/HorizontalMultiLevelHierarchy"/>
    <dgm:cxn modelId="{00C9422C-667F-418D-BBAF-C7C59793EF25}" type="presParOf" srcId="{B3229B5E-B20E-4378-A2C2-528BD5F2824F}" destId="{6AE1DA66-0476-4060-B3CC-B02C2248A964}" srcOrd="1" destOrd="0" presId="urn:microsoft.com/office/officeart/2008/layout/HorizontalMultiLevelHierarchy"/>
    <dgm:cxn modelId="{408DE560-1275-44D0-9C45-0AEC32FDE3CC}" type="presParOf" srcId="{6E1BADA9-883B-4E48-BAFB-E3D837625E1F}" destId="{B724B80F-1198-43DF-916E-565F8316798D}" srcOrd="4" destOrd="0" presId="urn:microsoft.com/office/officeart/2008/layout/HorizontalMultiLevelHierarchy"/>
    <dgm:cxn modelId="{BEA435EB-C801-4966-ABD6-13ECD2E1DE95}" type="presParOf" srcId="{B724B80F-1198-43DF-916E-565F8316798D}" destId="{053CB501-C637-48CC-B779-68CB93CC4D01}" srcOrd="0" destOrd="0" presId="urn:microsoft.com/office/officeart/2008/layout/HorizontalMultiLevelHierarchy"/>
    <dgm:cxn modelId="{879462CD-6170-48BA-8BD9-7F9CB606A83C}" type="presParOf" srcId="{6E1BADA9-883B-4E48-BAFB-E3D837625E1F}" destId="{13D89A14-5126-460B-9708-1E4FE1604A27}" srcOrd="5" destOrd="0" presId="urn:microsoft.com/office/officeart/2008/layout/HorizontalMultiLevelHierarchy"/>
    <dgm:cxn modelId="{92317123-9976-463C-A1F2-B29F71DF3583}" type="presParOf" srcId="{13D89A14-5126-460B-9708-1E4FE1604A27}" destId="{4DBD0F2D-BD57-406D-ADC8-733DF2075AC3}" srcOrd="0" destOrd="0" presId="urn:microsoft.com/office/officeart/2008/layout/HorizontalMultiLevelHierarchy"/>
    <dgm:cxn modelId="{15F6D56D-43AE-42F3-BACF-8345B7C88C5B}" type="presParOf" srcId="{13D89A14-5126-460B-9708-1E4FE1604A27}" destId="{71B80AEA-EBDB-40D0-A945-54ABE23D3441}" srcOrd="1" destOrd="0" presId="urn:microsoft.com/office/officeart/2008/layout/HorizontalMultiLevelHierarchy"/>
    <dgm:cxn modelId="{C24D000B-0637-405D-8099-5F79E64999B2}" type="presParOf" srcId="{6E1BADA9-883B-4E48-BAFB-E3D837625E1F}" destId="{6525AC49-2D32-4759-AC54-3DC075476F94}" srcOrd="6" destOrd="0" presId="urn:microsoft.com/office/officeart/2008/layout/HorizontalMultiLevelHierarchy"/>
    <dgm:cxn modelId="{B3FC3303-7AC8-4DE0-B38F-86A324348E92}" type="presParOf" srcId="{6525AC49-2D32-4759-AC54-3DC075476F94}" destId="{5BDCF0A4-382D-4536-9A7E-94C86E174FB7}" srcOrd="0" destOrd="0" presId="urn:microsoft.com/office/officeart/2008/layout/HorizontalMultiLevelHierarchy"/>
    <dgm:cxn modelId="{EA2273B8-5756-4902-87DD-5CB30F80B944}" type="presParOf" srcId="{6E1BADA9-883B-4E48-BAFB-E3D837625E1F}" destId="{DFF00069-1C8B-4CF6-B301-E8AE3BC2EB73}" srcOrd="7" destOrd="0" presId="urn:microsoft.com/office/officeart/2008/layout/HorizontalMultiLevelHierarchy"/>
    <dgm:cxn modelId="{342D0551-9ECA-41E1-8C11-132384E1F020}" type="presParOf" srcId="{DFF00069-1C8B-4CF6-B301-E8AE3BC2EB73}" destId="{28B5E05D-1064-4EEC-A93C-2FD0A2109248}" srcOrd="0" destOrd="0" presId="urn:microsoft.com/office/officeart/2008/layout/HorizontalMultiLevelHierarchy"/>
    <dgm:cxn modelId="{117F00FA-B330-45F3-8260-7A3DF28F1DD8}" type="presParOf" srcId="{DFF00069-1C8B-4CF6-B301-E8AE3BC2EB73}" destId="{B515EFDB-9DC5-449A-A7EE-BB0289AAD4BE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0A2B4C05-D80A-4BB3-ABA6-2F87EB75A93F}" type="doc">
      <dgm:prSet loTypeId="urn:microsoft.com/office/officeart/2008/layout/VerticalAccent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1E2440D7-F38C-473D-8730-12B2DE12F685}">
      <dgm:prSet phldrT="[Text]" custT="1"/>
      <dgm:spPr/>
      <dgm:t>
        <a:bodyPr/>
        <a:lstStyle/>
        <a:p>
          <a:r>
            <a:rPr lang="en-US" sz="2000" dirty="0" err="1" smtClean="0"/>
            <a:t>Pesan</a:t>
          </a:r>
          <a:r>
            <a:rPr lang="en-US" sz="2000" dirty="0" smtClean="0"/>
            <a:t> </a:t>
          </a:r>
          <a:r>
            <a:rPr lang="en-US" sz="2000" dirty="0" err="1" smtClean="0"/>
            <a:t>fasial</a:t>
          </a:r>
          <a:endParaRPr lang="en-US" sz="2000" dirty="0"/>
        </a:p>
      </dgm:t>
    </dgm:pt>
    <dgm:pt modelId="{8F6DD0E7-B701-45FF-91C0-77278A0A55E8}" type="parTrans" cxnId="{E2288F35-1EDA-491F-9BC2-4DE110B876FA}">
      <dgm:prSet/>
      <dgm:spPr/>
      <dgm:t>
        <a:bodyPr/>
        <a:lstStyle/>
        <a:p>
          <a:endParaRPr lang="en-US" sz="2000"/>
        </a:p>
      </dgm:t>
    </dgm:pt>
    <dgm:pt modelId="{E680C4E5-A43E-4AE3-B95A-97F67EFED1D9}" type="sibTrans" cxnId="{E2288F35-1EDA-491F-9BC2-4DE110B876FA}">
      <dgm:prSet/>
      <dgm:spPr/>
      <dgm:t>
        <a:bodyPr/>
        <a:lstStyle/>
        <a:p>
          <a:endParaRPr lang="en-US" sz="2000"/>
        </a:p>
      </dgm:t>
    </dgm:pt>
    <dgm:pt modelId="{E9A82D28-BBFA-4254-94DD-7FB7FC0BD2FB}">
      <dgm:prSet phldrT="[Text]" custT="1"/>
      <dgm:spPr/>
      <dgm:t>
        <a:bodyPr/>
        <a:lstStyle/>
        <a:p>
          <a:r>
            <a:rPr lang="en-US" sz="2000" dirty="0" err="1" smtClean="0"/>
            <a:t>Pesan</a:t>
          </a:r>
          <a:r>
            <a:rPr lang="en-US" sz="2000" dirty="0" smtClean="0"/>
            <a:t> </a:t>
          </a:r>
          <a:r>
            <a:rPr lang="en-US" sz="2000" dirty="0" err="1" smtClean="0"/>
            <a:t>tersirat</a:t>
          </a:r>
          <a:r>
            <a:rPr lang="en-US" sz="2000" dirty="0" smtClean="0"/>
            <a:t> yang </a:t>
          </a:r>
          <a:r>
            <a:rPr lang="en-US" sz="2000" dirty="0" err="1" smtClean="0"/>
            <a:t>dapat</a:t>
          </a:r>
          <a:r>
            <a:rPr lang="en-US" sz="2000" dirty="0" smtClean="0"/>
            <a:t> </a:t>
          </a:r>
          <a:r>
            <a:rPr lang="en-US" sz="2000" dirty="0" err="1" smtClean="0"/>
            <a:t>dipahami</a:t>
          </a:r>
          <a:r>
            <a:rPr lang="en-US" sz="2000" dirty="0" smtClean="0"/>
            <a:t> </a:t>
          </a:r>
          <a:r>
            <a:rPr lang="en-US" sz="2000" dirty="0" err="1" smtClean="0"/>
            <a:t>dengan</a:t>
          </a:r>
          <a:r>
            <a:rPr lang="en-US" sz="2000" dirty="0" smtClean="0"/>
            <a:t> </a:t>
          </a:r>
          <a:r>
            <a:rPr lang="en-US" sz="2000" dirty="0" err="1" smtClean="0"/>
            <a:t>menganalisis</a:t>
          </a:r>
          <a:r>
            <a:rPr lang="en-US" sz="2000" dirty="0" smtClean="0"/>
            <a:t> </a:t>
          </a:r>
          <a:r>
            <a:rPr lang="en-US" sz="2000" dirty="0" err="1" smtClean="0"/>
            <a:t>mimik</a:t>
          </a:r>
          <a:r>
            <a:rPr lang="en-US" sz="2000" dirty="0" smtClean="0"/>
            <a:t> </a:t>
          </a:r>
          <a:r>
            <a:rPr lang="en-US" sz="2000" dirty="0" err="1" smtClean="0"/>
            <a:t>atau</a:t>
          </a:r>
          <a:r>
            <a:rPr lang="en-US" sz="2000" dirty="0" smtClean="0"/>
            <a:t> </a:t>
          </a:r>
          <a:r>
            <a:rPr lang="en-US" sz="2000" dirty="0" err="1" smtClean="0"/>
            <a:t>raut</a:t>
          </a:r>
          <a:r>
            <a:rPr lang="en-US" sz="2000" dirty="0" smtClean="0"/>
            <a:t> </a:t>
          </a:r>
          <a:r>
            <a:rPr lang="en-US" sz="2000" dirty="0" err="1" smtClean="0"/>
            <a:t>wajah</a:t>
          </a:r>
          <a:r>
            <a:rPr lang="en-US" sz="2000" dirty="0" smtClean="0"/>
            <a:t> </a:t>
          </a:r>
          <a:r>
            <a:rPr lang="en-US" sz="2000" dirty="0" err="1" smtClean="0"/>
            <a:t>seseorang</a:t>
          </a:r>
          <a:r>
            <a:rPr lang="en-US" sz="2000" dirty="0" smtClean="0"/>
            <a:t>.</a:t>
          </a:r>
          <a:endParaRPr lang="en-US" sz="2000" dirty="0"/>
        </a:p>
      </dgm:t>
    </dgm:pt>
    <dgm:pt modelId="{03E5D0D0-4C12-4688-AFF5-7ABC47A4B77E}" type="parTrans" cxnId="{5289EFD2-547C-41C8-B034-C000F0827647}">
      <dgm:prSet/>
      <dgm:spPr/>
      <dgm:t>
        <a:bodyPr/>
        <a:lstStyle/>
        <a:p>
          <a:endParaRPr lang="en-US" sz="2000"/>
        </a:p>
      </dgm:t>
    </dgm:pt>
    <dgm:pt modelId="{34789006-59EC-42DC-8E53-9381F781C0CF}" type="sibTrans" cxnId="{5289EFD2-547C-41C8-B034-C000F0827647}">
      <dgm:prSet/>
      <dgm:spPr/>
      <dgm:t>
        <a:bodyPr/>
        <a:lstStyle/>
        <a:p>
          <a:endParaRPr lang="en-US" sz="2000"/>
        </a:p>
      </dgm:t>
    </dgm:pt>
    <dgm:pt modelId="{888F98DB-D87B-41A0-AC40-1CE85EF8C145}">
      <dgm:prSet phldrT="[Text]" custT="1"/>
      <dgm:spPr/>
      <dgm:t>
        <a:bodyPr/>
        <a:lstStyle/>
        <a:p>
          <a:r>
            <a:rPr lang="en-US" sz="2000" dirty="0" err="1" smtClean="0"/>
            <a:t>Pesan</a:t>
          </a:r>
          <a:r>
            <a:rPr lang="en-US" sz="2000" dirty="0" smtClean="0"/>
            <a:t> postural</a:t>
          </a:r>
          <a:endParaRPr lang="en-US" sz="2000" dirty="0"/>
        </a:p>
      </dgm:t>
    </dgm:pt>
    <dgm:pt modelId="{65272674-77E1-4A93-B2E2-CD5E7AC71151}" type="parTrans" cxnId="{C04D0E3E-20C3-4A87-A591-8E46F05DDE37}">
      <dgm:prSet/>
      <dgm:spPr/>
      <dgm:t>
        <a:bodyPr/>
        <a:lstStyle/>
        <a:p>
          <a:endParaRPr lang="en-US" sz="2000"/>
        </a:p>
      </dgm:t>
    </dgm:pt>
    <dgm:pt modelId="{6E30D036-A2E0-47D5-80F3-A3A566B2B610}" type="sibTrans" cxnId="{C04D0E3E-20C3-4A87-A591-8E46F05DDE37}">
      <dgm:prSet/>
      <dgm:spPr/>
      <dgm:t>
        <a:bodyPr/>
        <a:lstStyle/>
        <a:p>
          <a:endParaRPr lang="en-US" sz="2000"/>
        </a:p>
      </dgm:t>
    </dgm:pt>
    <dgm:pt modelId="{B3AE0715-817A-4E04-95E7-7D8B8CB5E4BD}">
      <dgm:prSet phldrT="[Text]" custT="1"/>
      <dgm:spPr/>
      <dgm:t>
        <a:bodyPr/>
        <a:lstStyle/>
        <a:p>
          <a:r>
            <a:rPr lang="en-US" sz="2000" dirty="0" err="1" smtClean="0"/>
            <a:t>Berhubungan</a:t>
          </a:r>
          <a:r>
            <a:rPr lang="en-US" sz="2000" dirty="0" smtClean="0"/>
            <a:t> </a:t>
          </a:r>
          <a:r>
            <a:rPr lang="en-US" sz="2000" dirty="0" err="1" smtClean="0"/>
            <a:t>dengan</a:t>
          </a:r>
          <a:r>
            <a:rPr lang="en-US" sz="2000" dirty="0" smtClean="0"/>
            <a:t> </a:t>
          </a:r>
          <a:r>
            <a:rPr lang="en-US" sz="2000" dirty="0" err="1" smtClean="0"/>
            <a:t>keseluruhan</a:t>
          </a:r>
          <a:r>
            <a:rPr lang="en-US" sz="2000" dirty="0" smtClean="0"/>
            <a:t> </a:t>
          </a:r>
          <a:r>
            <a:rPr lang="en-US" sz="2000" dirty="0" err="1" smtClean="0"/>
            <a:t>posisi</a:t>
          </a:r>
          <a:r>
            <a:rPr lang="en-US" sz="2000" dirty="0" smtClean="0"/>
            <a:t> </a:t>
          </a:r>
          <a:r>
            <a:rPr lang="en-US" sz="2000" dirty="0" err="1" smtClean="0"/>
            <a:t>tubuh</a:t>
          </a:r>
          <a:r>
            <a:rPr lang="en-US" sz="2000" dirty="0" smtClean="0"/>
            <a:t>. </a:t>
          </a:r>
          <a:r>
            <a:rPr lang="en-US" sz="2000" dirty="0" err="1" smtClean="0"/>
            <a:t>Postur</a:t>
          </a:r>
          <a:r>
            <a:rPr lang="en-US" sz="2000" dirty="0" smtClean="0"/>
            <a:t> </a:t>
          </a:r>
          <a:r>
            <a:rPr lang="en-US" sz="2000" dirty="0" err="1" smtClean="0"/>
            <a:t>tubuh</a:t>
          </a:r>
          <a:r>
            <a:rPr lang="en-US" sz="2000" dirty="0" smtClean="0"/>
            <a:t> </a:t>
          </a:r>
          <a:r>
            <a:rPr lang="en-US" sz="2000" dirty="0" err="1" smtClean="0"/>
            <a:t>dapat</a:t>
          </a:r>
          <a:r>
            <a:rPr lang="en-US" sz="2000" dirty="0" smtClean="0"/>
            <a:t> </a:t>
          </a:r>
          <a:r>
            <a:rPr lang="en-US" sz="2000" dirty="0" err="1" smtClean="0"/>
            <a:t>menunjukkan</a:t>
          </a:r>
          <a:r>
            <a:rPr lang="en-US" sz="2000" dirty="0" smtClean="0"/>
            <a:t> </a:t>
          </a:r>
          <a:r>
            <a:rPr lang="en-US" sz="2000" dirty="0" err="1" smtClean="0"/>
            <a:t>sikap</a:t>
          </a:r>
          <a:r>
            <a:rPr lang="en-US" sz="2000" dirty="0" smtClean="0"/>
            <a:t> </a:t>
          </a:r>
          <a:r>
            <a:rPr lang="en-US" sz="2000" dirty="0" err="1" smtClean="0"/>
            <a:t>dan</a:t>
          </a:r>
          <a:r>
            <a:rPr lang="en-US" sz="2000" dirty="0" smtClean="0"/>
            <a:t> </a:t>
          </a:r>
          <a:r>
            <a:rPr lang="en-US" sz="2000" dirty="0" err="1" smtClean="0"/>
            <a:t>sifat</a:t>
          </a:r>
          <a:r>
            <a:rPr lang="en-US" sz="2000" dirty="0" smtClean="0"/>
            <a:t> </a:t>
          </a:r>
          <a:r>
            <a:rPr lang="en-US" sz="2000" dirty="0" err="1" smtClean="0"/>
            <a:t>seseorang</a:t>
          </a:r>
          <a:r>
            <a:rPr lang="en-US" sz="2000" dirty="0" smtClean="0"/>
            <a:t> </a:t>
          </a:r>
          <a:r>
            <a:rPr lang="en-US" sz="2000" dirty="0" err="1" smtClean="0"/>
            <a:t>terkait</a:t>
          </a:r>
          <a:r>
            <a:rPr lang="en-US" sz="2000" dirty="0" smtClean="0"/>
            <a:t> </a:t>
          </a:r>
          <a:r>
            <a:rPr lang="en-US" sz="2000" dirty="0" err="1" smtClean="0"/>
            <a:t>dengan</a:t>
          </a:r>
          <a:r>
            <a:rPr lang="en-US" sz="2000" dirty="0" smtClean="0"/>
            <a:t> </a:t>
          </a:r>
          <a:r>
            <a:rPr lang="en-US" sz="2000" dirty="0" err="1" smtClean="0"/>
            <a:t>ketertarikannya</a:t>
          </a:r>
          <a:r>
            <a:rPr lang="en-US" sz="2000" dirty="0" smtClean="0"/>
            <a:t> </a:t>
          </a:r>
          <a:r>
            <a:rPr lang="en-US" sz="2000" dirty="0" err="1" smtClean="0"/>
            <a:t>pada</a:t>
          </a:r>
          <a:r>
            <a:rPr lang="en-US" sz="2000" dirty="0" smtClean="0"/>
            <a:t> </a:t>
          </a:r>
          <a:r>
            <a:rPr lang="en-US" sz="2000" dirty="0" err="1" smtClean="0"/>
            <a:t>suatu</a:t>
          </a:r>
          <a:r>
            <a:rPr lang="en-US" sz="2000" dirty="0" smtClean="0"/>
            <a:t> </a:t>
          </a:r>
          <a:r>
            <a:rPr lang="en-US" sz="2000" dirty="0" err="1" smtClean="0"/>
            <a:t>produk</a:t>
          </a:r>
          <a:r>
            <a:rPr lang="en-US" sz="2000" dirty="0" smtClean="0"/>
            <a:t>.</a:t>
          </a:r>
          <a:endParaRPr lang="en-US" sz="2000" dirty="0"/>
        </a:p>
      </dgm:t>
    </dgm:pt>
    <dgm:pt modelId="{D2EBAC3C-1650-4811-B89D-F92CBF5A5AC6}" type="parTrans" cxnId="{5E2212AC-7CEB-4A0B-91AE-5416FB42BB6D}">
      <dgm:prSet/>
      <dgm:spPr/>
      <dgm:t>
        <a:bodyPr/>
        <a:lstStyle/>
        <a:p>
          <a:endParaRPr lang="en-US" sz="2000"/>
        </a:p>
      </dgm:t>
    </dgm:pt>
    <dgm:pt modelId="{BF908E7B-C695-4AFA-87D6-3BFF0DE58411}" type="sibTrans" cxnId="{5E2212AC-7CEB-4A0B-91AE-5416FB42BB6D}">
      <dgm:prSet/>
      <dgm:spPr/>
      <dgm:t>
        <a:bodyPr/>
        <a:lstStyle/>
        <a:p>
          <a:endParaRPr lang="en-US" sz="2000"/>
        </a:p>
      </dgm:t>
    </dgm:pt>
    <dgm:pt modelId="{0F99BDC4-AB70-4DC2-A5CD-15B3444112FA}">
      <dgm:prSet phldrT="[Text]" custT="1"/>
      <dgm:spPr/>
      <dgm:t>
        <a:bodyPr/>
        <a:lstStyle/>
        <a:p>
          <a:r>
            <a:rPr lang="en-US" sz="2000" dirty="0" err="1" smtClean="0"/>
            <a:t>Pesan</a:t>
          </a:r>
          <a:r>
            <a:rPr lang="en-US" sz="2000" dirty="0" smtClean="0"/>
            <a:t> gestural</a:t>
          </a:r>
          <a:endParaRPr lang="en-US" sz="2000" dirty="0"/>
        </a:p>
      </dgm:t>
    </dgm:pt>
    <dgm:pt modelId="{083CDFD4-DD6D-40A1-896A-4B5C87041780}" type="parTrans" cxnId="{CCA96D21-86A1-4B8D-80D1-9D82240D4876}">
      <dgm:prSet/>
      <dgm:spPr/>
      <dgm:t>
        <a:bodyPr/>
        <a:lstStyle/>
        <a:p>
          <a:endParaRPr lang="en-US" sz="2000"/>
        </a:p>
      </dgm:t>
    </dgm:pt>
    <dgm:pt modelId="{AF794281-7228-45C6-8346-2C9D981DF1BB}" type="sibTrans" cxnId="{CCA96D21-86A1-4B8D-80D1-9D82240D4876}">
      <dgm:prSet/>
      <dgm:spPr/>
      <dgm:t>
        <a:bodyPr/>
        <a:lstStyle/>
        <a:p>
          <a:endParaRPr lang="en-US" sz="2000"/>
        </a:p>
      </dgm:t>
    </dgm:pt>
    <dgm:pt modelId="{FDB8AA84-E74B-400D-990F-D8D56F227660}">
      <dgm:prSet phldrT="[Text]" custT="1"/>
      <dgm:spPr/>
      <dgm:t>
        <a:bodyPr/>
        <a:lstStyle/>
        <a:p>
          <a:r>
            <a:rPr lang="en-US" sz="2000" dirty="0" err="1" smtClean="0"/>
            <a:t>Makna</a:t>
          </a:r>
          <a:r>
            <a:rPr lang="en-US" sz="2000" dirty="0" smtClean="0"/>
            <a:t> yang </a:t>
          </a:r>
          <a:r>
            <a:rPr lang="en-US" sz="2000" dirty="0" err="1" smtClean="0"/>
            <a:t>dapat</a:t>
          </a:r>
          <a:r>
            <a:rPr lang="en-US" sz="2000" dirty="0" smtClean="0"/>
            <a:t> </a:t>
          </a:r>
          <a:r>
            <a:rPr lang="en-US" sz="2000" dirty="0" err="1" smtClean="0"/>
            <a:t>dipahami</a:t>
          </a:r>
          <a:r>
            <a:rPr lang="en-US" sz="2000" dirty="0" smtClean="0"/>
            <a:t> </a:t>
          </a:r>
          <a:r>
            <a:rPr lang="en-US" sz="2000" dirty="0" err="1" smtClean="0"/>
            <a:t>dari</a:t>
          </a:r>
          <a:r>
            <a:rPr lang="en-US" sz="2000" dirty="0" smtClean="0"/>
            <a:t> </a:t>
          </a:r>
          <a:r>
            <a:rPr lang="en-US" sz="2000" dirty="0" err="1" smtClean="0"/>
            <a:t>gerakan</a:t>
          </a:r>
          <a:r>
            <a:rPr lang="en-US" sz="2000" dirty="0" smtClean="0"/>
            <a:t> </a:t>
          </a:r>
          <a:r>
            <a:rPr lang="en-US" sz="2000" dirty="0" err="1" smtClean="0"/>
            <a:t>sebagian</a:t>
          </a:r>
          <a:r>
            <a:rPr lang="en-US" sz="2000" dirty="0" smtClean="0"/>
            <a:t> </a:t>
          </a:r>
          <a:r>
            <a:rPr lang="en-US" sz="2000" dirty="0" err="1" smtClean="0"/>
            <a:t>anggota</a:t>
          </a:r>
          <a:r>
            <a:rPr lang="en-US" sz="2000" dirty="0" smtClean="0"/>
            <a:t> </a:t>
          </a:r>
          <a:r>
            <a:rPr lang="en-US" sz="2000" dirty="0" err="1" smtClean="0"/>
            <a:t>tubuh</a:t>
          </a:r>
          <a:r>
            <a:rPr lang="en-US" sz="2000" dirty="0" smtClean="0"/>
            <a:t>. </a:t>
          </a:r>
          <a:endParaRPr lang="en-US" sz="2000" dirty="0"/>
        </a:p>
      </dgm:t>
    </dgm:pt>
    <dgm:pt modelId="{529C8877-B882-4227-BD80-448055C6AEEB}" type="parTrans" cxnId="{5AD4B6BF-FA2E-45A5-9184-EF932D9DBD4F}">
      <dgm:prSet/>
      <dgm:spPr/>
      <dgm:t>
        <a:bodyPr/>
        <a:lstStyle/>
        <a:p>
          <a:endParaRPr lang="en-US" sz="2000"/>
        </a:p>
      </dgm:t>
    </dgm:pt>
    <dgm:pt modelId="{6FAFB126-DA38-4011-940B-0037A21D57CC}" type="sibTrans" cxnId="{5AD4B6BF-FA2E-45A5-9184-EF932D9DBD4F}">
      <dgm:prSet/>
      <dgm:spPr/>
      <dgm:t>
        <a:bodyPr/>
        <a:lstStyle/>
        <a:p>
          <a:endParaRPr lang="en-US" sz="2000"/>
        </a:p>
      </dgm:t>
    </dgm:pt>
    <dgm:pt modelId="{36DA45F0-0294-4B15-8A20-A4381DB5D700}" type="pres">
      <dgm:prSet presAssocID="{0A2B4C05-D80A-4BB3-ABA6-2F87EB75A93F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id-ID"/>
        </a:p>
      </dgm:t>
    </dgm:pt>
    <dgm:pt modelId="{02D5FF4B-2D5C-4823-924A-B842F5544B9D}" type="pres">
      <dgm:prSet presAssocID="{1E2440D7-F38C-473D-8730-12B2DE12F685}" presName="parenttextcomposite" presStyleCnt="0"/>
      <dgm:spPr/>
    </dgm:pt>
    <dgm:pt modelId="{83DBC03B-1D0A-4226-B326-99183171CD67}" type="pres">
      <dgm:prSet presAssocID="{1E2440D7-F38C-473D-8730-12B2DE12F685}" presName="parenttext" presStyleLbl="revTx" presStyleIdx="0" presStyleCnt="3" custScaleX="138417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B35662-FEDA-4C0A-A0DE-D4385FF08154}" type="pres">
      <dgm:prSet presAssocID="{1E2440D7-F38C-473D-8730-12B2DE12F685}" presName="composite" presStyleCnt="0"/>
      <dgm:spPr/>
    </dgm:pt>
    <dgm:pt modelId="{B2353D9E-2466-4D4F-A713-322BDBAB84BC}" type="pres">
      <dgm:prSet presAssocID="{1E2440D7-F38C-473D-8730-12B2DE12F685}" presName="chevron1" presStyleLbl="alignNode1" presStyleIdx="0" presStyleCnt="21"/>
      <dgm:spPr/>
    </dgm:pt>
    <dgm:pt modelId="{79DF9AA6-41BB-4D17-A1BB-64BB50B2619C}" type="pres">
      <dgm:prSet presAssocID="{1E2440D7-F38C-473D-8730-12B2DE12F685}" presName="chevron2" presStyleLbl="alignNode1" presStyleIdx="1" presStyleCnt="21"/>
      <dgm:spPr/>
    </dgm:pt>
    <dgm:pt modelId="{316FC49E-DFE1-4955-A859-DD28A73D877E}" type="pres">
      <dgm:prSet presAssocID="{1E2440D7-F38C-473D-8730-12B2DE12F685}" presName="chevron3" presStyleLbl="alignNode1" presStyleIdx="2" presStyleCnt="21"/>
      <dgm:spPr/>
    </dgm:pt>
    <dgm:pt modelId="{5D04AE7D-17BA-4DEA-A81A-F71AD842C052}" type="pres">
      <dgm:prSet presAssocID="{1E2440D7-F38C-473D-8730-12B2DE12F685}" presName="chevron4" presStyleLbl="alignNode1" presStyleIdx="3" presStyleCnt="21"/>
      <dgm:spPr/>
    </dgm:pt>
    <dgm:pt modelId="{94EA1187-EC99-46A9-96D6-3D091545DF15}" type="pres">
      <dgm:prSet presAssocID="{1E2440D7-F38C-473D-8730-12B2DE12F685}" presName="chevron5" presStyleLbl="alignNode1" presStyleIdx="4" presStyleCnt="21"/>
      <dgm:spPr/>
    </dgm:pt>
    <dgm:pt modelId="{56BB704B-587B-4958-9BAB-304C7D45BCE1}" type="pres">
      <dgm:prSet presAssocID="{1E2440D7-F38C-473D-8730-12B2DE12F685}" presName="chevron6" presStyleLbl="alignNode1" presStyleIdx="5" presStyleCnt="21"/>
      <dgm:spPr/>
    </dgm:pt>
    <dgm:pt modelId="{7528D765-C178-43EE-84D4-8DDDFC3DA7FC}" type="pres">
      <dgm:prSet presAssocID="{1E2440D7-F38C-473D-8730-12B2DE12F685}" presName="chevron7" presStyleLbl="alignNode1" presStyleIdx="6" presStyleCnt="21"/>
      <dgm:spPr/>
    </dgm:pt>
    <dgm:pt modelId="{91D78AB5-F41C-4B60-A92A-ADCBC5288E8B}" type="pres">
      <dgm:prSet presAssocID="{1E2440D7-F38C-473D-8730-12B2DE12F685}" presName="childtext" presStyleLbl="solidFgAcc1" presStyleIdx="0" presStyleCnt="3" custScaleX="167638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0144D7-F80C-4E09-A9EC-A025F43F856B}" type="pres">
      <dgm:prSet presAssocID="{E680C4E5-A43E-4AE3-B95A-97F67EFED1D9}" presName="sibTrans" presStyleCnt="0"/>
      <dgm:spPr/>
    </dgm:pt>
    <dgm:pt modelId="{5D885BBF-D009-4B01-9AF2-23BEC8EFEF2D}" type="pres">
      <dgm:prSet presAssocID="{888F98DB-D87B-41A0-AC40-1CE85EF8C145}" presName="parenttextcomposite" presStyleCnt="0"/>
      <dgm:spPr/>
    </dgm:pt>
    <dgm:pt modelId="{73E1BD1C-4229-4FC3-B01A-23D1D143291A}" type="pres">
      <dgm:prSet presAssocID="{888F98DB-D87B-41A0-AC40-1CE85EF8C145}" presName="parenttext" presStyleLbl="revTx" presStyleIdx="1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DDAA94-13B9-416C-BA49-924AEAE4BEFD}" type="pres">
      <dgm:prSet presAssocID="{888F98DB-D87B-41A0-AC40-1CE85EF8C145}" presName="composite" presStyleCnt="0"/>
      <dgm:spPr/>
    </dgm:pt>
    <dgm:pt modelId="{9826B0A1-23B8-438C-9246-B2BE82D64BD7}" type="pres">
      <dgm:prSet presAssocID="{888F98DB-D87B-41A0-AC40-1CE85EF8C145}" presName="chevron1" presStyleLbl="alignNode1" presStyleIdx="7" presStyleCnt="21"/>
      <dgm:spPr/>
    </dgm:pt>
    <dgm:pt modelId="{5EEBF5D7-F9EE-486D-A190-78F14CA14568}" type="pres">
      <dgm:prSet presAssocID="{888F98DB-D87B-41A0-AC40-1CE85EF8C145}" presName="chevron2" presStyleLbl="alignNode1" presStyleIdx="8" presStyleCnt="21"/>
      <dgm:spPr/>
    </dgm:pt>
    <dgm:pt modelId="{F83A13BE-13F0-4CB9-9685-33DCC557FEC5}" type="pres">
      <dgm:prSet presAssocID="{888F98DB-D87B-41A0-AC40-1CE85EF8C145}" presName="chevron3" presStyleLbl="alignNode1" presStyleIdx="9" presStyleCnt="21"/>
      <dgm:spPr/>
    </dgm:pt>
    <dgm:pt modelId="{8F642FB1-09E0-4726-BE4B-1743DEF90215}" type="pres">
      <dgm:prSet presAssocID="{888F98DB-D87B-41A0-AC40-1CE85EF8C145}" presName="chevron4" presStyleLbl="alignNode1" presStyleIdx="10" presStyleCnt="21"/>
      <dgm:spPr/>
    </dgm:pt>
    <dgm:pt modelId="{027B8E76-EB1A-4D79-8F92-DBB4178CE5F8}" type="pres">
      <dgm:prSet presAssocID="{888F98DB-D87B-41A0-AC40-1CE85EF8C145}" presName="chevron5" presStyleLbl="alignNode1" presStyleIdx="11" presStyleCnt="21"/>
      <dgm:spPr/>
    </dgm:pt>
    <dgm:pt modelId="{3466083E-872F-4E01-834E-0BF93223FC6F}" type="pres">
      <dgm:prSet presAssocID="{888F98DB-D87B-41A0-AC40-1CE85EF8C145}" presName="chevron6" presStyleLbl="alignNode1" presStyleIdx="12" presStyleCnt="21"/>
      <dgm:spPr/>
    </dgm:pt>
    <dgm:pt modelId="{7DCEB528-94B3-4290-B38A-C8B0CE6B9BDD}" type="pres">
      <dgm:prSet presAssocID="{888F98DB-D87B-41A0-AC40-1CE85EF8C145}" presName="chevron7" presStyleLbl="alignNode1" presStyleIdx="13" presStyleCnt="21"/>
      <dgm:spPr/>
    </dgm:pt>
    <dgm:pt modelId="{2315CDE1-77F7-4803-9987-02394EC26AB3}" type="pres">
      <dgm:prSet presAssocID="{888F98DB-D87B-41A0-AC40-1CE85EF8C145}" presName="childtext" presStyleLbl="solidFgAcc1" presStyleIdx="1" presStyleCnt="3" custScaleX="167638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B52FE5-26B7-4E37-A227-405364899D4C}" type="pres">
      <dgm:prSet presAssocID="{6E30D036-A2E0-47D5-80F3-A3A566B2B610}" presName="sibTrans" presStyleCnt="0"/>
      <dgm:spPr/>
    </dgm:pt>
    <dgm:pt modelId="{C6EAB6D8-4F72-46B4-9FC3-BEC3496564A0}" type="pres">
      <dgm:prSet presAssocID="{0F99BDC4-AB70-4DC2-A5CD-15B3444112FA}" presName="parenttextcomposite" presStyleCnt="0"/>
      <dgm:spPr/>
    </dgm:pt>
    <dgm:pt modelId="{1F1DA228-EF05-4277-9D57-9F761E75C27A}" type="pres">
      <dgm:prSet presAssocID="{0F99BDC4-AB70-4DC2-A5CD-15B3444112FA}" presName="parenttext" presStyleLbl="revTx" presStyleIdx="2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D25E08D4-CBCC-4263-9FA8-905C721A9697}" type="pres">
      <dgm:prSet presAssocID="{0F99BDC4-AB70-4DC2-A5CD-15B3444112FA}" presName="composite" presStyleCnt="0"/>
      <dgm:spPr/>
    </dgm:pt>
    <dgm:pt modelId="{762C1D51-F25F-4987-A810-A6798522AEF6}" type="pres">
      <dgm:prSet presAssocID="{0F99BDC4-AB70-4DC2-A5CD-15B3444112FA}" presName="chevron1" presStyleLbl="alignNode1" presStyleIdx="14" presStyleCnt="21"/>
      <dgm:spPr/>
    </dgm:pt>
    <dgm:pt modelId="{42042DBD-F381-42C1-A224-255A033CE8F5}" type="pres">
      <dgm:prSet presAssocID="{0F99BDC4-AB70-4DC2-A5CD-15B3444112FA}" presName="chevron2" presStyleLbl="alignNode1" presStyleIdx="15" presStyleCnt="21"/>
      <dgm:spPr/>
    </dgm:pt>
    <dgm:pt modelId="{7FF64C33-C5AE-46BA-8284-F9A5BFABE9EB}" type="pres">
      <dgm:prSet presAssocID="{0F99BDC4-AB70-4DC2-A5CD-15B3444112FA}" presName="chevron3" presStyleLbl="alignNode1" presStyleIdx="16" presStyleCnt="21"/>
      <dgm:spPr/>
    </dgm:pt>
    <dgm:pt modelId="{0754EE9A-2B9E-4D47-B257-8BFF9E6D8BF3}" type="pres">
      <dgm:prSet presAssocID="{0F99BDC4-AB70-4DC2-A5CD-15B3444112FA}" presName="chevron4" presStyleLbl="alignNode1" presStyleIdx="17" presStyleCnt="21"/>
      <dgm:spPr/>
    </dgm:pt>
    <dgm:pt modelId="{630513D2-E799-4EB4-8876-EE2791205A36}" type="pres">
      <dgm:prSet presAssocID="{0F99BDC4-AB70-4DC2-A5CD-15B3444112FA}" presName="chevron5" presStyleLbl="alignNode1" presStyleIdx="18" presStyleCnt="21"/>
      <dgm:spPr/>
    </dgm:pt>
    <dgm:pt modelId="{BC2FA9F1-9908-460A-B35B-C8116410A782}" type="pres">
      <dgm:prSet presAssocID="{0F99BDC4-AB70-4DC2-A5CD-15B3444112FA}" presName="chevron6" presStyleLbl="alignNode1" presStyleIdx="19" presStyleCnt="21"/>
      <dgm:spPr/>
    </dgm:pt>
    <dgm:pt modelId="{275A3F1B-444F-46B4-A2AC-90566B8DB222}" type="pres">
      <dgm:prSet presAssocID="{0F99BDC4-AB70-4DC2-A5CD-15B3444112FA}" presName="chevron7" presStyleLbl="alignNode1" presStyleIdx="20" presStyleCnt="21"/>
      <dgm:spPr/>
    </dgm:pt>
    <dgm:pt modelId="{976F7083-B115-4308-A043-2F998379B26A}" type="pres">
      <dgm:prSet presAssocID="{0F99BDC4-AB70-4DC2-A5CD-15B3444112FA}" presName="childtext" presStyleLbl="solidFgAcc1" presStyleIdx="2" presStyleCnt="3" custScaleX="167638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54C0CB7-74EB-4D1B-A5F5-6B3D51B1EFA4}" type="presOf" srcId="{B3AE0715-817A-4E04-95E7-7D8B8CB5E4BD}" destId="{2315CDE1-77F7-4803-9987-02394EC26AB3}" srcOrd="0" destOrd="0" presId="urn:microsoft.com/office/officeart/2008/layout/VerticalAccentList"/>
    <dgm:cxn modelId="{828E5A1B-724F-4568-92FF-D49855BFBB58}" type="presOf" srcId="{E9A82D28-BBFA-4254-94DD-7FB7FC0BD2FB}" destId="{91D78AB5-F41C-4B60-A92A-ADCBC5288E8B}" srcOrd="0" destOrd="0" presId="urn:microsoft.com/office/officeart/2008/layout/VerticalAccentList"/>
    <dgm:cxn modelId="{CCA96D21-86A1-4B8D-80D1-9D82240D4876}" srcId="{0A2B4C05-D80A-4BB3-ABA6-2F87EB75A93F}" destId="{0F99BDC4-AB70-4DC2-A5CD-15B3444112FA}" srcOrd="2" destOrd="0" parTransId="{083CDFD4-DD6D-40A1-896A-4B5C87041780}" sibTransId="{AF794281-7228-45C6-8346-2C9D981DF1BB}"/>
    <dgm:cxn modelId="{5AD4B6BF-FA2E-45A5-9184-EF932D9DBD4F}" srcId="{0F99BDC4-AB70-4DC2-A5CD-15B3444112FA}" destId="{FDB8AA84-E74B-400D-990F-D8D56F227660}" srcOrd="0" destOrd="0" parTransId="{529C8877-B882-4227-BD80-448055C6AEEB}" sibTransId="{6FAFB126-DA38-4011-940B-0037A21D57CC}"/>
    <dgm:cxn modelId="{ADC79491-6F53-4CF9-BD94-1E0A5B1CA2E5}" type="presOf" srcId="{0F99BDC4-AB70-4DC2-A5CD-15B3444112FA}" destId="{1F1DA228-EF05-4277-9D57-9F761E75C27A}" srcOrd="0" destOrd="0" presId="urn:microsoft.com/office/officeart/2008/layout/VerticalAccentList"/>
    <dgm:cxn modelId="{C04D0E3E-20C3-4A87-A591-8E46F05DDE37}" srcId="{0A2B4C05-D80A-4BB3-ABA6-2F87EB75A93F}" destId="{888F98DB-D87B-41A0-AC40-1CE85EF8C145}" srcOrd="1" destOrd="0" parTransId="{65272674-77E1-4A93-B2E2-CD5E7AC71151}" sibTransId="{6E30D036-A2E0-47D5-80F3-A3A566B2B610}"/>
    <dgm:cxn modelId="{5289EFD2-547C-41C8-B034-C000F0827647}" srcId="{1E2440D7-F38C-473D-8730-12B2DE12F685}" destId="{E9A82D28-BBFA-4254-94DD-7FB7FC0BD2FB}" srcOrd="0" destOrd="0" parTransId="{03E5D0D0-4C12-4688-AFF5-7ABC47A4B77E}" sibTransId="{34789006-59EC-42DC-8E53-9381F781C0CF}"/>
    <dgm:cxn modelId="{5E2212AC-7CEB-4A0B-91AE-5416FB42BB6D}" srcId="{888F98DB-D87B-41A0-AC40-1CE85EF8C145}" destId="{B3AE0715-817A-4E04-95E7-7D8B8CB5E4BD}" srcOrd="0" destOrd="0" parTransId="{D2EBAC3C-1650-4811-B89D-F92CBF5A5AC6}" sibTransId="{BF908E7B-C695-4AFA-87D6-3BFF0DE58411}"/>
    <dgm:cxn modelId="{933ACC27-7503-4399-9E30-008EC93FDEAB}" type="presOf" srcId="{0A2B4C05-D80A-4BB3-ABA6-2F87EB75A93F}" destId="{36DA45F0-0294-4B15-8A20-A4381DB5D700}" srcOrd="0" destOrd="0" presId="urn:microsoft.com/office/officeart/2008/layout/VerticalAccentList"/>
    <dgm:cxn modelId="{E2288F35-1EDA-491F-9BC2-4DE110B876FA}" srcId="{0A2B4C05-D80A-4BB3-ABA6-2F87EB75A93F}" destId="{1E2440D7-F38C-473D-8730-12B2DE12F685}" srcOrd="0" destOrd="0" parTransId="{8F6DD0E7-B701-45FF-91C0-77278A0A55E8}" sibTransId="{E680C4E5-A43E-4AE3-B95A-97F67EFED1D9}"/>
    <dgm:cxn modelId="{F249A35A-B604-4913-A4F4-08537FB64656}" type="presOf" srcId="{FDB8AA84-E74B-400D-990F-D8D56F227660}" destId="{976F7083-B115-4308-A043-2F998379B26A}" srcOrd="0" destOrd="0" presId="urn:microsoft.com/office/officeart/2008/layout/VerticalAccentList"/>
    <dgm:cxn modelId="{5F9CF81B-A602-452A-A1DB-B2A74D70A75A}" type="presOf" srcId="{1E2440D7-F38C-473D-8730-12B2DE12F685}" destId="{83DBC03B-1D0A-4226-B326-99183171CD67}" srcOrd="0" destOrd="0" presId="urn:microsoft.com/office/officeart/2008/layout/VerticalAccentList"/>
    <dgm:cxn modelId="{F3076613-CE0E-49BB-B7D4-947844FF91D9}" type="presOf" srcId="{888F98DB-D87B-41A0-AC40-1CE85EF8C145}" destId="{73E1BD1C-4229-4FC3-B01A-23D1D143291A}" srcOrd="0" destOrd="0" presId="urn:microsoft.com/office/officeart/2008/layout/VerticalAccentList"/>
    <dgm:cxn modelId="{AAD9B83A-8D67-437F-B313-897A8F037E66}" type="presParOf" srcId="{36DA45F0-0294-4B15-8A20-A4381DB5D700}" destId="{02D5FF4B-2D5C-4823-924A-B842F5544B9D}" srcOrd="0" destOrd="0" presId="urn:microsoft.com/office/officeart/2008/layout/VerticalAccentList"/>
    <dgm:cxn modelId="{14D36846-B4A3-4109-8685-7D6EF9ED2258}" type="presParOf" srcId="{02D5FF4B-2D5C-4823-924A-B842F5544B9D}" destId="{83DBC03B-1D0A-4226-B326-99183171CD67}" srcOrd="0" destOrd="0" presId="urn:microsoft.com/office/officeart/2008/layout/VerticalAccentList"/>
    <dgm:cxn modelId="{0D935439-5C03-4911-9784-ABFA3FD516AF}" type="presParOf" srcId="{36DA45F0-0294-4B15-8A20-A4381DB5D700}" destId="{2DB35662-FEDA-4C0A-A0DE-D4385FF08154}" srcOrd="1" destOrd="0" presId="urn:microsoft.com/office/officeart/2008/layout/VerticalAccentList"/>
    <dgm:cxn modelId="{D95044AF-5DAA-4862-A958-C21AD003249A}" type="presParOf" srcId="{2DB35662-FEDA-4C0A-A0DE-D4385FF08154}" destId="{B2353D9E-2466-4D4F-A713-322BDBAB84BC}" srcOrd="0" destOrd="0" presId="urn:microsoft.com/office/officeart/2008/layout/VerticalAccentList"/>
    <dgm:cxn modelId="{E25C1752-19CB-4922-B3A8-3776307415AC}" type="presParOf" srcId="{2DB35662-FEDA-4C0A-A0DE-D4385FF08154}" destId="{79DF9AA6-41BB-4D17-A1BB-64BB50B2619C}" srcOrd="1" destOrd="0" presId="urn:microsoft.com/office/officeart/2008/layout/VerticalAccentList"/>
    <dgm:cxn modelId="{66F2A583-A788-48D0-B036-9E7C0FD31B88}" type="presParOf" srcId="{2DB35662-FEDA-4C0A-A0DE-D4385FF08154}" destId="{316FC49E-DFE1-4955-A859-DD28A73D877E}" srcOrd="2" destOrd="0" presId="urn:microsoft.com/office/officeart/2008/layout/VerticalAccentList"/>
    <dgm:cxn modelId="{A0EC03E0-4CFE-45CE-B00E-96C853F8D83E}" type="presParOf" srcId="{2DB35662-FEDA-4C0A-A0DE-D4385FF08154}" destId="{5D04AE7D-17BA-4DEA-A81A-F71AD842C052}" srcOrd="3" destOrd="0" presId="urn:microsoft.com/office/officeart/2008/layout/VerticalAccentList"/>
    <dgm:cxn modelId="{841918DD-5AAD-4824-A92A-84A08D35FB31}" type="presParOf" srcId="{2DB35662-FEDA-4C0A-A0DE-D4385FF08154}" destId="{94EA1187-EC99-46A9-96D6-3D091545DF15}" srcOrd="4" destOrd="0" presId="urn:microsoft.com/office/officeart/2008/layout/VerticalAccentList"/>
    <dgm:cxn modelId="{30E05868-374E-46A4-BA69-6F974CC5DF8B}" type="presParOf" srcId="{2DB35662-FEDA-4C0A-A0DE-D4385FF08154}" destId="{56BB704B-587B-4958-9BAB-304C7D45BCE1}" srcOrd="5" destOrd="0" presId="urn:microsoft.com/office/officeart/2008/layout/VerticalAccentList"/>
    <dgm:cxn modelId="{70A20C57-2DAE-428D-B4B0-BADF114B0FE5}" type="presParOf" srcId="{2DB35662-FEDA-4C0A-A0DE-D4385FF08154}" destId="{7528D765-C178-43EE-84D4-8DDDFC3DA7FC}" srcOrd="6" destOrd="0" presId="urn:microsoft.com/office/officeart/2008/layout/VerticalAccentList"/>
    <dgm:cxn modelId="{993D999D-6D95-41CE-B512-4BA225A50D2B}" type="presParOf" srcId="{2DB35662-FEDA-4C0A-A0DE-D4385FF08154}" destId="{91D78AB5-F41C-4B60-A92A-ADCBC5288E8B}" srcOrd="7" destOrd="0" presId="urn:microsoft.com/office/officeart/2008/layout/VerticalAccentList"/>
    <dgm:cxn modelId="{3D3B6F17-79AF-4785-8EA5-ECF9055F4BA7}" type="presParOf" srcId="{36DA45F0-0294-4B15-8A20-A4381DB5D700}" destId="{5C0144D7-F80C-4E09-A9EC-A025F43F856B}" srcOrd="2" destOrd="0" presId="urn:microsoft.com/office/officeart/2008/layout/VerticalAccentList"/>
    <dgm:cxn modelId="{8A34EEF9-237C-4C45-8498-3D3CB42A20A8}" type="presParOf" srcId="{36DA45F0-0294-4B15-8A20-A4381DB5D700}" destId="{5D885BBF-D009-4B01-9AF2-23BEC8EFEF2D}" srcOrd="3" destOrd="0" presId="urn:microsoft.com/office/officeart/2008/layout/VerticalAccentList"/>
    <dgm:cxn modelId="{0812CC3F-6475-4BD0-880B-82C201A9FCD3}" type="presParOf" srcId="{5D885BBF-D009-4B01-9AF2-23BEC8EFEF2D}" destId="{73E1BD1C-4229-4FC3-B01A-23D1D143291A}" srcOrd="0" destOrd="0" presId="urn:microsoft.com/office/officeart/2008/layout/VerticalAccentList"/>
    <dgm:cxn modelId="{18A7F6C5-BFFD-4434-ADEA-D4C3510BC2E2}" type="presParOf" srcId="{36DA45F0-0294-4B15-8A20-A4381DB5D700}" destId="{A5DDAA94-13B9-416C-BA49-924AEAE4BEFD}" srcOrd="4" destOrd="0" presId="urn:microsoft.com/office/officeart/2008/layout/VerticalAccentList"/>
    <dgm:cxn modelId="{C147449A-15F7-4096-9077-4CC2908153C4}" type="presParOf" srcId="{A5DDAA94-13B9-416C-BA49-924AEAE4BEFD}" destId="{9826B0A1-23B8-438C-9246-B2BE82D64BD7}" srcOrd="0" destOrd="0" presId="urn:microsoft.com/office/officeart/2008/layout/VerticalAccentList"/>
    <dgm:cxn modelId="{3F3CE4DF-D3D3-4F72-AD08-0867DBC76841}" type="presParOf" srcId="{A5DDAA94-13B9-416C-BA49-924AEAE4BEFD}" destId="{5EEBF5D7-F9EE-486D-A190-78F14CA14568}" srcOrd="1" destOrd="0" presId="urn:microsoft.com/office/officeart/2008/layout/VerticalAccentList"/>
    <dgm:cxn modelId="{CD1C67D8-96EF-48A3-AECE-7E7ADD140F4F}" type="presParOf" srcId="{A5DDAA94-13B9-416C-BA49-924AEAE4BEFD}" destId="{F83A13BE-13F0-4CB9-9685-33DCC557FEC5}" srcOrd="2" destOrd="0" presId="urn:microsoft.com/office/officeart/2008/layout/VerticalAccentList"/>
    <dgm:cxn modelId="{47D3CC0C-201E-4258-A6BB-79478D2B5298}" type="presParOf" srcId="{A5DDAA94-13B9-416C-BA49-924AEAE4BEFD}" destId="{8F642FB1-09E0-4726-BE4B-1743DEF90215}" srcOrd="3" destOrd="0" presId="urn:microsoft.com/office/officeart/2008/layout/VerticalAccentList"/>
    <dgm:cxn modelId="{74DF7854-C008-4B62-B843-F9352D6A9D85}" type="presParOf" srcId="{A5DDAA94-13B9-416C-BA49-924AEAE4BEFD}" destId="{027B8E76-EB1A-4D79-8F92-DBB4178CE5F8}" srcOrd="4" destOrd="0" presId="urn:microsoft.com/office/officeart/2008/layout/VerticalAccentList"/>
    <dgm:cxn modelId="{6E26C733-8321-44B4-B477-54475B3F74AE}" type="presParOf" srcId="{A5DDAA94-13B9-416C-BA49-924AEAE4BEFD}" destId="{3466083E-872F-4E01-834E-0BF93223FC6F}" srcOrd="5" destOrd="0" presId="urn:microsoft.com/office/officeart/2008/layout/VerticalAccentList"/>
    <dgm:cxn modelId="{1D243D87-1809-4C87-A66E-4182F0F0835A}" type="presParOf" srcId="{A5DDAA94-13B9-416C-BA49-924AEAE4BEFD}" destId="{7DCEB528-94B3-4290-B38A-C8B0CE6B9BDD}" srcOrd="6" destOrd="0" presId="urn:microsoft.com/office/officeart/2008/layout/VerticalAccentList"/>
    <dgm:cxn modelId="{DBB3F045-BE3A-4E69-9D99-A97BE9B05F02}" type="presParOf" srcId="{A5DDAA94-13B9-416C-BA49-924AEAE4BEFD}" destId="{2315CDE1-77F7-4803-9987-02394EC26AB3}" srcOrd="7" destOrd="0" presId="urn:microsoft.com/office/officeart/2008/layout/VerticalAccentList"/>
    <dgm:cxn modelId="{FFCE8F38-E472-4E98-A63B-5BE0086059DE}" type="presParOf" srcId="{36DA45F0-0294-4B15-8A20-A4381DB5D700}" destId="{1DB52FE5-26B7-4E37-A227-405364899D4C}" srcOrd="5" destOrd="0" presId="urn:microsoft.com/office/officeart/2008/layout/VerticalAccentList"/>
    <dgm:cxn modelId="{1228BB11-487A-47A2-B42A-C75FA756619D}" type="presParOf" srcId="{36DA45F0-0294-4B15-8A20-A4381DB5D700}" destId="{C6EAB6D8-4F72-46B4-9FC3-BEC3496564A0}" srcOrd="6" destOrd="0" presId="urn:microsoft.com/office/officeart/2008/layout/VerticalAccentList"/>
    <dgm:cxn modelId="{BA51C9DA-021A-437A-815D-97DA4D6B0FF4}" type="presParOf" srcId="{C6EAB6D8-4F72-46B4-9FC3-BEC3496564A0}" destId="{1F1DA228-EF05-4277-9D57-9F761E75C27A}" srcOrd="0" destOrd="0" presId="urn:microsoft.com/office/officeart/2008/layout/VerticalAccentList"/>
    <dgm:cxn modelId="{DE48ACE7-BC07-4D12-B777-27389535DC85}" type="presParOf" srcId="{36DA45F0-0294-4B15-8A20-A4381DB5D700}" destId="{D25E08D4-CBCC-4263-9FA8-905C721A9697}" srcOrd="7" destOrd="0" presId="urn:microsoft.com/office/officeart/2008/layout/VerticalAccentList"/>
    <dgm:cxn modelId="{BAA85739-BE15-44DF-B813-FEE99BF8565B}" type="presParOf" srcId="{D25E08D4-CBCC-4263-9FA8-905C721A9697}" destId="{762C1D51-F25F-4987-A810-A6798522AEF6}" srcOrd="0" destOrd="0" presId="urn:microsoft.com/office/officeart/2008/layout/VerticalAccentList"/>
    <dgm:cxn modelId="{E6A103AC-550D-4956-B4C0-09C49A228FC6}" type="presParOf" srcId="{D25E08D4-CBCC-4263-9FA8-905C721A9697}" destId="{42042DBD-F381-42C1-A224-255A033CE8F5}" srcOrd="1" destOrd="0" presId="urn:microsoft.com/office/officeart/2008/layout/VerticalAccentList"/>
    <dgm:cxn modelId="{37580A0E-389D-4135-A162-6A2C43347228}" type="presParOf" srcId="{D25E08D4-CBCC-4263-9FA8-905C721A9697}" destId="{7FF64C33-C5AE-46BA-8284-F9A5BFABE9EB}" srcOrd="2" destOrd="0" presId="urn:microsoft.com/office/officeart/2008/layout/VerticalAccentList"/>
    <dgm:cxn modelId="{AC7B0193-E08F-4304-B1BB-833600F109B7}" type="presParOf" srcId="{D25E08D4-CBCC-4263-9FA8-905C721A9697}" destId="{0754EE9A-2B9E-4D47-B257-8BFF9E6D8BF3}" srcOrd="3" destOrd="0" presId="urn:microsoft.com/office/officeart/2008/layout/VerticalAccentList"/>
    <dgm:cxn modelId="{2D80C0B8-1842-43C5-9972-9A6BF8041F89}" type="presParOf" srcId="{D25E08D4-CBCC-4263-9FA8-905C721A9697}" destId="{630513D2-E799-4EB4-8876-EE2791205A36}" srcOrd="4" destOrd="0" presId="urn:microsoft.com/office/officeart/2008/layout/VerticalAccentList"/>
    <dgm:cxn modelId="{5BC9EF43-82A9-4DA9-A191-298995FA3C54}" type="presParOf" srcId="{D25E08D4-CBCC-4263-9FA8-905C721A9697}" destId="{BC2FA9F1-9908-460A-B35B-C8116410A782}" srcOrd="5" destOrd="0" presId="urn:microsoft.com/office/officeart/2008/layout/VerticalAccentList"/>
    <dgm:cxn modelId="{2050D7D7-7034-4BAE-8F9A-6A5FED3A525F}" type="presParOf" srcId="{D25E08D4-CBCC-4263-9FA8-905C721A9697}" destId="{275A3F1B-444F-46B4-A2AC-90566B8DB222}" srcOrd="6" destOrd="0" presId="urn:microsoft.com/office/officeart/2008/layout/VerticalAccentList"/>
    <dgm:cxn modelId="{4B6D747D-A2DD-4AF6-95FC-93EE3DFEF014}" type="presParOf" srcId="{D25E08D4-CBCC-4263-9FA8-905C721A9697}" destId="{976F7083-B115-4308-A043-2F998379B26A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8EC9E72A-1A27-43F2-8F18-286162743C5E}" type="doc">
      <dgm:prSet loTypeId="urn:microsoft.com/office/officeart/2008/layout/SquareAccent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195A93E4-A9A2-48B2-B32B-C1EC9C521243}">
      <dgm:prSet phldrT="[Text]" custT="1"/>
      <dgm:spPr/>
      <dgm:t>
        <a:bodyPr/>
        <a:lstStyle/>
        <a:p>
          <a:r>
            <a:rPr lang="en-US" sz="2000" dirty="0" err="1" smtClean="0"/>
            <a:t>Jarak</a:t>
          </a:r>
          <a:r>
            <a:rPr lang="en-US" sz="2000" dirty="0" smtClean="0"/>
            <a:t> </a:t>
          </a:r>
          <a:r>
            <a:rPr lang="en-US" sz="2000" dirty="0" err="1" smtClean="0"/>
            <a:t>pribadi</a:t>
          </a:r>
          <a:endParaRPr lang="en-US" sz="2000" dirty="0"/>
        </a:p>
      </dgm:t>
    </dgm:pt>
    <dgm:pt modelId="{3ADF175E-5A26-4C2E-92AA-3FBE596DE4F6}" type="parTrans" cxnId="{189B8C84-1AFD-4E89-8E00-B27F76ED5463}">
      <dgm:prSet/>
      <dgm:spPr/>
      <dgm:t>
        <a:bodyPr/>
        <a:lstStyle/>
        <a:p>
          <a:endParaRPr lang="en-US" sz="2000"/>
        </a:p>
      </dgm:t>
    </dgm:pt>
    <dgm:pt modelId="{6CAB6FFD-98A3-4126-884E-AFAFB3C08B72}" type="sibTrans" cxnId="{189B8C84-1AFD-4E89-8E00-B27F76ED5463}">
      <dgm:prSet/>
      <dgm:spPr/>
      <dgm:t>
        <a:bodyPr/>
        <a:lstStyle/>
        <a:p>
          <a:endParaRPr lang="en-US" sz="2000"/>
        </a:p>
      </dgm:t>
    </dgm:pt>
    <dgm:pt modelId="{81387682-B1B3-4AFD-832A-EC20662ABF6A}">
      <dgm:prSet phldrT="[Text]" custT="1"/>
      <dgm:spPr/>
      <dgm:t>
        <a:bodyPr/>
        <a:lstStyle/>
        <a:p>
          <a:r>
            <a:rPr lang="en-US" sz="2000" dirty="0" err="1" smtClean="0"/>
            <a:t>Jarak</a:t>
          </a:r>
          <a:r>
            <a:rPr lang="en-US" sz="2000" dirty="0" smtClean="0"/>
            <a:t> yang </a:t>
          </a:r>
          <a:r>
            <a:rPr lang="en-US" sz="2000" dirty="0" err="1" smtClean="0"/>
            <a:t>umumnya</a:t>
          </a:r>
          <a:r>
            <a:rPr lang="en-US" sz="2000" dirty="0" smtClean="0"/>
            <a:t> </a:t>
          </a:r>
          <a:r>
            <a:rPr lang="en-US" sz="2000" dirty="0" err="1" smtClean="0"/>
            <a:t>diatur</a:t>
          </a:r>
          <a:r>
            <a:rPr lang="en-US" sz="2000" dirty="0" smtClean="0"/>
            <a:t> </a:t>
          </a:r>
          <a:r>
            <a:rPr lang="en-US" sz="2000" dirty="0" err="1" smtClean="0"/>
            <a:t>oleh</a:t>
          </a:r>
          <a:r>
            <a:rPr lang="en-US" sz="2000" dirty="0" smtClean="0"/>
            <a:t> </a:t>
          </a:r>
          <a:r>
            <a:rPr lang="en-US" sz="2000" dirty="0" err="1" smtClean="0"/>
            <a:t>seseorang</a:t>
          </a:r>
          <a:r>
            <a:rPr lang="en-US" sz="2000" dirty="0" smtClean="0"/>
            <a:t> </a:t>
          </a:r>
          <a:r>
            <a:rPr lang="en-US" sz="2000" dirty="0" err="1" smtClean="0"/>
            <a:t>sebagai</a:t>
          </a:r>
          <a:r>
            <a:rPr lang="en-US" sz="2000" dirty="0" smtClean="0"/>
            <a:t> </a:t>
          </a:r>
          <a:r>
            <a:rPr lang="en-US" sz="2000" dirty="0" err="1" smtClean="0"/>
            <a:t>ruang</a:t>
          </a:r>
          <a:r>
            <a:rPr lang="en-US" sz="2000" dirty="0" smtClean="0"/>
            <a:t> </a:t>
          </a:r>
          <a:r>
            <a:rPr lang="en-US" sz="2000" dirty="0" err="1" smtClean="0"/>
            <a:t>baginya</a:t>
          </a:r>
          <a:r>
            <a:rPr lang="en-US" sz="2000" dirty="0" smtClean="0"/>
            <a:t> </a:t>
          </a:r>
          <a:r>
            <a:rPr lang="en-US" sz="2000" dirty="0" err="1" smtClean="0"/>
            <a:t>untuk</a:t>
          </a:r>
          <a:r>
            <a:rPr lang="en-US" sz="2000" dirty="0" smtClean="0"/>
            <a:t> </a:t>
          </a:r>
          <a:r>
            <a:rPr lang="en-US" sz="2000" dirty="0" err="1" smtClean="0"/>
            <a:t>melakukan</a:t>
          </a:r>
          <a:r>
            <a:rPr lang="en-US" sz="2000" dirty="0" smtClean="0"/>
            <a:t> </a:t>
          </a:r>
          <a:r>
            <a:rPr lang="en-US" sz="2000" dirty="0" err="1" smtClean="0"/>
            <a:t>suatu</a:t>
          </a:r>
          <a:r>
            <a:rPr lang="en-US" sz="2000" dirty="0" smtClean="0"/>
            <a:t> </a:t>
          </a:r>
          <a:r>
            <a:rPr lang="en-US" sz="2000" dirty="0" err="1" smtClean="0"/>
            <a:t>kegiatan</a:t>
          </a:r>
          <a:r>
            <a:rPr lang="en-US" sz="2000" dirty="0" smtClean="0"/>
            <a:t>.</a:t>
          </a:r>
          <a:endParaRPr lang="en-US" sz="2000" dirty="0"/>
        </a:p>
      </dgm:t>
    </dgm:pt>
    <dgm:pt modelId="{9606486D-98E4-45C3-B434-E281AFB6FAAE}" type="parTrans" cxnId="{F3DD5913-E560-4F46-9E84-D97CEBE0615B}">
      <dgm:prSet/>
      <dgm:spPr/>
      <dgm:t>
        <a:bodyPr/>
        <a:lstStyle/>
        <a:p>
          <a:endParaRPr lang="en-US" sz="2000"/>
        </a:p>
      </dgm:t>
    </dgm:pt>
    <dgm:pt modelId="{1030A175-16C1-4C39-A882-F336E1AF4899}" type="sibTrans" cxnId="{F3DD5913-E560-4F46-9E84-D97CEBE0615B}">
      <dgm:prSet/>
      <dgm:spPr/>
      <dgm:t>
        <a:bodyPr/>
        <a:lstStyle/>
        <a:p>
          <a:endParaRPr lang="en-US" sz="2000"/>
        </a:p>
      </dgm:t>
    </dgm:pt>
    <dgm:pt modelId="{2D43BF38-8B79-4B40-BBA2-2340A7E2689D}">
      <dgm:prSet phldrT="[Text]" custT="1"/>
      <dgm:spPr/>
      <dgm:t>
        <a:bodyPr/>
        <a:lstStyle/>
        <a:p>
          <a:r>
            <a:rPr lang="en-US" sz="2000" dirty="0" err="1" smtClean="0"/>
            <a:t>Jarak</a:t>
          </a:r>
          <a:r>
            <a:rPr lang="en-US" sz="2000" dirty="0" smtClean="0"/>
            <a:t> </a:t>
          </a:r>
          <a:r>
            <a:rPr lang="en-US" sz="2000" dirty="0" err="1" smtClean="0"/>
            <a:t>sosial</a:t>
          </a:r>
          <a:endParaRPr lang="en-US" sz="2000" dirty="0"/>
        </a:p>
      </dgm:t>
    </dgm:pt>
    <dgm:pt modelId="{BEEFCD27-D739-407A-A2F4-29280EFB26BC}" type="parTrans" cxnId="{D0EC44B4-568E-4478-9B5D-55F01DEF1860}">
      <dgm:prSet/>
      <dgm:spPr/>
      <dgm:t>
        <a:bodyPr/>
        <a:lstStyle/>
        <a:p>
          <a:endParaRPr lang="en-US" sz="2000"/>
        </a:p>
      </dgm:t>
    </dgm:pt>
    <dgm:pt modelId="{3E6ABCC2-0B48-4E32-AD2D-E528FEEE770C}" type="sibTrans" cxnId="{D0EC44B4-568E-4478-9B5D-55F01DEF1860}">
      <dgm:prSet/>
      <dgm:spPr/>
      <dgm:t>
        <a:bodyPr/>
        <a:lstStyle/>
        <a:p>
          <a:endParaRPr lang="en-US" sz="2000"/>
        </a:p>
      </dgm:t>
    </dgm:pt>
    <dgm:pt modelId="{4EE17AAC-8549-4225-8C5E-760485EB6EC6}">
      <dgm:prSet phldrT="[Text]" custT="1"/>
      <dgm:spPr/>
      <dgm:t>
        <a:bodyPr/>
        <a:lstStyle/>
        <a:p>
          <a:r>
            <a:rPr lang="en-US" sz="2000" dirty="0" err="1" smtClean="0"/>
            <a:t>Jarak</a:t>
          </a:r>
          <a:r>
            <a:rPr lang="en-US" sz="2000" dirty="0" smtClean="0"/>
            <a:t> yang </a:t>
          </a:r>
          <a:r>
            <a:rPr lang="en-US" sz="2000" dirty="0" err="1" smtClean="0"/>
            <a:t>sering</a:t>
          </a:r>
          <a:r>
            <a:rPr lang="en-US" sz="2000" dirty="0" smtClean="0"/>
            <a:t> </a:t>
          </a:r>
          <a:r>
            <a:rPr lang="en-US" sz="2000" dirty="0" err="1" smtClean="0"/>
            <a:t>digunakan</a:t>
          </a:r>
          <a:r>
            <a:rPr lang="en-US" sz="2000" dirty="0" smtClean="0"/>
            <a:t> </a:t>
          </a:r>
          <a:r>
            <a:rPr lang="en-US" sz="2000" dirty="0" err="1" smtClean="0"/>
            <a:t>oleh</a:t>
          </a:r>
          <a:r>
            <a:rPr lang="en-US" sz="2000" dirty="0" smtClean="0"/>
            <a:t> </a:t>
          </a:r>
          <a:r>
            <a:rPr lang="en-US" sz="2000" dirty="0" err="1" smtClean="0"/>
            <a:t>seseorang</a:t>
          </a:r>
          <a:r>
            <a:rPr lang="en-US" sz="2000" dirty="0" smtClean="0"/>
            <a:t> </a:t>
          </a:r>
          <a:r>
            <a:rPr lang="en-US" sz="2000" dirty="0" err="1" smtClean="0"/>
            <a:t>ketika</a:t>
          </a:r>
          <a:r>
            <a:rPr lang="en-US" sz="2000" dirty="0" smtClean="0"/>
            <a:t> </a:t>
          </a:r>
          <a:r>
            <a:rPr lang="en-US" sz="2000" dirty="0" err="1" smtClean="0"/>
            <a:t>ia</a:t>
          </a:r>
          <a:r>
            <a:rPr lang="en-US" sz="2000" dirty="0" smtClean="0"/>
            <a:t> </a:t>
          </a:r>
          <a:r>
            <a:rPr lang="en-US" sz="2000" dirty="0" err="1" smtClean="0"/>
            <a:t>berada</a:t>
          </a:r>
          <a:r>
            <a:rPr lang="en-US" sz="2000" dirty="0" smtClean="0"/>
            <a:t> di </a:t>
          </a:r>
          <a:r>
            <a:rPr lang="en-US" sz="2000" dirty="0" err="1" smtClean="0"/>
            <a:t>tempat</a:t>
          </a:r>
          <a:r>
            <a:rPr lang="en-US" sz="2000" dirty="0" smtClean="0"/>
            <a:t> </a:t>
          </a:r>
          <a:r>
            <a:rPr lang="en-US" sz="2000" dirty="0" err="1" smtClean="0"/>
            <a:t>umum</a:t>
          </a:r>
          <a:r>
            <a:rPr lang="en-US" sz="2000" dirty="0" smtClean="0"/>
            <a:t>. </a:t>
          </a:r>
          <a:endParaRPr lang="en-US" sz="2000" dirty="0"/>
        </a:p>
      </dgm:t>
    </dgm:pt>
    <dgm:pt modelId="{18012E24-3CC8-43B1-B7B5-024A78E58AA3}" type="parTrans" cxnId="{500D83BD-403D-4CD9-924C-9351BEC29D92}">
      <dgm:prSet/>
      <dgm:spPr/>
      <dgm:t>
        <a:bodyPr/>
        <a:lstStyle/>
        <a:p>
          <a:endParaRPr lang="en-US" sz="2000"/>
        </a:p>
      </dgm:t>
    </dgm:pt>
    <dgm:pt modelId="{F838367E-9669-484A-96B9-A0DD04004469}" type="sibTrans" cxnId="{500D83BD-403D-4CD9-924C-9351BEC29D92}">
      <dgm:prSet/>
      <dgm:spPr/>
      <dgm:t>
        <a:bodyPr/>
        <a:lstStyle/>
        <a:p>
          <a:endParaRPr lang="en-US" sz="2000"/>
        </a:p>
      </dgm:t>
    </dgm:pt>
    <dgm:pt modelId="{731843E1-A010-4D7E-B964-CD5C754673BA}" type="pres">
      <dgm:prSet presAssocID="{8EC9E72A-1A27-43F2-8F18-286162743C5E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id-ID"/>
        </a:p>
      </dgm:t>
    </dgm:pt>
    <dgm:pt modelId="{42482451-8877-4C52-B7C8-8FA3EFB894FE}" type="pres">
      <dgm:prSet presAssocID="{195A93E4-A9A2-48B2-B32B-C1EC9C521243}" presName="root" presStyleCnt="0">
        <dgm:presLayoutVars>
          <dgm:chMax/>
          <dgm:chPref/>
        </dgm:presLayoutVars>
      </dgm:prSet>
      <dgm:spPr/>
    </dgm:pt>
    <dgm:pt modelId="{6346C895-9214-44A9-B217-5BED95A657FE}" type="pres">
      <dgm:prSet presAssocID="{195A93E4-A9A2-48B2-B32B-C1EC9C521243}" presName="rootComposite" presStyleCnt="0">
        <dgm:presLayoutVars/>
      </dgm:prSet>
      <dgm:spPr/>
    </dgm:pt>
    <dgm:pt modelId="{A788E5B6-D550-4CD1-8D8B-F04368249C0A}" type="pres">
      <dgm:prSet presAssocID="{195A93E4-A9A2-48B2-B32B-C1EC9C521243}" presName="ParentAccent" presStyleLbl="alignNode1" presStyleIdx="0" presStyleCnt="2"/>
      <dgm:spPr/>
    </dgm:pt>
    <dgm:pt modelId="{09523319-3249-43C3-A039-6467928EF309}" type="pres">
      <dgm:prSet presAssocID="{195A93E4-A9A2-48B2-B32B-C1EC9C521243}" presName="ParentSmallAccent" presStyleLbl="fgAcc1" presStyleIdx="0" presStyleCnt="2"/>
      <dgm:spPr/>
    </dgm:pt>
    <dgm:pt modelId="{22E092F2-2A0F-4D67-8762-9DD99B3B400D}" type="pres">
      <dgm:prSet presAssocID="{195A93E4-A9A2-48B2-B32B-C1EC9C521243}" presName="Parent" presStyleLbl="revTx" presStyleIdx="0" presStyleCnt="4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96927F00-1C2D-4A77-B32E-9AB796A52792}" type="pres">
      <dgm:prSet presAssocID="{195A93E4-A9A2-48B2-B32B-C1EC9C521243}" presName="childShape" presStyleCnt="0">
        <dgm:presLayoutVars>
          <dgm:chMax val="0"/>
          <dgm:chPref val="0"/>
        </dgm:presLayoutVars>
      </dgm:prSet>
      <dgm:spPr/>
    </dgm:pt>
    <dgm:pt modelId="{9FB593BA-6F9A-4A8A-87F4-2EBCBC1FDC39}" type="pres">
      <dgm:prSet presAssocID="{81387682-B1B3-4AFD-832A-EC20662ABF6A}" presName="childComposite" presStyleCnt="0">
        <dgm:presLayoutVars>
          <dgm:chMax val="0"/>
          <dgm:chPref val="0"/>
        </dgm:presLayoutVars>
      </dgm:prSet>
      <dgm:spPr/>
    </dgm:pt>
    <dgm:pt modelId="{A1A7CD1D-0CDC-4AE9-9052-F97C8548B80B}" type="pres">
      <dgm:prSet presAssocID="{81387682-B1B3-4AFD-832A-EC20662ABF6A}" presName="ChildAccent" presStyleLbl="solidFgAcc1" presStyleIdx="0" presStyleCnt="2"/>
      <dgm:spPr/>
    </dgm:pt>
    <dgm:pt modelId="{D062FB32-4127-4849-BEDC-20E00A9860B7}" type="pres">
      <dgm:prSet presAssocID="{81387682-B1B3-4AFD-832A-EC20662ABF6A}" presName="Child" presStyleLbl="revTx" presStyleIdx="1" presStyleCnt="4" custScaleY="24018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1E496E-9079-4FDC-9469-1BB068566A0F}" type="pres">
      <dgm:prSet presAssocID="{2D43BF38-8B79-4B40-BBA2-2340A7E2689D}" presName="root" presStyleCnt="0">
        <dgm:presLayoutVars>
          <dgm:chMax/>
          <dgm:chPref/>
        </dgm:presLayoutVars>
      </dgm:prSet>
      <dgm:spPr/>
    </dgm:pt>
    <dgm:pt modelId="{5712FC21-4BFC-4234-9850-4DB111D88B7C}" type="pres">
      <dgm:prSet presAssocID="{2D43BF38-8B79-4B40-BBA2-2340A7E2689D}" presName="rootComposite" presStyleCnt="0">
        <dgm:presLayoutVars/>
      </dgm:prSet>
      <dgm:spPr/>
    </dgm:pt>
    <dgm:pt modelId="{847445C6-E43E-4CCA-BEC6-E481217C30E9}" type="pres">
      <dgm:prSet presAssocID="{2D43BF38-8B79-4B40-BBA2-2340A7E2689D}" presName="ParentAccent" presStyleLbl="alignNode1" presStyleIdx="1" presStyleCnt="2"/>
      <dgm:spPr/>
    </dgm:pt>
    <dgm:pt modelId="{68B83A35-9588-4603-946D-B3A310542B21}" type="pres">
      <dgm:prSet presAssocID="{2D43BF38-8B79-4B40-BBA2-2340A7E2689D}" presName="ParentSmallAccent" presStyleLbl="fgAcc1" presStyleIdx="1" presStyleCnt="2"/>
      <dgm:spPr/>
    </dgm:pt>
    <dgm:pt modelId="{0DD24369-BBC1-472B-945B-D90553D2FCDD}" type="pres">
      <dgm:prSet presAssocID="{2D43BF38-8B79-4B40-BBA2-2340A7E2689D}" presName="Parent" presStyleLbl="revTx" presStyleIdx="2" presStyleCnt="4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B847BC-7D21-477D-A032-17A22F3D66CA}" type="pres">
      <dgm:prSet presAssocID="{2D43BF38-8B79-4B40-BBA2-2340A7E2689D}" presName="childShape" presStyleCnt="0">
        <dgm:presLayoutVars>
          <dgm:chMax val="0"/>
          <dgm:chPref val="0"/>
        </dgm:presLayoutVars>
      </dgm:prSet>
      <dgm:spPr/>
    </dgm:pt>
    <dgm:pt modelId="{CE274983-4657-47EA-8CCA-FF4EBF91CF2C}" type="pres">
      <dgm:prSet presAssocID="{4EE17AAC-8549-4225-8C5E-760485EB6EC6}" presName="childComposite" presStyleCnt="0">
        <dgm:presLayoutVars>
          <dgm:chMax val="0"/>
          <dgm:chPref val="0"/>
        </dgm:presLayoutVars>
      </dgm:prSet>
      <dgm:spPr/>
    </dgm:pt>
    <dgm:pt modelId="{D4A86C45-3026-4000-B395-A016F3E53C2D}" type="pres">
      <dgm:prSet presAssocID="{4EE17AAC-8549-4225-8C5E-760485EB6EC6}" presName="ChildAccent" presStyleLbl="solidFgAcc1" presStyleIdx="1" presStyleCnt="2"/>
      <dgm:spPr/>
    </dgm:pt>
    <dgm:pt modelId="{732104C7-7BE6-4382-99D9-EF6615194036}" type="pres">
      <dgm:prSet presAssocID="{4EE17AAC-8549-4225-8C5E-760485EB6EC6}" presName="Child" presStyleLbl="revTx" presStyleIdx="3" presStyleCnt="4" custScaleY="22605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AB12684-C860-4441-97F8-DD3F32A64AF5}" type="presOf" srcId="{195A93E4-A9A2-48B2-B32B-C1EC9C521243}" destId="{22E092F2-2A0F-4D67-8762-9DD99B3B400D}" srcOrd="0" destOrd="0" presId="urn:microsoft.com/office/officeart/2008/layout/SquareAccentList"/>
    <dgm:cxn modelId="{D0EC44B4-568E-4478-9B5D-55F01DEF1860}" srcId="{8EC9E72A-1A27-43F2-8F18-286162743C5E}" destId="{2D43BF38-8B79-4B40-BBA2-2340A7E2689D}" srcOrd="1" destOrd="0" parTransId="{BEEFCD27-D739-407A-A2F4-29280EFB26BC}" sibTransId="{3E6ABCC2-0B48-4E32-AD2D-E528FEEE770C}"/>
    <dgm:cxn modelId="{189B8C84-1AFD-4E89-8E00-B27F76ED5463}" srcId="{8EC9E72A-1A27-43F2-8F18-286162743C5E}" destId="{195A93E4-A9A2-48B2-B32B-C1EC9C521243}" srcOrd="0" destOrd="0" parTransId="{3ADF175E-5A26-4C2E-92AA-3FBE596DE4F6}" sibTransId="{6CAB6FFD-98A3-4126-884E-AFAFB3C08B72}"/>
    <dgm:cxn modelId="{9D5B1536-47CA-4F9C-98DC-785245C42C70}" type="presOf" srcId="{2D43BF38-8B79-4B40-BBA2-2340A7E2689D}" destId="{0DD24369-BBC1-472B-945B-D90553D2FCDD}" srcOrd="0" destOrd="0" presId="urn:microsoft.com/office/officeart/2008/layout/SquareAccentList"/>
    <dgm:cxn modelId="{500D83BD-403D-4CD9-924C-9351BEC29D92}" srcId="{2D43BF38-8B79-4B40-BBA2-2340A7E2689D}" destId="{4EE17AAC-8549-4225-8C5E-760485EB6EC6}" srcOrd="0" destOrd="0" parTransId="{18012E24-3CC8-43B1-B7B5-024A78E58AA3}" sibTransId="{F838367E-9669-484A-96B9-A0DD04004469}"/>
    <dgm:cxn modelId="{F3DD5913-E560-4F46-9E84-D97CEBE0615B}" srcId="{195A93E4-A9A2-48B2-B32B-C1EC9C521243}" destId="{81387682-B1B3-4AFD-832A-EC20662ABF6A}" srcOrd="0" destOrd="0" parTransId="{9606486D-98E4-45C3-B434-E281AFB6FAAE}" sibTransId="{1030A175-16C1-4C39-A882-F336E1AF4899}"/>
    <dgm:cxn modelId="{DC75FB94-D25E-48DD-870C-ACEA806F57A5}" type="presOf" srcId="{81387682-B1B3-4AFD-832A-EC20662ABF6A}" destId="{D062FB32-4127-4849-BEDC-20E00A9860B7}" srcOrd="0" destOrd="0" presId="urn:microsoft.com/office/officeart/2008/layout/SquareAccentList"/>
    <dgm:cxn modelId="{2AAC50E3-8C78-40C6-8F72-D18E7D42D04F}" type="presOf" srcId="{8EC9E72A-1A27-43F2-8F18-286162743C5E}" destId="{731843E1-A010-4D7E-B964-CD5C754673BA}" srcOrd="0" destOrd="0" presId="urn:microsoft.com/office/officeart/2008/layout/SquareAccentList"/>
    <dgm:cxn modelId="{44DC733E-380E-4024-B6FF-A8023ABFC050}" type="presOf" srcId="{4EE17AAC-8549-4225-8C5E-760485EB6EC6}" destId="{732104C7-7BE6-4382-99D9-EF6615194036}" srcOrd="0" destOrd="0" presId="urn:microsoft.com/office/officeart/2008/layout/SquareAccentList"/>
    <dgm:cxn modelId="{4C8A1ED6-3A23-43AF-9AD6-1DAD11BDCFD8}" type="presParOf" srcId="{731843E1-A010-4D7E-B964-CD5C754673BA}" destId="{42482451-8877-4C52-B7C8-8FA3EFB894FE}" srcOrd="0" destOrd="0" presId="urn:microsoft.com/office/officeart/2008/layout/SquareAccentList"/>
    <dgm:cxn modelId="{DB24E41B-E2B0-43EC-9CC9-9934F7D5DA41}" type="presParOf" srcId="{42482451-8877-4C52-B7C8-8FA3EFB894FE}" destId="{6346C895-9214-44A9-B217-5BED95A657FE}" srcOrd="0" destOrd="0" presId="urn:microsoft.com/office/officeart/2008/layout/SquareAccentList"/>
    <dgm:cxn modelId="{E4E83F82-3BF7-49CD-9AD9-0669E8A3FD1C}" type="presParOf" srcId="{6346C895-9214-44A9-B217-5BED95A657FE}" destId="{A788E5B6-D550-4CD1-8D8B-F04368249C0A}" srcOrd="0" destOrd="0" presId="urn:microsoft.com/office/officeart/2008/layout/SquareAccentList"/>
    <dgm:cxn modelId="{147608F9-1B8F-4BB4-8F1D-7EDC165461B0}" type="presParOf" srcId="{6346C895-9214-44A9-B217-5BED95A657FE}" destId="{09523319-3249-43C3-A039-6467928EF309}" srcOrd="1" destOrd="0" presId="urn:microsoft.com/office/officeart/2008/layout/SquareAccentList"/>
    <dgm:cxn modelId="{3F479B89-9BAF-4912-BAE2-61BA05A46EA8}" type="presParOf" srcId="{6346C895-9214-44A9-B217-5BED95A657FE}" destId="{22E092F2-2A0F-4D67-8762-9DD99B3B400D}" srcOrd="2" destOrd="0" presId="urn:microsoft.com/office/officeart/2008/layout/SquareAccentList"/>
    <dgm:cxn modelId="{DADEAE19-BC47-43F5-BAC1-D6432DD2C3CC}" type="presParOf" srcId="{42482451-8877-4C52-B7C8-8FA3EFB894FE}" destId="{96927F00-1C2D-4A77-B32E-9AB796A52792}" srcOrd="1" destOrd="0" presId="urn:microsoft.com/office/officeart/2008/layout/SquareAccentList"/>
    <dgm:cxn modelId="{CFB8F945-7347-4C00-811C-CA94EDB460E0}" type="presParOf" srcId="{96927F00-1C2D-4A77-B32E-9AB796A52792}" destId="{9FB593BA-6F9A-4A8A-87F4-2EBCBC1FDC39}" srcOrd="0" destOrd="0" presId="urn:microsoft.com/office/officeart/2008/layout/SquareAccentList"/>
    <dgm:cxn modelId="{9CB7199A-35FC-45CB-BD7F-6CABE4616BC5}" type="presParOf" srcId="{9FB593BA-6F9A-4A8A-87F4-2EBCBC1FDC39}" destId="{A1A7CD1D-0CDC-4AE9-9052-F97C8548B80B}" srcOrd="0" destOrd="0" presId="urn:microsoft.com/office/officeart/2008/layout/SquareAccentList"/>
    <dgm:cxn modelId="{9A32EFA7-39B5-428A-A730-5ECFF2C98882}" type="presParOf" srcId="{9FB593BA-6F9A-4A8A-87F4-2EBCBC1FDC39}" destId="{D062FB32-4127-4849-BEDC-20E00A9860B7}" srcOrd="1" destOrd="0" presId="urn:microsoft.com/office/officeart/2008/layout/SquareAccentList"/>
    <dgm:cxn modelId="{A3E64FDC-C525-4150-8E80-96BB2CAB9289}" type="presParOf" srcId="{731843E1-A010-4D7E-B964-CD5C754673BA}" destId="{351E496E-9079-4FDC-9469-1BB068566A0F}" srcOrd="1" destOrd="0" presId="urn:microsoft.com/office/officeart/2008/layout/SquareAccentList"/>
    <dgm:cxn modelId="{712614CD-D12A-48F4-A522-9D1654167BA3}" type="presParOf" srcId="{351E496E-9079-4FDC-9469-1BB068566A0F}" destId="{5712FC21-4BFC-4234-9850-4DB111D88B7C}" srcOrd="0" destOrd="0" presId="urn:microsoft.com/office/officeart/2008/layout/SquareAccentList"/>
    <dgm:cxn modelId="{F9E6AA7D-E51D-4607-992B-0E998147389A}" type="presParOf" srcId="{5712FC21-4BFC-4234-9850-4DB111D88B7C}" destId="{847445C6-E43E-4CCA-BEC6-E481217C30E9}" srcOrd="0" destOrd="0" presId="urn:microsoft.com/office/officeart/2008/layout/SquareAccentList"/>
    <dgm:cxn modelId="{4C8EBFDA-4BB9-45D8-928C-142E7035B6D3}" type="presParOf" srcId="{5712FC21-4BFC-4234-9850-4DB111D88B7C}" destId="{68B83A35-9588-4603-946D-B3A310542B21}" srcOrd="1" destOrd="0" presId="urn:microsoft.com/office/officeart/2008/layout/SquareAccentList"/>
    <dgm:cxn modelId="{27023F30-0A6A-4805-B2EC-A770D9D1E749}" type="presParOf" srcId="{5712FC21-4BFC-4234-9850-4DB111D88B7C}" destId="{0DD24369-BBC1-472B-945B-D90553D2FCDD}" srcOrd="2" destOrd="0" presId="urn:microsoft.com/office/officeart/2008/layout/SquareAccentList"/>
    <dgm:cxn modelId="{54F7DCBA-5C32-4923-B06F-C1E4BC246392}" type="presParOf" srcId="{351E496E-9079-4FDC-9469-1BB068566A0F}" destId="{78B847BC-7D21-477D-A032-17A22F3D66CA}" srcOrd="1" destOrd="0" presId="urn:microsoft.com/office/officeart/2008/layout/SquareAccentList"/>
    <dgm:cxn modelId="{DA9FD9CC-1E85-492E-BB4E-B8F21FCD8CF8}" type="presParOf" srcId="{78B847BC-7D21-477D-A032-17A22F3D66CA}" destId="{CE274983-4657-47EA-8CCA-FF4EBF91CF2C}" srcOrd="0" destOrd="0" presId="urn:microsoft.com/office/officeart/2008/layout/SquareAccentList"/>
    <dgm:cxn modelId="{14DB8EB6-B57A-43E6-9380-071BACC2875C}" type="presParOf" srcId="{CE274983-4657-47EA-8CCA-FF4EBF91CF2C}" destId="{D4A86C45-3026-4000-B395-A016F3E53C2D}" srcOrd="0" destOrd="0" presId="urn:microsoft.com/office/officeart/2008/layout/SquareAccentList"/>
    <dgm:cxn modelId="{2857D6EA-82BC-4A0E-8AAB-16813F2EC034}" type="presParOf" srcId="{CE274983-4657-47EA-8CCA-FF4EBF91CF2C}" destId="{732104C7-7BE6-4382-99D9-EF6615194036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0A2B4C05-D80A-4BB3-ABA6-2F87EB75A93F}" type="doc">
      <dgm:prSet loTypeId="urn:microsoft.com/office/officeart/2005/8/layout/hierarchy3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1E2440D7-F38C-473D-8730-12B2DE12F685}">
      <dgm:prSet phldrT="[Text]" custT="1"/>
      <dgm:spPr/>
      <dgm:t>
        <a:bodyPr/>
        <a:lstStyle/>
        <a:p>
          <a:r>
            <a:rPr lang="en-US" sz="2000" dirty="0" err="1" smtClean="0"/>
            <a:t>Kebutuhan</a:t>
          </a:r>
          <a:endParaRPr lang="en-US" sz="2000" dirty="0" smtClean="0"/>
        </a:p>
        <a:p>
          <a:r>
            <a:rPr lang="en-US" sz="2000" dirty="0" err="1" smtClean="0"/>
            <a:t>praktis</a:t>
          </a:r>
          <a:endParaRPr lang="en-US" sz="2000" dirty="0"/>
        </a:p>
      </dgm:t>
    </dgm:pt>
    <dgm:pt modelId="{8F6DD0E7-B701-45FF-91C0-77278A0A55E8}" type="parTrans" cxnId="{E2288F35-1EDA-491F-9BC2-4DE110B876FA}">
      <dgm:prSet/>
      <dgm:spPr/>
      <dgm:t>
        <a:bodyPr/>
        <a:lstStyle/>
        <a:p>
          <a:endParaRPr lang="en-US" sz="2000"/>
        </a:p>
      </dgm:t>
    </dgm:pt>
    <dgm:pt modelId="{E680C4E5-A43E-4AE3-B95A-97F67EFED1D9}" type="sibTrans" cxnId="{E2288F35-1EDA-491F-9BC2-4DE110B876FA}">
      <dgm:prSet/>
      <dgm:spPr/>
      <dgm:t>
        <a:bodyPr/>
        <a:lstStyle/>
        <a:p>
          <a:endParaRPr lang="en-US" sz="2000"/>
        </a:p>
      </dgm:t>
    </dgm:pt>
    <dgm:pt modelId="{E9A82D28-BBFA-4254-94DD-7FB7FC0BD2FB}">
      <dgm:prSet phldrT="[Text]" custT="1"/>
      <dgm:spPr/>
      <dgm:t>
        <a:bodyPr/>
        <a:lstStyle/>
        <a:p>
          <a:pPr algn="l"/>
          <a:r>
            <a:rPr lang="en-US" sz="2000" dirty="0" err="1" smtClean="0"/>
            <a:t>Kebutuhan</a:t>
          </a:r>
          <a:r>
            <a:rPr lang="en-US" sz="2000" dirty="0" smtClean="0"/>
            <a:t> yang </a:t>
          </a:r>
          <a:r>
            <a:rPr lang="en-US" sz="2000" dirty="0" err="1" smtClean="0"/>
            <a:t>erat</a:t>
          </a:r>
          <a:r>
            <a:rPr lang="en-US" sz="2000" dirty="0" smtClean="0"/>
            <a:t> </a:t>
          </a:r>
          <a:r>
            <a:rPr lang="en-US" sz="2000" dirty="0" err="1" smtClean="0"/>
            <a:t>hubungannya</a:t>
          </a:r>
          <a:r>
            <a:rPr lang="en-US" sz="2000" dirty="0" smtClean="0"/>
            <a:t> </a:t>
          </a:r>
          <a:r>
            <a:rPr lang="en-US" sz="2000" dirty="0" err="1" smtClean="0"/>
            <a:t>dengan</a:t>
          </a:r>
          <a:r>
            <a:rPr lang="en-US" sz="2000" dirty="0" smtClean="0"/>
            <a:t> </a:t>
          </a:r>
          <a:r>
            <a:rPr lang="en-US" sz="2000" dirty="0" err="1" smtClean="0"/>
            <a:t>produk</a:t>
          </a:r>
          <a:r>
            <a:rPr lang="en-US" sz="2000" dirty="0" smtClean="0"/>
            <a:t> yang </a:t>
          </a:r>
          <a:r>
            <a:rPr lang="en-US" sz="2000" dirty="0" err="1" smtClean="0"/>
            <a:t>dijual</a:t>
          </a:r>
          <a:r>
            <a:rPr lang="en-US" sz="2000" dirty="0" smtClean="0"/>
            <a:t>.</a:t>
          </a:r>
          <a:endParaRPr lang="en-US" sz="2000" dirty="0"/>
        </a:p>
      </dgm:t>
    </dgm:pt>
    <dgm:pt modelId="{03E5D0D0-4C12-4688-AFF5-7ABC47A4B77E}" type="parTrans" cxnId="{5289EFD2-547C-41C8-B034-C000F0827647}">
      <dgm:prSet/>
      <dgm:spPr/>
      <dgm:t>
        <a:bodyPr/>
        <a:lstStyle/>
        <a:p>
          <a:endParaRPr lang="en-US" sz="2000"/>
        </a:p>
      </dgm:t>
    </dgm:pt>
    <dgm:pt modelId="{34789006-59EC-42DC-8E53-9381F781C0CF}" type="sibTrans" cxnId="{5289EFD2-547C-41C8-B034-C000F0827647}">
      <dgm:prSet/>
      <dgm:spPr/>
      <dgm:t>
        <a:bodyPr/>
        <a:lstStyle/>
        <a:p>
          <a:endParaRPr lang="en-US" sz="2000"/>
        </a:p>
      </dgm:t>
    </dgm:pt>
    <dgm:pt modelId="{888F98DB-D87B-41A0-AC40-1CE85EF8C145}">
      <dgm:prSet phldrT="[Text]" custT="1"/>
      <dgm:spPr/>
      <dgm:t>
        <a:bodyPr/>
        <a:lstStyle/>
        <a:p>
          <a:r>
            <a:rPr lang="en-US" sz="2000" dirty="0" err="1" smtClean="0"/>
            <a:t>Kebutuhan</a:t>
          </a:r>
          <a:endParaRPr lang="en-US" sz="2000" dirty="0" smtClean="0"/>
        </a:p>
        <a:p>
          <a:r>
            <a:rPr lang="en-US" sz="2000" dirty="0" err="1" smtClean="0"/>
            <a:t>fisik</a:t>
          </a:r>
          <a:endParaRPr lang="en-US" sz="2000" dirty="0"/>
        </a:p>
      </dgm:t>
    </dgm:pt>
    <dgm:pt modelId="{65272674-77E1-4A93-B2E2-CD5E7AC71151}" type="parTrans" cxnId="{C04D0E3E-20C3-4A87-A591-8E46F05DDE37}">
      <dgm:prSet/>
      <dgm:spPr/>
      <dgm:t>
        <a:bodyPr/>
        <a:lstStyle/>
        <a:p>
          <a:endParaRPr lang="en-US" sz="2000"/>
        </a:p>
      </dgm:t>
    </dgm:pt>
    <dgm:pt modelId="{6E30D036-A2E0-47D5-80F3-A3A566B2B610}" type="sibTrans" cxnId="{C04D0E3E-20C3-4A87-A591-8E46F05DDE37}">
      <dgm:prSet/>
      <dgm:spPr/>
      <dgm:t>
        <a:bodyPr/>
        <a:lstStyle/>
        <a:p>
          <a:endParaRPr lang="en-US" sz="2000"/>
        </a:p>
      </dgm:t>
    </dgm:pt>
    <dgm:pt modelId="{B3AE0715-817A-4E04-95E7-7D8B8CB5E4BD}">
      <dgm:prSet phldrT="[Text]" custT="1"/>
      <dgm:spPr/>
      <dgm:t>
        <a:bodyPr/>
        <a:lstStyle/>
        <a:p>
          <a:pPr algn="l"/>
          <a:r>
            <a:rPr lang="en-US" sz="2000" dirty="0" err="1" smtClean="0"/>
            <a:t>Kebutuhan</a:t>
          </a:r>
          <a:r>
            <a:rPr lang="en-US" sz="2000" dirty="0" smtClean="0"/>
            <a:t> yang </a:t>
          </a:r>
          <a:r>
            <a:rPr lang="en-US" sz="2000" dirty="0" err="1" smtClean="0"/>
            <a:t>erat</a:t>
          </a:r>
          <a:r>
            <a:rPr lang="en-US" sz="2000" dirty="0" smtClean="0"/>
            <a:t> </a:t>
          </a:r>
          <a:r>
            <a:rPr lang="en-US" sz="2000" dirty="0" err="1" smtClean="0"/>
            <a:t>kaitannya</a:t>
          </a:r>
          <a:r>
            <a:rPr lang="en-US" sz="2000" dirty="0" smtClean="0"/>
            <a:t> </a:t>
          </a:r>
          <a:r>
            <a:rPr lang="en-US" sz="2000" dirty="0" err="1" smtClean="0"/>
            <a:t>dengan</a:t>
          </a:r>
          <a:r>
            <a:rPr lang="en-US" sz="2000" dirty="0" smtClean="0"/>
            <a:t> </a:t>
          </a:r>
          <a:r>
            <a:rPr lang="en-US" sz="2000" dirty="0" err="1" smtClean="0"/>
            <a:t>sarana</a:t>
          </a:r>
          <a:r>
            <a:rPr lang="en-US" sz="2000" dirty="0" smtClean="0"/>
            <a:t> </a:t>
          </a:r>
          <a:r>
            <a:rPr lang="en-US" sz="2000" dirty="0" err="1" smtClean="0"/>
            <a:t>dan</a:t>
          </a:r>
          <a:r>
            <a:rPr lang="en-US" sz="2000" dirty="0" smtClean="0"/>
            <a:t> </a:t>
          </a:r>
          <a:r>
            <a:rPr lang="en-US" sz="2000" dirty="0" err="1" smtClean="0"/>
            <a:t>fasilitas</a:t>
          </a:r>
          <a:r>
            <a:rPr lang="en-US" sz="2000" dirty="0" smtClean="0"/>
            <a:t> yang </a:t>
          </a:r>
          <a:r>
            <a:rPr lang="en-US" sz="2000" dirty="0" err="1" smtClean="0"/>
            <a:t>menunjang</a:t>
          </a:r>
          <a:r>
            <a:rPr lang="en-US" sz="2000" dirty="0" smtClean="0"/>
            <a:t> </a:t>
          </a:r>
          <a:r>
            <a:rPr lang="en-US" sz="2000" dirty="0" err="1" smtClean="0"/>
            <a:t>kemudahan</a:t>
          </a:r>
          <a:r>
            <a:rPr lang="en-US" sz="2000" dirty="0" smtClean="0"/>
            <a:t>, </a:t>
          </a:r>
          <a:r>
            <a:rPr lang="en-US" sz="2000" dirty="0" err="1" smtClean="0"/>
            <a:t>serta</a:t>
          </a:r>
          <a:r>
            <a:rPr lang="en-US" sz="2000" dirty="0" smtClean="0"/>
            <a:t> </a:t>
          </a:r>
          <a:r>
            <a:rPr lang="en-US" sz="2000" dirty="0" err="1" smtClean="0"/>
            <a:t>kenyamanan</a:t>
          </a:r>
          <a:r>
            <a:rPr lang="en-US" sz="2000" dirty="0" smtClean="0"/>
            <a:t> </a:t>
          </a:r>
          <a:r>
            <a:rPr lang="en-US" sz="2000" dirty="0" err="1" smtClean="0"/>
            <a:t>pelanggan</a:t>
          </a:r>
          <a:r>
            <a:rPr lang="en-US" sz="2000" dirty="0" smtClean="0"/>
            <a:t> </a:t>
          </a:r>
          <a:r>
            <a:rPr lang="en-US" sz="2000" dirty="0" err="1" smtClean="0"/>
            <a:t>ketika</a:t>
          </a:r>
          <a:r>
            <a:rPr lang="en-US" sz="2000" dirty="0" smtClean="0"/>
            <a:t> </a:t>
          </a:r>
          <a:r>
            <a:rPr lang="en-US" sz="2000" dirty="0" err="1" smtClean="0"/>
            <a:t>berbelanja</a:t>
          </a:r>
          <a:r>
            <a:rPr lang="en-US" sz="2000" dirty="0" smtClean="0"/>
            <a:t>.</a:t>
          </a:r>
          <a:endParaRPr lang="en-US" sz="2000" dirty="0"/>
        </a:p>
      </dgm:t>
    </dgm:pt>
    <dgm:pt modelId="{D2EBAC3C-1650-4811-B89D-F92CBF5A5AC6}" type="parTrans" cxnId="{5E2212AC-7CEB-4A0B-91AE-5416FB42BB6D}">
      <dgm:prSet/>
      <dgm:spPr/>
      <dgm:t>
        <a:bodyPr/>
        <a:lstStyle/>
        <a:p>
          <a:endParaRPr lang="en-US" sz="2000"/>
        </a:p>
      </dgm:t>
    </dgm:pt>
    <dgm:pt modelId="{BF908E7B-C695-4AFA-87D6-3BFF0DE58411}" type="sibTrans" cxnId="{5E2212AC-7CEB-4A0B-91AE-5416FB42BB6D}">
      <dgm:prSet/>
      <dgm:spPr/>
      <dgm:t>
        <a:bodyPr/>
        <a:lstStyle/>
        <a:p>
          <a:endParaRPr lang="en-US" sz="2000"/>
        </a:p>
      </dgm:t>
    </dgm:pt>
    <dgm:pt modelId="{0F99BDC4-AB70-4DC2-A5CD-15B3444112FA}">
      <dgm:prSet phldrT="[Text]" custT="1"/>
      <dgm:spPr/>
      <dgm:t>
        <a:bodyPr/>
        <a:lstStyle/>
        <a:p>
          <a:r>
            <a:rPr lang="en-US" sz="2000" dirty="0" err="1" smtClean="0"/>
            <a:t>Kebutuhan</a:t>
          </a:r>
          <a:r>
            <a:rPr lang="en-US" sz="2000" dirty="0" smtClean="0"/>
            <a:t> </a:t>
          </a:r>
          <a:r>
            <a:rPr lang="en-US" sz="2000" dirty="0" err="1" smtClean="0"/>
            <a:t>emosional</a:t>
          </a:r>
          <a:endParaRPr lang="en-US" sz="2000" dirty="0"/>
        </a:p>
      </dgm:t>
    </dgm:pt>
    <dgm:pt modelId="{083CDFD4-DD6D-40A1-896A-4B5C87041780}" type="parTrans" cxnId="{CCA96D21-86A1-4B8D-80D1-9D82240D4876}">
      <dgm:prSet/>
      <dgm:spPr/>
      <dgm:t>
        <a:bodyPr/>
        <a:lstStyle/>
        <a:p>
          <a:endParaRPr lang="en-US" sz="2000"/>
        </a:p>
      </dgm:t>
    </dgm:pt>
    <dgm:pt modelId="{AF794281-7228-45C6-8346-2C9D981DF1BB}" type="sibTrans" cxnId="{CCA96D21-86A1-4B8D-80D1-9D82240D4876}">
      <dgm:prSet/>
      <dgm:spPr/>
      <dgm:t>
        <a:bodyPr/>
        <a:lstStyle/>
        <a:p>
          <a:endParaRPr lang="en-US" sz="2000"/>
        </a:p>
      </dgm:t>
    </dgm:pt>
    <dgm:pt modelId="{FDB8AA84-E74B-400D-990F-D8D56F227660}">
      <dgm:prSet phldrT="[Text]" custT="1"/>
      <dgm:spPr/>
      <dgm:t>
        <a:bodyPr/>
        <a:lstStyle/>
        <a:p>
          <a:pPr algn="l"/>
          <a:r>
            <a:rPr lang="en-US" sz="2000" dirty="0" err="1" smtClean="0"/>
            <a:t>Kebutuhan</a:t>
          </a:r>
          <a:r>
            <a:rPr lang="en-US" sz="2000" dirty="0" smtClean="0"/>
            <a:t> yang </a:t>
          </a:r>
          <a:r>
            <a:rPr lang="en-US" sz="2000" dirty="0" err="1" smtClean="0"/>
            <a:t>erat</a:t>
          </a:r>
          <a:r>
            <a:rPr lang="en-US" sz="2000" dirty="0" smtClean="0"/>
            <a:t> </a:t>
          </a:r>
          <a:r>
            <a:rPr lang="en-US" sz="2000" dirty="0" err="1" smtClean="0"/>
            <a:t>kaitannya</a:t>
          </a:r>
          <a:r>
            <a:rPr lang="en-US" sz="2000" dirty="0" smtClean="0"/>
            <a:t> </a:t>
          </a:r>
          <a:r>
            <a:rPr lang="en-US" sz="2000" dirty="0" err="1" smtClean="0"/>
            <a:t>dengan</a:t>
          </a:r>
          <a:r>
            <a:rPr lang="en-US" sz="2000" dirty="0" smtClean="0"/>
            <a:t> </a:t>
          </a:r>
          <a:r>
            <a:rPr lang="en-US" sz="2000" dirty="0" err="1" smtClean="0"/>
            <a:t>pelayanan</a:t>
          </a:r>
          <a:r>
            <a:rPr lang="en-US" sz="2000" dirty="0" smtClean="0"/>
            <a:t> yang </a:t>
          </a:r>
          <a:r>
            <a:rPr lang="en-US" sz="2000" dirty="0" err="1" smtClean="0"/>
            <a:t>diberikan</a:t>
          </a:r>
          <a:r>
            <a:rPr lang="en-US" sz="2000" dirty="0" smtClean="0"/>
            <a:t> </a:t>
          </a:r>
          <a:r>
            <a:rPr lang="en-US" sz="2000" dirty="0" err="1" smtClean="0"/>
            <a:t>oleh</a:t>
          </a:r>
          <a:r>
            <a:rPr lang="en-US" sz="2000" dirty="0" smtClean="0"/>
            <a:t> </a:t>
          </a:r>
          <a:r>
            <a:rPr lang="en-US" sz="2000" dirty="0" err="1" smtClean="0"/>
            <a:t>pelaku</a:t>
          </a:r>
          <a:r>
            <a:rPr lang="en-US" sz="2000" dirty="0" smtClean="0"/>
            <a:t> </a:t>
          </a:r>
          <a:r>
            <a:rPr lang="en-US" sz="2000" dirty="0" err="1" smtClean="0"/>
            <a:t>usaha</a:t>
          </a:r>
          <a:r>
            <a:rPr lang="en-US" sz="2000" dirty="0" smtClean="0"/>
            <a:t>.</a:t>
          </a:r>
          <a:endParaRPr lang="en-US" sz="2000" dirty="0"/>
        </a:p>
      </dgm:t>
    </dgm:pt>
    <dgm:pt modelId="{529C8877-B882-4227-BD80-448055C6AEEB}" type="parTrans" cxnId="{5AD4B6BF-FA2E-45A5-9184-EF932D9DBD4F}">
      <dgm:prSet/>
      <dgm:spPr/>
      <dgm:t>
        <a:bodyPr/>
        <a:lstStyle/>
        <a:p>
          <a:endParaRPr lang="en-US" sz="2000"/>
        </a:p>
      </dgm:t>
    </dgm:pt>
    <dgm:pt modelId="{6FAFB126-DA38-4011-940B-0037A21D57CC}" type="sibTrans" cxnId="{5AD4B6BF-FA2E-45A5-9184-EF932D9DBD4F}">
      <dgm:prSet/>
      <dgm:spPr/>
      <dgm:t>
        <a:bodyPr/>
        <a:lstStyle/>
        <a:p>
          <a:endParaRPr lang="en-US" sz="2000"/>
        </a:p>
      </dgm:t>
    </dgm:pt>
    <dgm:pt modelId="{A2E4E30B-FA99-4F63-8980-1B61258D1686}" type="pres">
      <dgm:prSet presAssocID="{0A2B4C05-D80A-4BB3-ABA6-2F87EB75A93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id-ID"/>
        </a:p>
      </dgm:t>
    </dgm:pt>
    <dgm:pt modelId="{BC83D648-BFEE-4E22-BC82-B48B16EBF31C}" type="pres">
      <dgm:prSet presAssocID="{1E2440D7-F38C-473D-8730-12B2DE12F685}" presName="root" presStyleCnt="0"/>
      <dgm:spPr/>
    </dgm:pt>
    <dgm:pt modelId="{FC89AF3B-5346-4DF1-8817-598FAA091797}" type="pres">
      <dgm:prSet presAssocID="{1E2440D7-F38C-473D-8730-12B2DE12F685}" presName="rootComposite" presStyleCnt="0"/>
      <dgm:spPr/>
    </dgm:pt>
    <dgm:pt modelId="{7AD8AA4D-27CB-4DAE-89A2-81223BA6DD4D}" type="pres">
      <dgm:prSet presAssocID="{1E2440D7-F38C-473D-8730-12B2DE12F685}" presName="rootText" presStyleLbl="node1" presStyleIdx="0" presStyleCnt="3" custScaleX="86945" custScaleY="67772"/>
      <dgm:spPr/>
      <dgm:t>
        <a:bodyPr/>
        <a:lstStyle/>
        <a:p>
          <a:endParaRPr lang="en-US"/>
        </a:p>
      </dgm:t>
    </dgm:pt>
    <dgm:pt modelId="{7CB054D1-83F2-490D-96CD-C0F5D2DE5C0B}" type="pres">
      <dgm:prSet presAssocID="{1E2440D7-F38C-473D-8730-12B2DE12F685}" presName="rootConnector" presStyleLbl="node1" presStyleIdx="0" presStyleCnt="3"/>
      <dgm:spPr/>
      <dgm:t>
        <a:bodyPr/>
        <a:lstStyle/>
        <a:p>
          <a:endParaRPr lang="id-ID"/>
        </a:p>
      </dgm:t>
    </dgm:pt>
    <dgm:pt modelId="{09228AC0-7B3F-4726-81B1-04A018798089}" type="pres">
      <dgm:prSet presAssocID="{1E2440D7-F38C-473D-8730-12B2DE12F685}" presName="childShape" presStyleCnt="0"/>
      <dgm:spPr/>
    </dgm:pt>
    <dgm:pt modelId="{A58760D6-D810-476A-B38E-E3DB1E33A1FC}" type="pres">
      <dgm:prSet presAssocID="{03E5D0D0-4C12-4688-AFF5-7ABC47A4B77E}" presName="Name13" presStyleLbl="parChTrans1D2" presStyleIdx="0" presStyleCnt="3"/>
      <dgm:spPr/>
      <dgm:t>
        <a:bodyPr/>
        <a:lstStyle/>
        <a:p>
          <a:endParaRPr lang="id-ID"/>
        </a:p>
      </dgm:t>
    </dgm:pt>
    <dgm:pt modelId="{48F0B777-EE36-4D47-8745-9BCA2E116E21}" type="pres">
      <dgm:prSet presAssocID="{E9A82D28-BBFA-4254-94DD-7FB7FC0BD2FB}" presName="childText" presStyleLbl="bgAcc1" presStyleIdx="0" presStyleCnt="3" custScaleX="93353" custScaleY="15176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C49FA08A-2EEC-475F-84F9-B8F4326BA0DC}" type="pres">
      <dgm:prSet presAssocID="{888F98DB-D87B-41A0-AC40-1CE85EF8C145}" presName="root" presStyleCnt="0"/>
      <dgm:spPr/>
    </dgm:pt>
    <dgm:pt modelId="{70A4C99E-D111-4672-93E6-37FF2143C391}" type="pres">
      <dgm:prSet presAssocID="{888F98DB-D87B-41A0-AC40-1CE85EF8C145}" presName="rootComposite" presStyleCnt="0"/>
      <dgm:spPr/>
    </dgm:pt>
    <dgm:pt modelId="{68128A15-29A2-4BC1-8700-A170F0D34D76}" type="pres">
      <dgm:prSet presAssocID="{888F98DB-D87B-41A0-AC40-1CE85EF8C145}" presName="rootText" presStyleLbl="node1" presStyleIdx="1" presStyleCnt="3" custScaleX="99665" custScaleY="67772"/>
      <dgm:spPr/>
      <dgm:t>
        <a:bodyPr/>
        <a:lstStyle/>
        <a:p>
          <a:endParaRPr lang="en-US"/>
        </a:p>
      </dgm:t>
    </dgm:pt>
    <dgm:pt modelId="{762C695D-1747-4DD7-B446-2C22A1A47680}" type="pres">
      <dgm:prSet presAssocID="{888F98DB-D87B-41A0-AC40-1CE85EF8C145}" presName="rootConnector" presStyleLbl="node1" presStyleIdx="1" presStyleCnt="3"/>
      <dgm:spPr/>
      <dgm:t>
        <a:bodyPr/>
        <a:lstStyle/>
        <a:p>
          <a:endParaRPr lang="id-ID"/>
        </a:p>
      </dgm:t>
    </dgm:pt>
    <dgm:pt modelId="{3DC2EA15-599D-49FA-86FC-4BE4A346EDBE}" type="pres">
      <dgm:prSet presAssocID="{888F98DB-D87B-41A0-AC40-1CE85EF8C145}" presName="childShape" presStyleCnt="0"/>
      <dgm:spPr/>
    </dgm:pt>
    <dgm:pt modelId="{5D30F229-0236-462B-B779-A426A2138009}" type="pres">
      <dgm:prSet presAssocID="{D2EBAC3C-1650-4811-B89D-F92CBF5A5AC6}" presName="Name13" presStyleLbl="parChTrans1D2" presStyleIdx="1" presStyleCnt="3"/>
      <dgm:spPr/>
      <dgm:t>
        <a:bodyPr/>
        <a:lstStyle/>
        <a:p>
          <a:endParaRPr lang="id-ID"/>
        </a:p>
      </dgm:t>
    </dgm:pt>
    <dgm:pt modelId="{3D877518-7E23-4F21-A270-326F814C6F23}" type="pres">
      <dgm:prSet presAssocID="{B3AE0715-817A-4E04-95E7-7D8B8CB5E4BD}" presName="childText" presStyleLbl="bgAcc1" presStyleIdx="1" presStyleCnt="3" custScaleX="127313" custScaleY="21529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8CB0D2A1-EAB7-4244-BDD6-84BD7D6168B8}" type="pres">
      <dgm:prSet presAssocID="{0F99BDC4-AB70-4DC2-A5CD-15B3444112FA}" presName="root" presStyleCnt="0"/>
      <dgm:spPr/>
    </dgm:pt>
    <dgm:pt modelId="{45CC1255-F022-4EC1-A6AA-B45B03A33162}" type="pres">
      <dgm:prSet presAssocID="{0F99BDC4-AB70-4DC2-A5CD-15B3444112FA}" presName="rootComposite" presStyleCnt="0"/>
      <dgm:spPr/>
    </dgm:pt>
    <dgm:pt modelId="{3DD52A00-05AB-467D-B1A6-07990390CBD3}" type="pres">
      <dgm:prSet presAssocID="{0F99BDC4-AB70-4DC2-A5CD-15B3444112FA}" presName="rootText" presStyleLbl="node1" presStyleIdx="2" presStyleCnt="3" custScaleX="86945" custScaleY="67772"/>
      <dgm:spPr/>
      <dgm:t>
        <a:bodyPr/>
        <a:lstStyle/>
        <a:p>
          <a:endParaRPr lang="id-ID"/>
        </a:p>
      </dgm:t>
    </dgm:pt>
    <dgm:pt modelId="{88BEFE86-DEC2-44FB-94CA-66B300892600}" type="pres">
      <dgm:prSet presAssocID="{0F99BDC4-AB70-4DC2-A5CD-15B3444112FA}" presName="rootConnector" presStyleLbl="node1" presStyleIdx="2" presStyleCnt="3"/>
      <dgm:spPr/>
      <dgm:t>
        <a:bodyPr/>
        <a:lstStyle/>
        <a:p>
          <a:endParaRPr lang="id-ID"/>
        </a:p>
      </dgm:t>
    </dgm:pt>
    <dgm:pt modelId="{051C3EB2-F92B-4B99-B021-B0DDC9E84CFC}" type="pres">
      <dgm:prSet presAssocID="{0F99BDC4-AB70-4DC2-A5CD-15B3444112FA}" presName="childShape" presStyleCnt="0"/>
      <dgm:spPr/>
    </dgm:pt>
    <dgm:pt modelId="{BD135351-8A81-4F76-99EE-8BD825021DC1}" type="pres">
      <dgm:prSet presAssocID="{529C8877-B882-4227-BD80-448055C6AEEB}" presName="Name13" presStyleLbl="parChTrans1D2" presStyleIdx="2" presStyleCnt="3"/>
      <dgm:spPr/>
      <dgm:t>
        <a:bodyPr/>
        <a:lstStyle/>
        <a:p>
          <a:endParaRPr lang="id-ID"/>
        </a:p>
      </dgm:t>
    </dgm:pt>
    <dgm:pt modelId="{6A6E5C61-2E10-4037-B65B-D2CA9EF3FA07}" type="pres">
      <dgm:prSet presAssocID="{FDB8AA84-E74B-400D-990F-D8D56F227660}" presName="childText" presStyleLbl="bgAcc1" presStyleIdx="2" presStyleCnt="3" custScaleY="177536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D8513080-A54C-4B80-BC1C-7D3610AB1AA2}" type="presOf" srcId="{FDB8AA84-E74B-400D-990F-D8D56F227660}" destId="{6A6E5C61-2E10-4037-B65B-D2CA9EF3FA07}" srcOrd="0" destOrd="0" presId="urn:microsoft.com/office/officeart/2005/8/layout/hierarchy3"/>
    <dgm:cxn modelId="{9FF1DF72-C8E4-4CED-95F3-1461A5206B6F}" type="presOf" srcId="{03E5D0D0-4C12-4688-AFF5-7ABC47A4B77E}" destId="{A58760D6-D810-476A-B38E-E3DB1E33A1FC}" srcOrd="0" destOrd="0" presId="urn:microsoft.com/office/officeart/2005/8/layout/hierarchy3"/>
    <dgm:cxn modelId="{6FC02114-6A7A-44C1-8F36-36E186A0E502}" type="presOf" srcId="{0F99BDC4-AB70-4DC2-A5CD-15B3444112FA}" destId="{3DD52A00-05AB-467D-B1A6-07990390CBD3}" srcOrd="0" destOrd="0" presId="urn:microsoft.com/office/officeart/2005/8/layout/hierarchy3"/>
    <dgm:cxn modelId="{3BA00BA2-AA65-493F-AABB-33FCBD0DA947}" type="presOf" srcId="{E9A82D28-BBFA-4254-94DD-7FB7FC0BD2FB}" destId="{48F0B777-EE36-4D47-8745-9BCA2E116E21}" srcOrd="0" destOrd="0" presId="urn:microsoft.com/office/officeart/2005/8/layout/hierarchy3"/>
    <dgm:cxn modelId="{C04D0E3E-20C3-4A87-A591-8E46F05DDE37}" srcId="{0A2B4C05-D80A-4BB3-ABA6-2F87EB75A93F}" destId="{888F98DB-D87B-41A0-AC40-1CE85EF8C145}" srcOrd="1" destOrd="0" parTransId="{65272674-77E1-4A93-B2E2-CD5E7AC71151}" sibTransId="{6E30D036-A2E0-47D5-80F3-A3A566B2B610}"/>
    <dgm:cxn modelId="{5289EFD2-547C-41C8-B034-C000F0827647}" srcId="{1E2440D7-F38C-473D-8730-12B2DE12F685}" destId="{E9A82D28-BBFA-4254-94DD-7FB7FC0BD2FB}" srcOrd="0" destOrd="0" parTransId="{03E5D0D0-4C12-4688-AFF5-7ABC47A4B77E}" sibTransId="{34789006-59EC-42DC-8E53-9381F781C0CF}"/>
    <dgm:cxn modelId="{E2288F35-1EDA-491F-9BC2-4DE110B876FA}" srcId="{0A2B4C05-D80A-4BB3-ABA6-2F87EB75A93F}" destId="{1E2440D7-F38C-473D-8730-12B2DE12F685}" srcOrd="0" destOrd="0" parTransId="{8F6DD0E7-B701-45FF-91C0-77278A0A55E8}" sibTransId="{E680C4E5-A43E-4AE3-B95A-97F67EFED1D9}"/>
    <dgm:cxn modelId="{29F7DF8E-FD9D-4D2B-8C10-4D4A9498E0AC}" type="presOf" srcId="{888F98DB-D87B-41A0-AC40-1CE85EF8C145}" destId="{762C695D-1747-4DD7-B446-2C22A1A47680}" srcOrd="1" destOrd="0" presId="urn:microsoft.com/office/officeart/2005/8/layout/hierarchy3"/>
    <dgm:cxn modelId="{8051A15B-0BF1-4BC4-BF19-139BC355167A}" type="presOf" srcId="{D2EBAC3C-1650-4811-B89D-F92CBF5A5AC6}" destId="{5D30F229-0236-462B-B779-A426A2138009}" srcOrd="0" destOrd="0" presId="urn:microsoft.com/office/officeart/2005/8/layout/hierarchy3"/>
    <dgm:cxn modelId="{D1337D90-4949-4AED-8646-F920983562A4}" type="presOf" srcId="{888F98DB-D87B-41A0-AC40-1CE85EF8C145}" destId="{68128A15-29A2-4BC1-8700-A170F0D34D76}" srcOrd="0" destOrd="0" presId="urn:microsoft.com/office/officeart/2005/8/layout/hierarchy3"/>
    <dgm:cxn modelId="{5C613F95-7C01-4DCF-ACF5-D3A4A02B4239}" type="presOf" srcId="{0F99BDC4-AB70-4DC2-A5CD-15B3444112FA}" destId="{88BEFE86-DEC2-44FB-94CA-66B300892600}" srcOrd="1" destOrd="0" presId="urn:microsoft.com/office/officeart/2005/8/layout/hierarchy3"/>
    <dgm:cxn modelId="{CCA96D21-86A1-4B8D-80D1-9D82240D4876}" srcId="{0A2B4C05-D80A-4BB3-ABA6-2F87EB75A93F}" destId="{0F99BDC4-AB70-4DC2-A5CD-15B3444112FA}" srcOrd="2" destOrd="0" parTransId="{083CDFD4-DD6D-40A1-896A-4B5C87041780}" sibTransId="{AF794281-7228-45C6-8346-2C9D981DF1BB}"/>
    <dgm:cxn modelId="{38118824-53ED-4311-982E-48B6AECE2429}" type="presOf" srcId="{1E2440D7-F38C-473D-8730-12B2DE12F685}" destId="{7CB054D1-83F2-490D-96CD-C0F5D2DE5C0B}" srcOrd="1" destOrd="0" presId="urn:microsoft.com/office/officeart/2005/8/layout/hierarchy3"/>
    <dgm:cxn modelId="{B6D6FE43-72B7-409C-94D1-748173DFBD8A}" type="presOf" srcId="{0A2B4C05-D80A-4BB3-ABA6-2F87EB75A93F}" destId="{A2E4E30B-FA99-4F63-8980-1B61258D1686}" srcOrd="0" destOrd="0" presId="urn:microsoft.com/office/officeart/2005/8/layout/hierarchy3"/>
    <dgm:cxn modelId="{4D731E7A-5687-4259-86A2-C9741E6BC959}" type="presOf" srcId="{1E2440D7-F38C-473D-8730-12B2DE12F685}" destId="{7AD8AA4D-27CB-4DAE-89A2-81223BA6DD4D}" srcOrd="0" destOrd="0" presId="urn:microsoft.com/office/officeart/2005/8/layout/hierarchy3"/>
    <dgm:cxn modelId="{5E2212AC-7CEB-4A0B-91AE-5416FB42BB6D}" srcId="{888F98DB-D87B-41A0-AC40-1CE85EF8C145}" destId="{B3AE0715-817A-4E04-95E7-7D8B8CB5E4BD}" srcOrd="0" destOrd="0" parTransId="{D2EBAC3C-1650-4811-B89D-F92CBF5A5AC6}" sibTransId="{BF908E7B-C695-4AFA-87D6-3BFF0DE58411}"/>
    <dgm:cxn modelId="{5AD4B6BF-FA2E-45A5-9184-EF932D9DBD4F}" srcId="{0F99BDC4-AB70-4DC2-A5CD-15B3444112FA}" destId="{FDB8AA84-E74B-400D-990F-D8D56F227660}" srcOrd="0" destOrd="0" parTransId="{529C8877-B882-4227-BD80-448055C6AEEB}" sibTransId="{6FAFB126-DA38-4011-940B-0037A21D57CC}"/>
    <dgm:cxn modelId="{1353F736-4652-4802-8373-D0F87BF88920}" type="presOf" srcId="{B3AE0715-817A-4E04-95E7-7D8B8CB5E4BD}" destId="{3D877518-7E23-4F21-A270-326F814C6F23}" srcOrd="0" destOrd="0" presId="urn:microsoft.com/office/officeart/2005/8/layout/hierarchy3"/>
    <dgm:cxn modelId="{73D89E71-E12B-4500-AE5A-8F3854321631}" type="presOf" srcId="{529C8877-B882-4227-BD80-448055C6AEEB}" destId="{BD135351-8A81-4F76-99EE-8BD825021DC1}" srcOrd="0" destOrd="0" presId="urn:microsoft.com/office/officeart/2005/8/layout/hierarchy3"/>
    <dgm:cxn modelId="{63DDBB8C-3075-49A9-8429-BC334BBCD76A}" type="presParOf" srcId="{A2E4E30B-FA99-4F63-8980-1B61258D1686}" destId="{BC83D648-BFEE-4E22-BC82-B48B16EBF31C}" srcOrd="0" destOrd="0" presId="urn:microsoft.com/office/officeart/2005/8/layout/hierarchy3"/>
    <dgm:cxn modelId="{0C7EE4BE-F0B2-4E46-AF43-3A019A40F11E}" type="presParOf" srcId="{BC83D648-BFEE-4E22-BC82-B48B16EBF31C}" destId="{FC89AF3B-5346-4DF1-8817-598FAA091797}" srcOrd="0" destOrd="0" presId="urn:microsoft.com/office/officeart/2005/8/layout/hierarchy3"/>
    <dgm:cxn modelId="{02BD1B4B-065B-471F-B978-4506E3F350BD}" type="presParOf" srcId="{FC89AF3B-5346-4DF1-8817-598FAA091797}" destId="{7AD8AA4D-27CB-4DAE-89A2-81223BA6DD4D}" srcOrd="0" destOrd="0" presId="urn:microsoft.com/office/officeart/2005/8/layout/hierarchy3"/>
    <dgm:cxn modelId="{068C50C2-F60F-48E7-B3C6-042D2B0CCFC9}" type="presParOf" srcId="{FC89AF3B-5346-4DF1-8817-598FAA091797}" destId="{7CB054D1-83F2-490D-96CD-C0F5D2DE5C0B}" srcOrd="1" destOrd="0" presId="urn:microsoft.com/office/officeart/2005/8/layout/hierarchy3"/>
    <dgm:cxn modelId="{F8C47356-A516-497E-8780-93AA062D111D}" type="presParOf" srcId="{BC83D648-BFEE-4E22-BC82-B48B16EBF31C}" destId="{09228AC0-7B3F-4726-81B1-04A018798089}" srcOrd="1" destOrd="0" presId="urn:microsoft.com/office/officeart/2005/8/layout/hierarchy3"/>
    <dgm:cxn modelId="{C576B6F6-DD4C-437E-A679-B948D288B8A7}" type="presParOf" srcId="{09228AC0-7B3F-4726-81B1-04A018798089}" destId="{A58760D6-D810-476A-B38E-E3DB1E33A1FC}" srcOrd="0" destOrd="0" presId="urn:microsoft.com/office/officeart/2005/8/layout/hierarchy3"/>
    <dgm:cxn modelId="{B270C4BD-75A8-43A7-936C-AABB00A3C101}" type="presParOf" srcId="{09228AC0-7B3F-4726-81B1-04A018798089}" destId="{48F0B777-EE36-4D47-8745-9BCA2E116E21}" srcOrd="1" destOrd="0" presId="urn:microsoft.com/office/officeart/2005/8/layout/hierarchy3"/>
    <dgm:cxn modelId="{0E868A71-FD10-4D0A-AB72-E51FB34D3233}" type="presParOf" srcId="{A2E4E30B-FA99-4F63-8980-1B61258D1686}" destId="{C49FA08A-2EEC-475F-84F9-B8F4326BA0DC}" srcOrd="1" destOrd="0" presId="urn:microsoft.com/office/officeart/2005/8/layout/hierarchy3"/>
    <dgm:cxn modelId="{7123870D-8E2A-4A39-845E-2D825581DF0F}" type="presParOf" srcId="{C49FA08A-2EEC-475F-84F9-B8F4326BA0DC}" destId="{70A4C99E-D111-4672-93E6-37FF2143C391}" srcOrd="0" destOrd="0" presId="urn:microsoft.com/office/officeart/2005/8/layout/hierarchy3"/>
    <dgm:cxn modelId="{40A174F7-CE6F-4F1B-8D2F-57C3DADFA802}" type="presParOf" srcId="{70A4C99E-D111-4672-93E6-37FF2143C391}" destId="{68128A15-29A2-4BC1-8700-A170F0D34D76}" srcOrd="0" destOrd="0" presId="urn:microsoft.com/office/officeart/2005/8/layout/hierarchy3"/>
    <dgm:cxn modelId="{E81C6694-E867-4106-9EEE-0F2D96E72B5E}" type="presParOf" srcId="{70A4C99E-D111-4672-93E6-37FF2143C391}" destId="{762C695D-1747-4DD7-B446-2C22A1A47680}" srcOrd="1" destOrd="0" presId="urn:microsoft.com/office/officeart/2005/8/layout/hierarchy3"/>
    <dgm:cxn modelId="{8ED63B0F-61A4-4611-A102-9D9181C570FC}" type="presParOf" srcId="{C49FA08A-2EEC-475F-84F9-B8F4326BA0DC}" destId="{3DC2EA15-599D-49FA-86FC-4BE4A346EDBE}" srcOrd="1" destOrd="0" presId="urn:microsoft.com/office/officeart/2005/8/layout/hierarchy3"/>
    <dgm:cxn modelId="{692D0C5C-E890-4951-AE37-B4C9F3BCD0FD}" type="presParOf" srcId="{3DC2EA15-599D-49FA-86FC-4BE4A346EDBE}" destId="{5D30F229-0236-462B-B779-A426A2138009}" srcOrd="0" destOrd="0" presId="urn:microsoft.com/office/officeart/2005/8/layout/hierarchy3"/>
    <dgm:cxn modelId="{74C9143C-B062-4C78-9693-64D81E89783B}" type="presParOf" srcId="{3DC2EA15-599D-49FA-86FC-4BE4A346EDBE}" destId="{3D877518-7E23-4F21-A270-326F814C6F23}" srcOrd="1" destOrd="0" presId="urn:microsoft.com/office/officeart/2005/8/layout/hierarchy3"/>
    <dgm:cxn modelId="{61E91E3D-EF69-4D51-9C93-6B490465DFB3}" type="presParOf" srcId="{A2E4E30B-FA99-4F63-8980-1B61258D1686}" destId="{8CB0D2A1-EAB7-4244-BDD6-84BD7D6168B8}" srcOrd="2" destOrd="0" presId="urn:microsoft.com/office/officeart/2005/8/layout/hierarchy3"/>
    <dgm:cxn modelId="{65A59EBA-E6B2-4049-8978-2471934D98D8}" type="presParOf" srcId="{8CB0D2A1-EAB7-4244-BDD6-84BD7D6168B8}" destId="{45CC1255-F022-4EC1-A6AA-B45B03A33162}" srcOrd="0" destOrd="0" presId="urn:microsoft.com/office/officeart/2005/8/layout/hierarchy3"/>
    <dgm:cxn modelId="{855AF6A5-7D1E-4F3E-A9EB-23A670D4D537}" type="presParOf" srcId="{45CC1255-F022-4EC1-A6AA-B45B03A33162}" destId="{3DD52A00-05AB-467D-B1A6-07990390CBD3}" srcOrd="0" destOrd="0" presId="urn:microsoft.com/office/officeart/2005/8/layout/hierarchy3"/>
    <dgm:cxn modelId="{3F545224-16E3-4C3A-8A16-1C8074AACD39}" type="presParOf" srcId="{45CC1255-F022-4EC1-A6AA-B45B03A33162}" destId="{88BEFE86-DEC2-44FB-94CA-66B300892600}" srcOrd="1" destOrd="0" presId="urn:microsoft.com/office/officeart/2005/8/layout/hierarchy3"/>
    <dgm:cxn modelId="{ABE0544F-4AD2-47F9-BDC8-C93DEB74E4DA}" type="presParOf" srcId="{8CB0D2A1-EAB7-4244-BDD6-84BD7D6168B8}" destId="{051C3EB2-F92B-4B99-B021-B0DDC9E84CFC}" srcOrd="1" destOrd="0" presId="urn:microsoft.com/office/officeart/2005/8/layout/hierarchy3"/>
    <dgm:cxn modelId="{621803E5-3B23-4E3B-A820-894853AEF17A}" type="presParOf" srcId="{051C3EB2-F92B-4B99-B021-B0DDC9E84CFC}" destId="{BD135351-8A81-4F76-99EE-8BD825021DC1}" srcOrd="0" destOrd="0" presId="urn:microsoft.com/office/officeart/2005/8/layout/hierarchy3"/>
    <dgm:cxn modelId="{C946B00E-DE74-4C6E-BB85-3CF9C2262263}" type="presParOf" srcId="{051C3EB2-F92B-4B99-B021-B0DDC9E84CFC}" destId="{6A6E5C61-2E10-4037-B65B-D2CA9EF3FA07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69496AE5-FCED-429B-A4BE-F2546370865A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ACD265F8-49EC-4DF0-B2F5-E92161C794AA}">
      <dgm:prSet phldrT="[Text]" custT="1"/>
      <dgm:spPr/>
      <dgm:t>
        <a:bodyPr/>
        <a:lstStyle/>
        <a:p>
          <a:r>
            <a:rPr lang="en-US" sz="2000" dirty="0" err="1" smtClean="0"/>
            <a:t>Faktor</a:t>
          </a:r>
          <a:r>
            <a:rPr lang="en-US" sz="2000" dirty="0" smtClean="0"/>
            <a:t> internal</a:t>
          </a:r>
          <a:endParaRPr lang="en-US" sz="2000" dirty="0"/>
        </a:p>
      </dgm:t>
    </dgm:pt>
    <dgm:pt modelId="{936B34E7-7BB8-42EC-AE15-6629CFE65E66}" type="parTrans" cxnId="{D2EE8C2B-CA35-4533-9B8E-C364A8FE5C73}">
      <dgm:prSet/>
      <dgm:spPr/>
      <dgm:t>
        <a:bodyPr/>
        <a:lstStyle/>
        <a:p>
          <a:endParaRPr lang="en-US" sz="2000"/>
        </a:p>
      </dgm:t>
    </dgm:pt>
    <dgm:pt modelId="{E50355A6-47A9-4156-9ACE-22D386E80E89}" type="sibTrans" cxnId="{D2EE8C2B-CA35-4533-9B8E-C364A8FE5C73}">
      <dgm:prSet/>
      <dgm:spPr/>
      <dgm:t>
        <a:bodyPr/>
        <a:lstStyle/>
        <a:p>
          <a:endParaRPr lang="en-US" sz="2000"/>
        </a:p>
      </dgm:t>
    </dgm:pt>
    <dgm:pt modelId="{C2252C47-7FE8-4C10-89C6-EAD2176586E2}">
      <dgm:prSet phldrT="[Text]" custT="1"/>
      <dgm:spPr/>
      <dgm:t>
        <a:bodyPr/>
        <a:lstStyle/>
        <a:p>
          <a:r>
            <a:rPr lang="en-US" sz="2000" dirty="0" err="1" smtClean="0"/>
            <a:t>Faktor</a:t>
          </a:r>
          <a:r>
            <a:rPr lang="en-US" sz="2000" dirty="0" smtClean="0"/>
            <a:t> </a:t>
          </a:r>
          <a:r>
            <a:rPr lang="en-US" sz="2000" dirty="0" err="1" smtClean="0"/>
            <a:t>pribadi</a:t>
          </a:r>
          <a:r>
            <a:rPr lang="en-US" sz="2000" dirty="0" smtClean="0"/>
            <a:t> yang </a:t>
          </a:r>
          <a:r>
            <a:rPr lang="en-US" sz="2000" dirty="0" err="1" smtClean="0"/>
            <a:t>sangat</a:t>
          </a:r>
          <a:r>
            <a:rPr lang="en-US" sz="2000" dirty="0" smtClean="0"/>
            <a:t> </a:t>
          </a:r>
          <a:r>
            <a:rPr lang="en-US" sz="2000" dirty="0" err="1" smtClean="0"/>
            <a:t>berpengaruh</a:t>
          </a:r>
          <a:r>
            <a:rPr lang="en-US" sz="2000" dirty="0" smtClean="0"/>
            <a:t> </a:t>
          </a:r>
          <a:r>
            <a:rPr lang="en-US" sz="2000" dirty="0" err="1" smtClean="0"/>
            <a:t>terhadap</a:t>
          </a:r>
          <a:r>
            <a:rPr lang="en-US" sz="2000" dirty="0" smtClean="0"/>
            <a:t> </a:t>
          </a:r>
          <a:r>
            <a:rPr lang="en-US" sz="2000" dirty="0" err="1" smtClean="0"/>
            <a:t>keputusan</a:t>
          </a:r>
          <a:r>
            <a:rPr lang="en-US" sz="2000" dirty="0" smtClean="0"/>
            <a:t> </a:t>
          </a:r>
          <a:r>
            <a:rPr lang="en-US" sz="2000" dirty="0" err="1" smtClean="0"/>
            <a:t>pembelian</a:t>
          </a:r>
          <a:r>
            <a:rPr lang="en-US" sz="2000" dirty="0" smtClean="0"/>
            <a:t> </a:t>
          </a:r>
          <a:r>
            <a:rPr lang="en-US" sz="2000" dirty="0" err="1" smtClean="0"/>
            <a:t>pelanggan</a:t>
          </a:r>
          <a:r>
            <a:rPr lang="en-US" sz="2000" dirty="0" smtClean="0"/>
            <a:t>.</a:t>
          </a:r>
          <a:endParaRPr lang="en-US" sz="2000" dirty="0"/>
        </a:p>
      </dgm:t>
    </dgm:pt>
    <dgm:pt modelId="{96B92DF7-0004-46B9-BD38-19E56AF23EE2}" type="parTrans" cxnId="{ACB0E35F-1B8A-4F79-92F2-56320E08CA8C}">
      <dgm:prSet/>
      <dgm:spPr/>
      <dgm:t>
        <a:bodyPr/>
        <a:lstStyle/>
        <a:p>
          <a:endParaRPr lang="en-US" sz="2000"/>
        </a:p>
      </dgm:t>
    </dgm:pt>
    <dgm:pt modelId="{E707A0C3-5422-4D61-AE02-1DE60211E46F}" type="sibTrans" cxnId="{ACB0E35F-1B8A-4F79-92F2-56320E08CA8C}">
      <dgm:prSet/>
      <dgm:spPr/>
      <dgm:t>
        <a:bodyPr/>
        <a:lstStyle/>
        <a:p>
          <a:endParaRPr lang="en-US" sz="2000"/>
        </a:p>
      </dgm:t>
    </dgm:pt>
    <dgm:pt modelId="{FA0F3C0F-BFBD-4E75-8149-E03074D3931D}">
      <dgm:prSet phldrT="[Text]" custT="1"/>
      <dgm:spPr/>
      <dgm:t>
        <a:bodyPr/>
        <a:lstStyle/>
        <a:p>
          <a:r>
            <a:rPr lang="en-US" sz="2000" dirty="0" err="1" smtClean="0"/>
            <a:t>Berkaitan</a:t>
          </a:r>
          <a:r>
            <a:rPr lang="en-US" sz="2000" dirty="0" smtClean="0"/>
            <a:t> </a:t>
          </a:r>
          <a:r>
            <a:rPr lang="en-US" sz="2000" dirty="0" err="1" smtClean="0"/>
            <a:t>dengan</a:t>
          </a:r>
          <a:r>
            <a:rPr lang="en-US" sz="2000" dirty="0" smtClean="0"/>
            <a:t> </a:t>
          </a:r>
          <a:r>
            <a:rPr lang="en-US" sz="2000" dirty="0" err="1" smtClean="0"/>
            <a:t>keyakinan</a:t>
          </a:r>
          <a:r>
            <a:rPr lang="en-US" sz="2000" dirty="0" smtClean="0"/>
            <a:t>, </a:t>
          </a:r>
          <a:r>
            <a:rPr lang="en-US" sz="2000" dirty="0" err="1" smtClean="0"/>
            <a:t>usia</a:t>
          </a:r>
          <a:r>
            <a:rPr lang="en-US" sz="2000" dirty="0" smtClean="0"/>
            <a:t>, </a:t>
          </a:r>
          <a:r>
            <a:rPr lang="en-US" sz="2000" dirty="0" err="1" smtClean="0"/>
            <a:t>persepsi</a:t>
          </a:r>
          <a:r>
            <a:rPr lang="en-US" sz="2000" dirty="0" smtClean="0"/>
            <a:t>, </a:t>
          </a:r>
          <a:r>
            <a:rPr lang="en-US" sz="2000" dirty="0" err="1" smtClean="0"/>
            <a:t>lingkungan</a:t>
          </a:r>
          <a:r>
            <a:rPr lang="en-US" sz="2000" dirty="0" smtClean="0"/>
            <a:t> </a:t>
          </a:r>
          <a:r>
            <a:rPr lang="en-US" sz="2000" dirty="0" err="1" smtClean="0"/>
            <a:t>keluarga</a:t>
          </a:r>
          <a:r>
            <a:rPr lang="en-US" sz="2000" dirty="0" smtClean="0"/>
            <a:t>, </a:t>
          </a:r>
          <a:r>
            <a:rPr lang="en-US" sz="2000" dirty="0" err="1" smtClean="0"/>
            <a:t>selera</a:t>
          </a:r>
          <a:r>
            <a:rPr lang="en-US" sz="2000" dirty="0" smtClean="0"/>
            <a:t>, </a:t>
          </a:r>
          <a:r>
            <a:rPr lang="en-US" sz="2000" dirty="0" err="1" smtClean="0"/>
            <a:t>gaya</a:t>
          </a:r>
          <a:r>
            <a:rPr lang="en-US" sz="2000" dirty="0" smtClean="0"/>
            <a:t> </a:t>
          </a:r>
          <a:r>
            <a:rPr lang="en-US" sz="2000" dirty="0" err="1" smtClean="0"/>
            <a:t>hidup</a:t>
          </a:r>
          <a:r>
            <a:rPr lang="en-US" sz="2000" dirty="0" smtClean="0"/>
            <a:t>, </a:t>
          </a:r>
          <a:r>
            <a:rPr lang="en-US" sz="2000" dirty="0" err="1" smtClean="0"/>
            <a:t>pengetahuan</a:t>
          </a:r>
          <a:r>
            <a:rPr lang="en-US" sz="2000" dirty="0" smtClean="0"/>
            <a:t> </a:t>
          </a:r>
          <a:r>
            <a:rPr lang="en-US" sz="2000" dirty="0" err="1" smtClean="0"/>
            <a:t>umum</a:t>
          </a:r>
          <a:r>
            <a:rPr lang="en-US" sz="2000" dirty="0" smtClean="0"/>
            <a:t>, </a:t>
          </a:r>
          <a:r>
            <a:rPr lang="en-US" sz="2000" dirty="0" err="1" smtClean="0"/>
            <a:t>dan</a:t>
          </a:r>
          <a:r>
            <a:rPr lang="en-US" sz="2000" dirty="0" smtClean="0"/>
            <a:t> </a:t>
          </a:r>
          <a:r>
            <a:rPr lang="en-US" sz="2000" dirty="0" err="1" smtClean="0"/>
            <a:t>kebutuhan</a:t>
          </a:r>
          <a:r>
            <a:rPr lang="en-US" sz="2000" dirty="0" smtClean="0"/>
            <a:t> </a:t>
          </a:r>
          <a:r>
            <a:rPr lang="en-US" sz="2000" dirty="0" err="1" smtClean="0"/>
            <a:t>pribadi</a:t>
          </a:r>
          <a:r>
            <a:rPr lang="en-US" sz="2000" dirty="0" smtClean="0"/>
            <a:t>.</a:t>
          </a:r>
          <a:endParaRPr lang="en-US" sz="2000" dirty="0"/>
        </a:p>
      </dgm:t>
    </dgm:pt>
    <dgm:pt modelId="{6AC97674-DDD1-4C8E-83F2-2F42F16332C4}" type="parTrans" cxnId="{7D5E2ADF-7DA7-4931-B8E1-FAEC230EE80C}">
      <dgm:prSet/>
      <dgm:spPr/>
      <dgm:t>
        <a:bodyPr/>
        <a:lstStyle/>
        <a:p>
          <a:endParaRPr lang="en-US" sz="2000"/>
        </a:p>
      </dgm:t>
    </dgm:pt>
    <dgm:pt modelId="{B1400DFC-FB5B-46F9-92C4-68E62012F05C}" type="sibTrans" cxnId="{7D5E2ADF-7DA7-4931-B8E1-FAEC230EE80C}">
      <dgm:prSet/>
      <dgm:spPr/>
      <dgm:t>
        <a:bodyPr/>
        <a:lstStyle/>
        <a:p>
          <a:endParaRPr lang="en-US" sz="2000"/>
        </a:p>
      </dgm:t>
    </dgm:pt>
    <dgm:pt modelId="{832A1231-52EC-481C-8975-0A8DEA08040D}">
      <dgm:prSet phldrT="[Text]" custT="1"/>
      <dgm:spPr/>
      <dgm:t>
        <a:bodyPr/>
        <a:lstStyle/>
        <a:p>
          <a:r>
            <a:rPr lang="en-US" sz="2000" dirty="0" err="1" smtClean="0"/>
            <a:t>Faktor</a:t>
          </a:r>
          <a:r>
            <a:rPr lang="en-US" sz="2000" dirty="0" smtClean="0"/>
            <a:t> </a:t>
          </a:r>
          <a:r>
            <a:rPr lang="en-US" sz="2000" dirty="0" err="1" smtClean="0"/>
            <a:t>eksternal</a:t>
          </a:r>
          <a:endParaRPr lang="en-US" sz="2000" dirty="0"/>
        </a:p>
      </dgm:t>
    </dgm:pt>
    <dgm:pt modelId="{433791FA-3DEE-4B2D-89DC-CF390EC3F1D9}" type="parTrans" cxnId="{FD1DBAFB-1AF4-45B2-8C08-4ED9A3900409}">
      <dgm:prSet/>
      <dgm:spPr/>
      <dgm:t>
        <a:bodyPr/>
        <a:lstStyle/>
        <a:p>
          <a:endParaRPr lang="en-US" sz="2000"/>
        </a:p>
      </dgm:t>
    </dgm:pt>
    <dgm:pt modelId="{00F3D95D-3EFE-4694-A66F-3E9615B96F07}" type="sibTrans" cxnId="{FD1DBAFB-1AF4-45B2-8C08-4ED9A3900409}">
      <dgm:prSet/>
      <dgm:spPr/>
      <dgm:t>
        <a:bodyPr/>
        <a:lstStyle/>
        <a:p>
          <a:endParaRPr lang="en-US" sz="2000"/>
        </a:p>
      </dgm:t>
    </dgm:pt>
    <dgm:pt modelId="{9A37DCCB-3189-4FCA-BA32-31817D5D3923}">
      <dgm:prSet phldrT="[Text]" custT="1"/>
      <dgm:spPr/>
      <dgm:t>
        <a:bodyPr/>
        <a:lstStyle/>
        <a:p>
          <a:r>
            <a:rPr lang="en-US" sz="2000" dirty="0" err="1" smtClean="0"/>
            <a:t>Faktor</a:t>
          </a:r>
          <a:r>
            <a:rPr lang="en-US" sz="2000" dirty="0" smtClean="0"/>
            <a:t> yang </a:t>
          </a:r>
          <a:r>
            <a:rPr lang="en-US" sz="2000" dirty="0" err="1" smtClean="0"/>
            <a:t>berpengaruh</a:t>
          </a:r>
          <a:r>
            <a:rPr lang="en-US" sz="2000" dirty="0" smtClean="0"/>
            <a:t> </a:t>
          </a:r>
          <a:r>
            <a:rPr lang="en-US" sz="2000" dirty="0" err="1" smtClean="0"/>
            <a:t>terhadap</a:t>
          </a:r>
          <a:r>
            <a:rPr lang="en-US" sz="2000" dirty="0" smtClean="0"/>
            <a:t> </a:t>
          </a:r>
          <a:r>
            <a:rPr lang="en-US" sz="2000" dirty="0" err="1" smtClean="0"/>
            <a:t>keputusan</a:t>
          </a:r>
          <a:r>
            <a:rPr lang="en-US" sz="2000" dirty="0" smtClean="0"/>
            <a:t> </a:t>
          </a:r>
          <a:r>
            <a:rPr lang="en-US" sz="2000" dirty="0" err="1" smtClean="0"/>
            <a:t>pembelian</a:t>
          </a:r>
          <a:r>
            <a:rPr lang="en-US" sz="2000" dirty="0" smtClean="0"/>
            <a:t> </a:t>
          </a:r>
          <a:r>
            <a:rPr lang="en-US" sz="2000" dirty="0" err="1" smtClean="0"/>
            <a:t>pelanggan</a:t>
          </a:r>
          <a:r>
            <a:rPr lang="en-US" sz="2000" dirty="0" smtClean="0"/>
            <a:t>.</a:t>
          </a:r>
          <a:endParaRPr lang="en-US" sz="2000" dirty="0"/>
        </a:p>
      </dgm:t>
    </dgm:pt>
    <dgm:pt modelId="{04E779DD-E7E6-4239-95E7-B53FA0115531}" type="parTrans" cxnId="{199C685C-89A1-478F-B977-319C92827700}">
      <dgm:prSet/>
      <dgm:spPr/>
      <dgm:t>
        <a:bodyPr/>
        <a:lstStyle/>
        <a:p>
          <a:endParaRPr lang="en-US" sz="2000"/>
        </a:p>
      </dgm:t>
    </dgm:pt>
    <dgm:pt modelId="{CA08305C-9D79-4D93-BB45-8A7AA10A30FB}" type="sibTrans" cxnId="{199C685C-89A1-478F-B977-319C92827700}">
      <dgm:prSet/>
      <dgm:spPr/>
      <dgm:t>
        <a:bodyPr/>
        <a:lstStyle/>
        <a:p>
          <a:endParaRPr lang="en-US" sz="2000"/>
        </a:p>
      </dgm:t>
    </dgm:pt>
    <dgm:pt modelId="{1B4F68E6-2A08-4C62-83FC-CBA0E42BDE34}">
      <dgm:prSet phldrT="[Text]" custT="1"/>
      <dgm:spPr/>
      <dgm:t>
        <a:bodyPr/>
        <a:lstStyle/>
        <a:p>
          <a:r>
            <a:rPr lang="en-US" sz="2000" dirty="0" err="1" smtClean="0"/>
            <a:t>Faktor</a:t>
          </a:r>
          <a:r>
            <a:rPr lang="en-US" sz="2000" dirty="0" smtClean="0"/>
            <a:t> </a:t>
          </a:r>
          <a:r>
            <a:rPr lang="en-US" sz="2000" dirty="0" err="1" smtClean="0"/>
            <a:t>eksternal</a:t>
          </a:r>
          <a:r>
            <a:rPr lang="en-US" sz="2000" dirty="0" smtClean="0"/>
            <a:t> </a:t>
          </a:r>
          <a:r>
            <a:rPr lang="en-US" sz="2000" dirty="0" err="1" smtClean="0"/>
            <a:t>terdiri</a:t>
          </a:r>
          <a:r>
            <a:rPr lang="en-US" sz="2000" dirty="0" smtClean="0"/>
            <a:t> </a:t>
          </a:r>
          <a:r>
            <a:rPr lang="en-US" sz="2000" dirty="0" err="1" smtClean="0"/>
            <a:t>atas</a:t>
          </a:r>
          <a:r>
            <a:rPr lang="en-US" sz="2000" dirty="0" smtClean="0"/>
            <a:t> </a:t>
          </a:r>
          <a:r>
            <a:rPr lang="en-US" sz="2000" dirty="0" err="1" smtClean="0"/>
            <a:t>budaya</a:t>
          </a:r>
          <a:r>
            <a:rPr lang="en-US" sz="2000" dirty="0" smtClean="0"/>
            <a:t>, </a:t>
          </a:r>
          <a:r>
            <a:rPr lang="en-US" sz="2000" dirty="0" err="1" smtClean="0"/>
            <a:t>kelas</a:t>
          </a:r>
          <a:r>
            <a:rPr lang="en-US" sz="2000" dirty="0" smtClean="0"/>
            <a:t> </a:t>
          </a:r>
          <a:r>
            <a:rPr lang="en-US" sz="2000" dirty="0" err="1" smtClean="0"/>
            <a:t>sosial</a:t>
          </a:r>
          <a:r>
            <a:rPr lang="en-US" sz="2000" dirty="0" smtClean="0"/>
            <a:t>, </a:t>
          </a:r>
          <a:r>
            <a:rPr lang="en-US" sz="2000" dirty="0" err="1" smtClean="0"/>
            <a:t>dan</a:t>
          </a:r>
          <a:r>
            <a:rPr lang="en-US" sz="2000" dirty="0" smtClean="0"/>
            <a:t> </a:t>
          </a:r>
          <a:r>
            <a:rPr lang="en-US" sz="2000" dirty="0" err="1" smtClean="0"/>
            <a:t>lingkungan</a:t>
          </a:r>
          <a:r>
            <a:rPr lang="en-US" sz="2000" dirty="0" smtClean="0"/>
            <a:t>. </a:t>
          </a:r>
          <a:endParaRPr lang="en-US" sz="2000" dirty="0"/>
        </a:p>
      </dgm:t>
    </dgm:pt>
    <dgm:pt modelId="{F1C6C41A-8BD3-420D-99D2-27E1B3B254AA}" type="parTrans" cxnId="{9FC48712-ABE6-496D-AB83-2522EDE14833}">
      <dgm:prSet/>
      <dgm:spPr/>
      <dgm:t>
        <a:bodyPr/>
        <a:lstStyle/>
        <a:p>
          <a:endParaRPr lang="en-US" sz="2000"/>
        </a:p>
      </dgm:t>
    </dgm:pt>
    <dgm:pt modelId="{17CD5DE5-6A5C-4CE1-A36D-1A4FFABC46A5}" type="sibTrans" cxnId="{9FC48712-ABE6-496D-AB83-2522EDE14833}">
      <dgm:prSet/>
      <dgm:spPr/>
      <dgm:t>
        <a:bodyPr/>
        <a:lstStyle/>
        <a:p>
          <a:endParaRPr lang="en-US" sz="2000"/>
        </a:p>
      </dgm:t>
    </dgm:pt>
    <dgm:pt modelId="{03F84844-DB69-4B43-B7B8-0A46D6688A9B}">
      <dgm:prSet phldrT="[Text]" custT="1"/>
      <dgm:spPr/>
      <dgm:t>
        <a:bodyPr/>
        <a:lstStyle/>
        <a:p>
          <a:r>
            <a:rPr lang="en-US" sz="2000" dirty="0" err="1" smtClean="0"/>
            <a:t>Faktor</a:t>
          </a:r>
          <a:r>
            <a:rPr lang="en-US" sz="2000" dirty="0" smtClean="0"/>
            <a:t> </a:t>
          </a:r>
          <a:r>
            <a:rPr lang="en-US" sz="2000" dirty="0" err="1" smtClean="0"/>
            <a:t>situasional</a:t>
          </a:r>
          <a:endParaRPr lang="en-US" sz="2000" dirty="0"/>
        </a:p>
      </dgm:t>
    </dgm:pt>
    <dgm:pt modelId="{85CECFBF-20C3-4C03-98E7-DB2E7BCFB0F1}" type="parTrans" cxnId="{0A361B7E-0B9D-4F94-B283-B2AAE319E7C5}">
      <dgm:prSet/>
      <dgm:spPr/>
      <dgm:t>
        <a:bodyPr/>
        <a:lstStyle/>
        <a:p>
          <a:endParaRPr lang="en-US" sz="2000"/>
        </a:p>
      </dgm:t>
    </dgm:pt>
    <dgm:pt modelId="{505E49BC-9B5F-4F67-829C-47C5602FC49E}" type="sibTrans" cxnId="{0A361B7E-0B9D-4F94-B283-B2AAE319E7C5}">
      <dgm:prSet/>
      <dgm:spPr/>
      <dgm:t>
        <a:bodyPr/>
        <a:lstStyle/>
        <a:p>
          <a:endParaRPr lang="en-US" sz="2000"/>
        </a:p>
      </dgm:t>
    </dgm:pt>
    <dgm:pt modelId="{B49ACD14-87B8-4B74-8247-C58558D30B0E}">
      <dgm:prSet phldrT="[Text]" custT="1"/>
      <dgm:spPr/>
      <dgm:t>
        <a:bodyPr/>
        <a:lstStyle/>
        <a:p>
          <a:r>
            <a:rPr lang="en-US" sz="2000" dirty="0" err="1" smtClean="0"/>
            <a:t>Kondisi</a:t>
          </a:r>
          <a:r>
            <a:rPr lang="en-US" sz="2000" dirty="0" smtClean="0"/>
            <a:t> </a:t>
          </a:r>
          <a:r>
            <a:rPr lang="en-US" sz="2000" dirty="0" err="1" smtClean="0"/>
            <a:t>sesaat</a:t>
          </a:r>
          <a:r>
            <a:rPr lang="en-US" sz="2000" dirty="0" smtClean="0"/>
            <a:t> yang </a:t>
          </a:r>
          <a:r>
            <a:rPr lang="en-US" sz="2000" dirty="0" err="1" smtClean="0"/>
            <a:t>muncul</a:t>
          </a:r>
          <a:r>
            <a:rPr lang="en-US" sz="2000" dirty="0" smtClean="0"/>
            <a:t> </a:t>
          </a:r>
          <a:r>
            <a:rPr lang="en-US" sz="2000" dirty="0" err="1" smtClean="0"/>
            <a:t>pada</a:t>
          </a:r>
          <a:r>
            <a:rPr lang="en-US" sz="2000" dirty="0" smtClean="0"/>
            <a:t> </a:t>
          </a:r>
          <a:r>
            <a:rPr lang="en-US" sz="2000" dirty="0" err="1" smtClean="0"/>
            <a:t>tempat</a:t>
          </a:r>
          <a:r>
            <a:rPr lang="en-US" sz="2000" dirty="0" smtClean="0"/>
            <a:t> </a:t>
          </a:r>
          <a:r>
            <a:rPr lang="en-US" sz="2000" dirty="0" err="1" smtClean="0"/>
            <a:t>dan</a:t>
          </a:r>
          <a:r>
            <a:rPr lang="en-US" sz="2000" dirty="0" smtClean="0"/>
            <a:t> </a:t>
          </a:r>
          <a:r>
            <a:rPr lang="en-US" sz="2000" dirty="0" err="1" smtClean="0"/>
            <a:t>waktu</a:t>
          </a:r>
          <a:r>
            <a:rPr lang="en-US" sz="2000" dirty="0" smtClean="0"/>
            <a:t> </a:t>
          </a:r>
          <a:r>
            <a:rPr lang="en-US" sz="2000" dirty="0" err="1" smtClean="0"/>
            <a:t>tertentu</a:t>
          </a:r>
          <a:r>
            <a:rPr lang="en-US" sz="2000" dirty="0" smtClean="0"/>
            <a:t>. </a:t>
          </a:r>
          <a:endParaRPr lang="en-US" sz="2000" dirty="0"/>
        </a:p>
      </dgm:t>
    </dgm:pt>
    <dgm:pt modelId="{BB8B9C15-3F50-4E71-9EEB-BB32791CD04E}" type="parTrans" cxnId="{EE5036E5-DC55-43AC-BB36-135330D2A1B2}">
      <dgm:prSet/>
      <dgm:spPr/>
      <dgm:t>
        <a:bodyPr/>
        <a:lstStyle/>
        <a:p>
          <a:endParaRPr lang="en-US" sz="2000"/>
        </a:p>
      </dgm:t>
    </dgm:pt>
    <dgm:pt modelId="{846142A4-EFB6-409D-A153-A9549B8460A3}" type="sibTrans" cxnId="{EE5036E5-DC55-43AC-BB36-135330D2A1B2}">
      <dgm:prSet/>
      <dgm:spPr/>
      <dgm:t>
        <a:bodyPr/>
        <a:lstStyle/>
        <a:p>
          <a:endParaRPr lang="en-US" sz="2000"/>
        </a:p>
      </dgm:t>
    </dgm:pt>
    <dgm:pt modelId="{2C67D175-77B6-4AFE-A73F-2B3F3CEA3951}">
      <dgm:prSet phldrT="[Text]" custT="1"/>
      <dgm:spPr/>
      <dgm:t>
        <a:bodyPr/>
        <a:lstStyle/>
        <a:p>
          <a:r>
            <a:rPr lang="en-US" sz="2000" dirty="0" err="1" smtClean="0"/>
            <a:t>Situasi</a:t>
          </a:r>
          <a:r>
            <a:rPr lang="en-US" sz="2000" dirty="0" smtClean="0"/>
            <a:t> </a:t>
          </a:r>
          <a:r>
            <a:rPr lang="en-US" sz="2000" dirty="0" err="1" smtClean="0"/>
            <a:t>konsumen</a:t>
          </a:r>
          <a:r>
            <a:rPr lang="en-US" sz="2000" dirty="0" smtClean="0"/>
            <a:t> </a:t>
          </a:r>
          <a:r>
            <a:rPr lang="en-US" sz="2000" dirty="0" err="1" smtClean="0"/>
            <a:t>dibagi</a:t>
          </a:r>
          <a:r>
            <a:rPr lang="en-US" sz="2000" dirty="0" smtClean="0"/>
            <a:t> </a:t>
          </a:r>
          <a:r>
            <a:rPr lang="en-US" sz="2000" dirty="0" err="1" smtClean="0"/>
            <a:t>menjadi</a:t>
          </a:r>
          <a:r>
            <a:rPr lang="en-US" sz="2000" dirty="0" smtClean="0"/>
            <a:t> </a:t>
          </a:r>
          <a:r>
            <a:rPr lang="en-US" sz="2000" dirty="0" err="1" smtClean="0"/>
            <a:t>tiga</a:t>
          </a:r>
          <a:r>
            <a:rPr lang="en-US" sz="2000" dirty="0" smtClean="0"/>
            <a:t>, </a:t>
          </a:r>
          <a:r>
            <a:rPr lang="en-US" sz="2000" dirty="0" err="1" smtClean="0"/>
            <a:t>yaitu</a:t>
          </a:r>
          <a:r>
            <a:rPr lang="en-US" sz="2000" dirty="0" smtClean="0"/>
            <a:t> </a:t>
          </a:r>
          <a:r>
            <a:rPr lang="en-US" sz="2000" dirty="0" err="1" smtClean="0"/>
            <a:t>situasi</a:t>
          </a:r>
          <a:r>
            <a:rPr lang="en-US" sz="2000" dirty="0" smtClean="0"/>
            <a:t> </a:t>
          </a:r>
          <a:r>
            <a:rPr lang="en-US" sz="2000" dirty="0" err="1" smtClean="0"/>
            <a:t>komunikasi</a:t>
          </a:r>
          <a:r>
            <a:rPr lang="en-US" sz="2000" dirty="0" smtClean="0"/>
            <a:t>, </a:t>
          </a:r>
          <a:r>
            <a:rPr lang="en-US" sz="2000" dirty="0" err="1" smtClean="0"/>
            <a:t>situasi</a:t>
          </a:r>
          <a:r>
            <a:rPr lang="en-US" sz="2000" dirty="0" smtClean="0"/>
            <a:t> </a:t>
          </a:r>
          <a:r>
            <a:rPr lang="en-US" sz="2000" dirty="0" err="1" smtClean="0"/>
            <a:t>pembelian</a:t>
          </a:r>
          <a:r>
            <a:rPr lang="en-US" sz="2000" dirty="0" smtClean="0"/>
            <a:t>, </a:t>
          </a:r>
          <a:r>
            <a:rPr lang="en-US" sz="2000" dirty="0" err="1" smtClean="0"/>
            <a:t>dan</a:t>
          </a:r>
          <a:r>
            <a:rPr lang="en-US" sz="2000" dirty="0" smtClean="0"/>
            <a:t> </a:t>
          </a:r>
          <a:r>
            <a:rPr lang="en-US" sz="2000" dirty="0" err="1" smtClean="0"/>
            <a:t>situasi</a:t>
          </a:r>
          <a:r>
            <a:rPr lang="en-US" sz="2000" dirty="0" smtClean="0"/>
            <a:t> </a:t>
          </a:r>
          <a:r>
            <a:rPr lang="en-US" sz="2000" dirty="0" err="1" smtClean="0"/>
            <a:t>pemakaian</a:t>
          </a:r>
          <a:r>
            <a:rPr lang="en-US" sz="2000" dirty="0" smtClean="0"/>
            <a:t>.</a:t>
          </a:r>
          <a:endParaRPr lang="en-US" sz="2000" dirty="0"/>
        </a:p>
      </dgm:t>
    </dgm:pt>
    <dgm:pt modelId="{E881D839-CA19-41CC-800C-B62BF3040C8C}" type="parTrans" cxnId="{F0674207-948B-46E2-B426-53234E263AFA}">
      <dgm:prSet/>
      <dgm:spPr/>
      <dgm:t>
        <a:bodyPr/>
        <a:lstStyle/>
        <a:p>
          <a:endParaRPr lang="en-US" sz="2000"/>
        </a:p>
      </dgm:t>
    </dgm:pt>
    <dgm:pt modelId="{BD80428D-2D8C-43C3-8DA3-B5D175656A7A}" type="sibTrans" cxnId="{F0674207-948B-46E2-B426-53234E263AFA}">
      <dgm:prSet/>
      <dgm:spPr/>
      <dgm:t>
        <a:bodyPr/>
        <a:lstStyle/>
        <a:p>
          <a:endParaRPr lang="en-US" sz="2000"/>
        </a:p>
      </dgm:t>
    </dgm:pt>
    <dgm:pt modelId="{CD435F7F-BAED-4356-B145-3ED9B5BAADD3}" type="pres">
      <dgm:prSet presAssocID="{69496AE5-FCED-429B-A4BE-F2546370865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9C3E7D72-5152-49E9-B7A7-6C9E9B3DCA56}" type="pres">
      <dgm:prSet presAssocID="{ACD265F8-49EC-4DF0-B2F5-E92161C794AA}" presName="composite" presStyleCnt="0"/>
      <dgm:spPr/>
    </dgm:pt>
    <dgm:pt modelId="{F10DF0C3-DDEF-42A9-AC98-7B4C3D364BBA}" type="pres">
      <dgm:prSet presAssocID="{ACD265F8-49EC-4DF0-B2F5-E92161C794AA}" presName="parTx" presStyleLbl="alignNode1" presStyleIdx="0" presStyleCnt="3" custScaleX="12454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06EDA7-D97F-43AA-AD01-97BBD2F34D55}" type="pres">
      <dgm:prSet presAssocID="{ACD265F8-49EC-4DF0-B2F5-E92161C794AA}" presName="desTx" presStyleLbl="alignAccFollowNode1" presStyleIdx="0" presStyleCnt="3" custScaleX="1245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844F83-72A3-4DB5-9275-B557FA7112ED}" type="pres">
      <dgm:prSet presAssocID="{E50355A6-47A9-4156-9ACE-22D386E80E89}" presName="space" presStyleCnt="0"/>
      <dgm:spPr/>
    </dgm:pt>
    <dgm:pt modelId="{8AC773CE-F87F-4C01-8C61-453D9110F0D3}" type="pres">
      <dgm:prSet presAssocID="{832A1231-52EC-481C-8975-0A8DEA08040D}" presName="composite" presStyleCnt="0"/>
      <dgm:spPr/>
    </dgm:pt>
    <dgm:pt modelId="{96E61A34-C08E-4E2D-9449-22B9A57F3F09}" type="pres">
      <dgm:prSet presAssocID="{832A1231-52EC-481C-8975-0A8DEA08040D}" presName="parTx" presStyleLbl="alignNode1" presStyleIdx="1" presStyleCnt="3" custScaleX="12454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0B52D8-A70A-48B7-B716-7B1F662F9927}" type="pres">
      <dgm:prSet presAssocID="{832A1231-52EC-481C-8975-0A8DEA08040D}" presName="desTx" presStyleLbl="alignAccFollowNode1" presStyleIdx="1" presStyleCnt="3" custScaleX="1245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D2FECB-0937-41E2-A3E7-819A2CCBBAD6}" type="pres">
      <dgm:prSet presAssocID="{00F3D95D-3EFE-4694-A66F-3E9615B96F07}" presName="space" presStyleCnt="0"/>
      <dgm:spPr/>
    </dgm:pt>
    <dgm:pt modelId="{3880E796-3C10-4510-81E0-F284680AF23A}" type="pres">
      <dgm:prSet presAssocID="{03F84844-DB69-4B43-B7B8-0A46D6688A9B}" presName="composite" presStyleCnt="0"/>
      <dgm:spPr/>
    </dgm:pt>
    <dgm:pt modelId="{E94F3EA5-6697-4B6C-A6AB-838C10B065B7}" type="pres">
      <dgm:prSet presAssocID="{03F84844-DB69-4B43-B7B8-0A46D6688A9B}" presName="parTx" presStyleLbl="alignNode1" presStyleIdx="2" presStyleCnt="3" custScaleX="12454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22462C-2CF4-416A-94E9-291D3C71829C}" type="pres">
      <dgm:prSet presAssocID="{03F84844-DB69-4B43-B7B8-0A46D6688A9B}" presName="desTx" presStyleLbl="alignAccFollowNode1" presStyleIdx="2" presStyleCnt="3" custScaleX="1245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86AC91B-5F98-47A8-9E2A-BF9C291C22C8}" type="presOf" srcId="{2C67D175-77B6-4AFE-A73F-2B3F3CEA3951}" destId="{7322462C-2CF4-416A-94E9-291D3C71829C}" srcOrd="0" destOrd="1" presId="urn:microsoft.com/office/officeart/2005/8/layout/hList1"/>
    <dgm:cxn modelId="{F0674207-948B-46E2-B426-53234E263AFA}" srcId="{03F84844-DB69-4B43-B7B8-0A46D6688A9B}" destId="{2C67D175-77B6-4AFE-A73F-2B3F3CEA3951}" srcOrd="1" destOrd="0" parTransId="{E881D839-CA19-41CC-800C-B62BF3040C8C}" sibTransId="{BD80428D-2D8C-43C3-8DA3-B5D175656A7A}"/>
    <dgm:cxn modelId="{ACB0E35F-1B8A-4F79-92F2-56320E08CA8C}" srcId="{ACD265F8-49EC-4DF0-B2F5-E92161C794AA}" destId="{C2252C47-7FE8-4C10-89C6-EAD2176586E2}" srcOrd="0" destOrd="0" parTransId="{96B92DF7-0004-46B9-BD38-19E56AF23EE2}" sibTransId="{E707A0C3-5422-4D61-AE02-1DE60211E46F}"/>
    <dgm:cxn modelId="{F8A4FD21-9721-403B-B539-F335741FF96E}" type="presOf" srcId="{ACD265F8-49EC-4DF0-B2F5-E92161C794AA}" destId="{F10DF0C3-DDEF-42A9-AC98-7B4C3D364BBA}" srcOrd="0" destOrd="0" presId="urn:microsoft.com/office/officeart/2005/8/layout/hList1"/>
    <dgm:cxn modelId="{FD4A7042-1065-45D2-A78B-AC5CE6D7A92F}" type="presOf" srcId="{03F84844-DB69-4B43-B7B8-0A46D6688A9B}" destId="{E94F3EA5-6697-4B6C-A6AB-838C10B065B7}" srcOrd="0" destOrd="0" presId="urn:microsoft.com/office/officeart/2005/8/layout/hList1"/>
    <dgm:cxn modelId="{199C685C-89A1-478F-B977-319C92827700}" srcId="{832A1231-52EC-481C-8975-0A8DEA08040D}" destId="{9A37DCCB-3189-4FCA-BA32-31817D5D3923}" srcOrd="0" destOrd="0" parTransId="{04E779DD-E7E6-4239-95E7-B53FA0115531}" sibTransId="{CA08305C-9D79-4D93-BB45-8A7AA10A30FB}"/>
    <dgm:cxn modelId="{FC71D540-9697-402D-A53F-538964E8DBBD}" type="presOf" srcId="{1B4F68E6-2A08-4C62-83FC-CBA0E42BDE34}" destId="{B50B52D8-A70A-48B7-B716-7B1F662F9927}" srcOrd="0" destOrd="1" presId="urn:microsoft.com/office/officeart/2005/8/layout/hList1"/>
    <dgm:cxn modelId="{A9F42EB6-B516-43A0-BEE6-EB91D3539251}" type="presOf" srcId="{69496AE5-FCED-429B-A4BE-F2546370865A}" destId="{CD435F7F-BAED-4356-B145-3ED9B5BAADD3}" srcOrd="0" destOrd="0" presId="urn:microsoft.com/office/officeart/2005/8/layout/hList1"/>
    <dgm:cxn modelId="{52192732-4264-46B7-B4A3-99EBB80AA7F9}" type="presOf" srcId="{B49ACD14-87B8-4B74-8247-C58558D30B0E}" destId="{7322462C-2CF4-416A-94E9-291D3C71829C}" srcOrd="0" destOrd="0" presId="urn:microsoft.com/office/officeart/2005/8/layout/hList1"/>
    <dgm:cxn modelId="{61908C6F-51F4-4BC6-A545-8FCE03FF4A51}" type="presOf" srcId="{FA0F3C0F-BFBD-4E75-8149-E03074D3931D}" destId="{3E06EDA7-D97F-43AA-AD01-97BBD2F34D55}" srcOrd="0" destOrd="1" presId="urn:microsoft.com/office/officeart/2005/8/layout/hList1"/>
    <dgm:cxn modelId="{FD894687-42CE-4443-B9AD-59A0518CD1E8}" type="presOf" srcId="{832A1231-52EC-481C-8975-0A8DEA08040D}" destId="{96E61A34-C08E-4E2D-9449-22B9A57F3F09}" srcOrd="0" destOrd="0" presId="urn:microsoft.com/office/officeart/2005/8/layout/hList1"/>
    <dgm:cxn modelId="{D2EE8C2B-CA35-4533-9B8E-C364A8FE5C73}" srcId="{69496AE5-FCED-429B-A4BE-F2546370865A}" destId="{ACD265F8-49EC-4DF0-B2F5-E92161C794AA}" srcOrd="0" destOrd="0" parTransId="{936B34E7-7BB8-42EC-AE15-6629CFE65E66}" sibTransId="{E50355A6-47A9-4156-9ACE-22D386E80E89}"/>
    <dgm:cxn modelId="{7D5E2ADF-7DA7-4931-B8E1-FAEC230EE80C}" srcId="{ACD265F8-49EC-4DF0-B2F5-E92161C794AA}" destId="{FA0F3C0F-BFBD-4E75-8149-E03074D3931D}" srcOrd="1" destOrd="0" parTransId="{6AC97674-DDD1-4C8E-83F2-2F42F16332C4}" sibTransId="{B1400DFC-FB5B-46F9-92C4-68E62012F05C}"/>
    <dgm:cxn modelId="{9FC48712-ABE6-496D-AB83-2522EDE14833}" srcId="{832A1231-52EC-481C-8975-0A8DEA08040D}" destId="{1B4F68E6-2A08-4C62-83FC-CBA0E42BDE34}" srcOrd="1" destOrd="0" parTransId="{F1C6C41A-8BD3-420D-99D2-27E1B3B254AA}" sibTransId="{17CD5DE5-6A5C-4CE1-A36D-1A4FFABC46A5}"/>
    <dgm:cxn modelId="{9FB2511A-D806-4681-B9B2-CBBA12059317}" type="presOf" srcId="{9A37DCCB-3189-4FCA-BA32-31817D5D3923}" destId="{B50B52D8-A70A-48B7-B716-7B1F662F9927}" srcOrd="0" destOrd="0" presId="urn:microsoft.com/office/officeart/2005/8/layout/hList1"/>
    <dgm:cxn modelId="{FD1DBAFB-1AF4-45B2-8C08-4ED9A3900409}" srcId="{69496AE5-FCED-429B-A4BE-F2546370865A}" destId="{832A1231-52EC-481C-8975-0A8DEA08040D}" srcOrd="1" destOrd="0" parTransId="{433791FA-3DEE-4B2D-89DC-CF390EC3F1D9}" sibTransId="{00F3D95D-3EFE-4694-A66F-3E9615B96F07}"/>
    <dgm:cxn modelId="{0A361B7E-0B9D-4F94-B283-B2AAE319E7C5}" srcId="{69496AE5-FCED-429B-A4BE-F2546370865A}" destId="{03F84844-DB69-4B43-B7B8-0A46D6688A9B}" srcOrd="2" destOrd="0" parTransId="{85CECFBF-20C3-4C03-98E7-DB2E7BCFB0F1}" sibTransId="{505E49BC-9B5F-4F67-829C-47C5602FC49E}"/>
    <dgm:cxn modelId="{BAA9396A-C312-4329-9DB4-3E33B466C85B}" type="presOf" srcId="{C2252C47-7FE8-4C10-89C6-EAD2176586E2}" destId="{3E06EDA7-D97F-43AA-AD01-97BBD2F34D55}" srcOrd="0" destOrd="0" presId="urn:microsoft.com/office/officeart/2005/8/layout/hList1"/>
    <dgm:cxn modelId="{EE5036E5-DC55-43AC-BB36-135330D2A1B2}" srcId="{03F84844-DB69-4B43-B7B8-0A46D6688A9B}" destId="{B49ACD14-87B8-4B74-8247-C58558D30B0E}" srcOrd="0" destOrd="0" parTransId="{BB8B9C15-3F50-4E71-9EEB-BB32791CD04E}" sibTransId="{846142A4-EFB6-409D-A153-A9549B8460A3}"/>
    <dgm:cxn modelId="{F9802278-2508-4AFC-BF7E-3B2FC093B4B9}" type="presParOf" srcId="{CD435F7F-BAED-4356-B145-3ED9B5BAADD3}" destId="{9C3E7D72-5152-49E9-B7A7-6C9E9B3DCA56}" srcOrd="0" destOrd="0" presId="urn:microsoft.com/office/officeart/2005/8/layout/hList1"/>
    <dgm:cxn modelId="{11FD1F81-6614-4D5B-A79E-211E79378301}" type="presParOf" srcId="{9C3E7D72-5152-49E9-B7A7-6C9E9B3DCA56}" destId="{F10DF0C3-DDEF-42A9-AC98-7B4C3D364BBA}" srcOrd="0" destOrd="0" presId="urn:microsoft.com/office/officeart/2005/8/layout/hList1"/>
    <dgm:cxn modelId="{CA4247BE-DF4E-45F3-87DF-A4F70F61B471}" type="presParOf" srcId="{9C3E7D72-5152-49E9-B7A7-6C9E9B3DCA56}" destId="{3E06EDA7-D97F-43AA-AD01-97BBD2F34D55}" srcOrd="1" destOrd="0" presId="urn:microsoft.com/office/officeart/2005/8/layout/hList1"/>
    <dgm:cxn modelId="{A6B65FF0-8453-4D88-AA42-E726D6FF9F04}" type="presParOf" srcId="{CD435F7F-BAED-4356-B145-3ED9B5BAADD3}" destId="{D5844F83-72A3-4DB5-9275-B557FA7112ED}" srcOrd="1" destOrd="0" presId="urn:microsoft.com/office/officeart/2005/8/layout/hList1"/>
    <dgm:cxn modelId="{FDBAB879-AE6F-4BF6-BD79-74C5675D0FB2}" type="presParOf" srcId="{CD435F7F-BAED-4356-B145-3ED9B5BAADD3}" destId="{8AC773CE-F87F-4C01-8C61-453D9110F0D3}" srcOrd="2" destOrd="0" presId="urn:microsoft.com/office/officeart/2005/8/layout/hList1"/>
    <dgm:cxn modelId="{0E84A14A-BC7E-41F8-8E70-B8333F4B7EA2}" type="presParOf" srcId="{8AC773CE-F87F-4C01-8C61-453D9110F0D3}" destId="{96E61A34-C08E-4E2D-9449-22B9A57F3F09}" srcOrd="0" destOrd="0" presId="urn:microsoft.com/office/officeart/2005/8/layout/hList1"/>
    <dgm:cxn modelId="{A2AFF0FC-E479-41E1-A3D0-3B57D490DFBD}" type="presParOf" srcId="{8AC773CE-F87F-4C01-8C61-453D9110F0D3}" destId="{B50B52D8-A70A-48B7-B716-7B1F662F9927}" srcOrd="1" destOrd="0" presId="urn:microsoft.com/office/officeart/2005/8/layout/hList1"/>
    <dgm:cxn modelId="{D43E54EA-0B34-45A2-BB57-480555B18139}" type="presParOf" srcId="{CD435F7F-BAED-4356-B145-3ED9B5BAADD3}" destId="{00D2FECB-0937-41E2-A3E7-819A2CCBBAD6}" srcOrd="3" destOrd="0" presId="urn:microsoft.com/office/officeart/2005/8/layout/hList1"/>
    <dgm:cxn modelId="{E0D64A8B-F45B-4F28-A900-5C71F31918F5}" type="presParOf" srcId="{CD435F7F-BAED-4356-B145-3ED9B5BAADD3}" destId="{3880E796-3C10-4510-81E0-F284680AF23A}" srcOrd="4" destOrd="0" presId="urn:microsoft.com/office/officeart/2005/8/layout/hList1"/>
    <dgm:cxn modelId="{F5992C4F-A120-4C02-BB89-FC89F081CBAF}" type="presParOf" srcId="{3880E796-3C10-4510-81E0-F284680AF23A}" destId="{E94F3EA5-6697-4B6C-A6AB-838C10B065B7}" srcOrd="0" destOrd="0" presId="urn:microsoft.com/office/officeart/2005/8/layout/hList1"/>
    <dgm:cxn modelId="{F2DEEE26-35FA-4227-B578-6F4865254880}" type="presParOf" srcId="{3880E796-3C10-4510-81E0-F284680AF23A}" destId="{7322462C-2CF4-416A-94E9-291D3C71829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44F0F6B-B38D-4455-940E-D4296C775BA3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DA63441-A352-416F-9860-138E506F93B8}">
      <dgm:prSet phldrT="[Text]" custT="1"/>
      <dgm:spPr/>
      <dgm:t>
        <a:bodyPr/>
        <a:lstStyle/>
        <a:p>
          <a:r>
            <a:rPr lang="en-US" sz="2000" dirty="0" err="1" smtClean="0"/>
            <a:t>Tidak</a:t>
          </a:r>
          <a:r>
            <a:rPr lang="en-US" sz="2000" dirty="0" smtClean="0"/>
            <a:t> </a:t>
          </a:r>
          <a:r>
            <a:rPr lang="en-US" sz="2000" dirty="0" err="1" smtClean="0"/>
            <a:t>mudah</a:t>
          </a:r>
          <a:r>
            <a:rPr lang="en-US" sz="2000" dirty="0" smtClean="0"/>
            <a:t> </a:t>
          </a:r>
          <a:r>
            <a:rPr lang="en-US" sz="2000" dirty="0" err="1" smtClean="0"/>
            <a:t>terpengaruh</a:t>
          </a:r>
          <a:r>
            <a:rPr lang="en-US" sz="2000" dirty="0" smtClean="0"/>
            <a:t> </a:t>
          </a:r>
          <a:r>
            <a:rPr lang="en-US" sz="2000" dirty="0" err="1" smtClean="0"/>
            <a:t>oleh</a:t>
          </a:r>
          <a:r>
            <a:rPr lang="en-US" sz="2000" dirty="0" smtClean="0"/>
            <a:t> </a:t>
          </a:r>
          <a:r>
            <a:rPr lang="en-US" sz="2000" dirty="0" err="1" smtClean="0"/>
            <a:t>bujukan</a:t>
          </a:r>
          <a:r>
            <a:rPr lang="en-US" sz="2000" dirty="0" smtClean="0"/>
            <a:t> </a:t>
          </a:r>
          <a:r>
            <a:rPr lang="en-US" sz="2000" dirty="0" err="1" smtClean="0"/>
            <a:t>penjual</a:t>
          </a:r>
          <a:r>
            <a:rPr lang="en-US" sz="2000" dirty="0" smtClean="0"/>
            <a:t>.</a:t>
          </a:r>
          <a:endParaRPr lang="en-US" sz="2000" dirty="0"/>
        </a:p>
      </dgm:t>
    </dgm:pt>
    <dgm:pt modelId="{BB9AC0D0-3AEE-4FAE-A078-3D6F771248DC}" type="parTrans" cxnId="{5095B830-5141-4457-83CE-37FAB8C7D84B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CEDA35B9-F354-4D7E-8EE4-3B124C99610F}" type="sibTrans" cxnId="{5095B830-5141-4457-83CE-37FAB8C7D84B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06E4DE9B-3BC0-48AB-B23E-6B786756C184}">
      <dgm:prSet phldrT="[Text]" custT="1"/>
      <dgm:spPr/>
      <dgm:t>
        <a:bodyPr/>
        <a:lstStyle/>
        <a:p>
          <a:r>
            <a:rPr lang="en-US" sz="2000" dirty="0" err="1" smtClean="0"/>
            <a:t>Cenderung</a:t>
          </a:r>
          <a:r>
            <a:rPr lang="en-US" sz="2000" dirty="0" smtClean="0"/>
            <a:t> </a:t>
          </a:r>
          <a:r>
            <a:rPr lang="en-US" sz="2000" dirty="0" err="1" smtClean="0"/>
            <a:t>keras</a:t>
          </a:r>
          <a:r>
            <a:rPr lang="en-US" sz="2000" dirty="0" smtClean="0"/>
            <a:t> </a:t>
          </a:r>
          <a:r>
            <a:rPr lang="en-US" sz="2000" dirty="0" err="1" smtClean="0"/>
            <a:t>dalam</a:t>
          </a:r>
          <a:r>
            <a:rPr lang="en-US" sz="2000" dirty="0" smtClean="0"/>
            <a:t> </a:t>
          </a:r>
          <a:r>
            <a:rPr lang="en-US" sz="2000" dirty="0" err="1" smtClean="0"/>
            <a:t>hal</a:t>
          </a:r>
          <a:r>
            <a:rPr lang="en-US" sz="2000" dirty="0" smtClean="0"/>
            <a:t> </a:t>
          </a:r>
          <a:r>
            <a:rPr lang="en-US" sz="2000" dirty="0" err="1" smtClean="0"/>
            <a:t>tawar-menawar</a:t>
          </a:r>
          <a:r>
            <a:rPr lang="en-US" sz="2000" dirty="0" smtClean="0"/>
            <a:t> </a:t>
          </a:r>
          <a:r>
            <a:rPr lang="en-US" sz="2000" dirty="0" err="1" smtClean="0"/>
            <a:t>harga</a:t>
          </a:r>
          <a:r>
            <a:rPr lang="en-US" sz="2000" dirty="0" smtClean="0"/>
            <a:t>.</a:t>
          </a:r>
          <a:endParaRPr lang="en-US" sz="2000" dirty="0"/>
        </a:p>
      </dgm:t>
    </dgm:pt>
    <dgm:pt modelId="{FE957635-B7A9-4323-A339-952297293F59}" type="parTrans" cxnId="{932DA0CD-36A2-4F42-92C4-DB267EAB5DD2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A5EA3458-1BF6-408D-BC61-51E337E5F666}" type="sibTrans" cxnId="{932DA0CD-36A2-4F42-92C4-DB267EAB5DD2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0741145C-4D6C-40C5-BF34-A6B635EE1AB0}">
      <dgm:prSet phldrT="[Text]" custT="1"/>
      <dgm:spPr/>
      <dgm:t>
        <a:bodyPr/>
        <a:lstStyle/>
        <a:p>
          <a:r>
            <a:rPr lang="en-US" sz="2000" dirty="0" err="1" smtClean="0"/>
            <a:t>Cenderung</a:t>
          </a:r>
          <a:r>
            <a:rPr lang="en-US" sz="2000" dirty="0" smtClean="0"/>
            <a:t> </a:t>
          </a:r>
          <a:r>
            <a:rPr lang="en-US" sz="2000" dirty="0" err="1" smtClean="0"/>
            <a:t>lebih</a:t>
          </a:r>
          <a:r>
            <a:rPr lang="en-US" sz="2000" dirty="0" smtClean="0"/>
            <a:t> </a:t>
          </a:r>
          <a:r>
            <a:rPr lang="en-US" sz="2000" dirty="0" err="1" smtClean="0"/>
            <a:t>tertarik</a:t>
          </a:r>
          <a:r>
            <a:rPr lang="en-US" sz="2000" dirty="0" smtClean="0"/>
            <a:t> </a:t>
          </a:r>
          <a:r>
            <a:rPr lang="en-US" sz="2000" dirty="0" err="1" smtClean="0"/>
            <a:t>pada</a:t>
          </a:r>
          <a:r>
            <a:rPr lang="en-US" sz="2000" dirty="0" smtClean="0"/>
            <a:t> </a:t>
          </a:r>
          <a:r>
            <a:rPr lang="en-US" sz="2000" dirty="0" err="1" smtClean="0"/>
            <a:t>corak</a:t>
          </a:r>
          <a:r>
            <a:rPr lang="en-US" sz="2000" dirty="0" smtClean="0"/>
            <a:t>, motif, </a:t>
          </a:r>
          <a:r>
            <a:rPr lang="en-US" sz="2000" dirty="0" err="1" smtClean="0"/>
            <a:t>warna</a:t>
          </a:r>
          <a:r>
            <a:rPr lang="en-US" sz="2000" dirty="0" smtClean="0"/>
            <a:t>, </a:t>
          </a:r>
          <a:r>
            <a:rPr lang="en-US" sz="2000" dirty="0" err="1" smtClean="0"/>
            <a:t>bentuk</a:t>
          </a:r>
          <a:r>
            <a:rPr lang="en-US" sz="2000" dirty="0" smtClean="0"/>
            <a:t>, </a:t>
          </a:r>
          <a:r>
            <a:rPr lang="en-US" sz="2000" dirty="0" err="1" smtClean="0"/>
            <a:t>dan</a:t>
          </a:r>
          <a:r>
            <a:rPr lang="en-US" sz="2000" dirty="0" smtClean="0"/>
            <a:t> model, </a:t>
          </a:r>
          <a:r>
            <a:rPr lang="en-US" sz="2000" dirty="0" err="1" smtClean="0"/>
            <a:t>bukan</a:t>
          </a:r>
          <a:r>
            <a:rPr lang="en-US" sz="2000" dirty="0" smtClean="0"/>
            <a:t> </a:t>
          </a:r>
          <a:r>
            <a:rPr lang="en-US" sz="2000" dirty="0" err="1" smtClean="0"/>
            <a:t>pada</a:t>
          </a:r>
          <a:r>
            <a:rPr lang="en-US" sz="2000" dirty="0" smtClean="0"/>
            <a:t> </a:t>
          </a:r>
          <a:r>
            <a:rPr lang="en-US" sz="2000" dirty="0" err="1" smtClean="0"/>
            <a:t>manfaat</a:t>
          </a:r>
          <a:r>
            <a:rPr lang="en-US" sz="2000" dirty="0" smtClean="0"/>
            <a:t>/</a:t>
          </a:r>
          <a:r>
            <a:rPr lang="en-US" sz="2000" dirty="0" err="1" smtClean="0"/>
            <a:t>fungsi</a:t>
          </a:r>
          <a:r>
            <a:rPr lang="en-US" sz="2000" dirty="0" smtClean="0"/>
            <a:t> </a:t>
          </a:r>
          <a:r>
            <a:rPr lang="en-US" sz="2000" dirty="0" err="1" smtClean="0"/>
            <a:t>produk</a:t>
          </a:r>
          <a:r>
            <a:rPr lang="en-US" sz="2000" dirty="0" smtClean="0"/>
            <a:t>.</a:t>
          </a:r>
          <a:endParaRPr lang="en-US" sz="2000" dirty="0"/>
        </a:p>
      </dgm:t>
    </dgm:pt>
    <dgm:pt modelId="{F6B152E2-6EEB-4A07-9701-99826F13E1B3}" type="parTrans" cxnId="{4456C6C5-F8FD-45B7-8977-D18F27704A3F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7E26007B-FF36-4447-8D7E-20ACD0C6A7EE}" type="sibTrans" cxnId="{4456C6C5-F8FD-45B7-8977-D18F27704A3F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D2DD07B7-EAB3-4929-8937-42A188B8542B}">
      <dgm:prSet phldrT="[Text]" custT="1"/>
      <dgm:spPr/>
      <dgm:t>
        <a:bodyPr/>
        <a:lstStyle/>
        <a:p>
          <a:r>
            <a:rPr lang="en-US" sz="2000" dirty="0" err="1" smtClean="0"/>
            <a:t>Lebih</a:t>
          </a:r>
          <a:r>
            <a:rPr lang="en-US" sz="2000" dirty="0" smtClean="0"/>
            <a:t> </a:t>
          </a:r>
          <a:r>
            <a:rPr lang="en-US" sz="2000" dirty="0" err="1" smtClean="0"/>
            <a:t>memerhatikan</a:t>
          </a:r>
          <a:r>
            <a:rPr lang="en-US" sz="2000" dirty="0" smtClean="0"/>
            <a:t> </a:t>
          </a:r>
          <a:r>
            <a:rPr lang="en-US" sz="2000" dirty="0" err="1" smtClean="0"/>
            <a:t>gengsi</a:t>
          </a:r>
          <a:r>
            <a:rPr lang="en-US" sz="2000" dirty="0" smtClean="0"/>
            <a:t> </a:t>
          </a:r>
          <a:r>
            <a:rPr lang="en-US" sz="2000" dirty="0" err="1" smtClean="0"/>
            <a:t>produk</a:t>
          </a:r>
          <a:r>
            <a:rPr lang="en-US" sz="2000" dirty="0" smtClean="0"/>
            <a:t> </a:t>
          </a:r>
          <a:r>
            <a:rPr lang="en-US" sz="2000" dirty="0" err="1" smtClean="0"/>
            <a:t>dan</a:t>
          </a:r>
          <a:r>
            <a:rPr lang="en-US" sz="2000" dirty="0" smtClean="0"/>
            <a:t> </a:t>
          </a:r>
          <a:r>
            <a:rPr lang="en-US" sz="2000" dirty="0" err="1" smtClean="0"/>
            <a:t>imbasnya</a:t>
          </a:r>
          <a:r>
            <a:rPr lang="en-US" sz="2000" dirty="0" smtClean="0"/>
            <a:t> </a:t>
          </a:r>
          <a:r>
            <a:rPr lang="en-US" sz="2000" dirty="0" err="1" smtClean="0"/>
            <a:t>pada</a:t>
          </a:r>
          <a:r>
            <a:rPr lang="en-US" sz="2000" dirty="0" smtClean="0"/>
            <a:t> status </a:t>
          </a:r>
          <a:r>
            <a:rPr lang="en-US" sz="2000" dirty="0" err="1" smtClean="0"/>
            <a:t>sosial</a:t>
          </a:r>
          <a:r>
            <a:rPr lang="en-US" sz="2000" dirty="0" smtClean="0"/>
            <a:t>.</a:t>
          </a:r>
          <a:endParaRPr lang="en-US" sz="2000" dirty="0"/>
        </a:p>
      </dgm:t>
    </dgm:pt>
    <dgm:pt modelId="{782F1160-4DCA-46B1-BE6B-48F81EF1764E}" type="parTrans" cxnId="{202C2659-966E-498E-A5D9-60AA56451BD0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CDCC3389-67F0-4D69-915E-95B7FEDAF4E9}" type="sibTrans" cxnId="{202C2659-966E-498E-A5D9-60AA56451BD0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18DCEE75-AC9E-4134-A62A-DB3697EC9FE9}">
      <dgm:prSet phldrT="[Text]" custT="1"/>
      <dgm:spPr/>
      <dgm:t>
        <a:bodyPr/>
        <a:lstStyle/>
        <a:p>
          <a:r>
            <a:rPr lang="en-US" sz="2000" dirty="0" err="1" smtClean="0"/>
            <a:t>Sering</a:t>
          </a:r>
          <a:r>
            <a:rPr lang="en-US" sz="2000" dirty="0" smtClean="0"/>
            <a:t> </a:t>
          </a:r>
          <a:r>
            <a:rPr lang="en-US" sz="2000" dirty="0" err="1" smtClean="0"/>
            <a:t>meminta</a:t>
          </a:r>
          <a:r>
            <a:rPr lang="en-US" sz="2000" dirty="0" smtClean="0"/>
            <a:t> </a:t>
          </a:r>
          <a:r>
            <a:rPr lang="en-US" sz="2000" dirty="0" err="1" smtClean="0"/>
            <a:t>pendapat</a:t>
          </a:r>
          <a:r>
            <a:rPr lang="en-US" sz="2000" dirty="0" smtClean="0"/>
            <a:t>,</a:t>
          </a:r>
          <a:r>
            <a:rPr lang="id-ID" sz="2000" dirty="0" smtClean="0"/>
            <a:t> </a:t>
          </a:r>
          <a:r>
            <a:rPr lang="en-US" sz="2000" dirty="0" err="1" smtClean="0"/>
            <a:t>pandangan</a:t>
          </a:r>
          <a:r>
            <a:rPr lang="en-US" sz="2000" dirty="0" smtClean="0"/>
            <a:t>, </a:t>
          </a:r>
          <a:r>
            <a:rPr lang="en-US" sz="2000" dirty="0" err="1" smtClean="0"/>
            <a:t>atau</a:t>
          </a:r>
          <a:r>
            <a:rPr lang="en-US" sz="2000" dirty="0" smtClean="0"/>
            <a:t> </a:t>
          </a:r>
          <a:r>
            <a:rPr lang="en-US" sz="2000" dirty="0" err="1" smtClean="0"/>
            <a:t>nasihat</a:t>
          </a:r>
          <a:r>
            <a:rPr lang="en-US" sz="2000" dirty="0" smtClean="0"/>
            <a:t> </a:t>
          </a:r>
          <a:r>
            <a:rPr lang="en-US" sz="2000" dirty="0" err="1" smtClean="0"/>
            <a:t>kepada</a:t>
          </a:r>
          <a:r>
            <a:rPr lang="en-US" sz="2000" dirty="0" smtClean="0"/>
            <a:t> </a:t>
          </a:r>
          <a:r>
            <a:rPr lang="en-US" sz="2000" dirty="0" err="1" smtClean="0"/>
            <a:t>penjual</a:t>
          </a:r>
          <a:r>
            <a:rPr lang="en-US" sz="2000" dirty="0" smtClean="0"/>
            <a:t>.</a:t>
          </a:r>
          <a:endParaRPr lang="en-US" sz="2000" dirty="0"/>
        </a:p>
      </dgm:t>
    </dgm:pt>
    <dgm:pt modelId="{A83A61FC-19CB-4B0B-B337-11D465FF1D6D}" type="parTrans" cxnId="{1ED9A02D-9242-4F91-9E90-081F12F531F9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EE96B9E6-CFF0-46CA-ABBB-05ECEC7FCE8A}" type="sibTrans" cxnId="{1ED9A02D-9242-4F91-9E90-081F12F531F9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F6300D4D-EE71-4347-9B84-82A754EA7A55}" type="pres">
      <dgm:prSet presAssocID="{244F0F6B-B38D-4455-940E-D4296C775BA3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id-ID"/>
        </a:p>
      </dgm:t>
    </dgm:pt>
    <dgm:pt modelId="{CAE4414E-18DC-4972-9929-C5E83BBC6792}" type="pres">
      <dgm:prSet presAssocID="{244F0F6B-B38D-4455-940E-D4296C775BA3}" presName="Name1" presStyleCnt="0"/>
      <dgm:spPr/>
    </dgm:pt>
    <dgm:pt modelId="{44863D5A-DF45-47F2-BE5C-33DD1C0BD74B}" type="pres">
      <dgm:prSet presAssocID="{244F0F6B-B38D-4455-940E-D4296C775BA3}" presName="cycle" presStyleCnt="0"/>
      <dgm:spPr/>
    </dgm:pt>
    <dgm:pt modelId="{04C5A65A-FA9B-4295-85EA-CB0171039954}" type="pres">
      <dgm:prSet presAssocID="{244F0F6B-B38D-4455-940E-D4296C775BA3}" presName="srcNode" presStyleLbl="node1" presStyleIdx="0" presStyleCnt="5"/>
      <dgm:spPr/>
    </dgm:pt>
    <dgm:pt modelId="{4FFC4404-8DFA-4B18-A8E0-B79F02573115}" type="pres">
      <dgm:prSet presAssocID="{244F0F6B-B38D-4455-940E-D4296C775BA3}" presName="conn" presStyleLbl="parChTrans1D2" presStyleIdx="0" presStyleCnt="1"/>
      <dgm:spPr/>
      <dgm:t>
        <a:bodyPr/>
        <a:lstStyle/>
        <a:p>
          <a:endParaRPr lang="id-ID"/>
        </a:p>
      </dgm:t>
    </dgm:pt>
    <dgm:pt modelId="{F1BD700D-350C-47EF-A935-352B778C9524}" type="pres">
      <dgm:prSet presAssocID="{244F0F6B-B38D-4455-940E-D4296C775BA3}" presName="extraNode" presStyleLbl="node1" presStyleIdx="0" presStyleCnt="5"/>
      <dgm:spPr/>
    </dgm:pt>
    <dgm:pt modelId="{1BA40D15-FDA2-462A-A4A9-EE98ACAD4B98}" type="pres">
      <dgm:prSet presAssocID="{244F0F6B-B38D-4455-940E-D4296C775BA3}" presName="dstNode" presStyleLbl="node1" presStyleIdx="0" presStyleCnt="5"/>
      <dgm:spPr/>
    </dgm:pt>
    <dgm:pt modelId="{0D8198CA-02B9-4638-9450-3D57E933B651}" type="pres">
      <dgm:prSet presAssocID="{3DA63441-A352-416F-9860-138E506F93B8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620ED4-8BB8-4401-83DF-7E36181EE3BC}" type="pres">
      <dgm:prSet presAssocID="{3DA63441-A352-416F-9860-138E506F93B8}" presName="accent_1" presStyleCnt="0"/>
      <dgm:spPr/>
    </dgm:pt>
    <dgm:pt modelId="{39823C93-B552-4D05-B9A8-872E9721F401}" type="pres">
      <dgm:prSet presAssocID="{3DA63441-A352-416F-9860-138E506F93B8}" presName="accentRepeatNode" presStyleLbl="solidFgAcc1" presStyleIdx="0" presStyleCnt="5"/>
      <dgm:spPr/>
    </dgm:pt>
    <dgm:pt modelId="{8AD1F876-7658-4E63-9DA7-5B52D6C55094}" type="pres">
      <dgm:prSet presAssocID="{06E4DE9B-3BC0-48AB-B23E-6B786756C184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2D2746-BB10-4D4F-A557-C544414A97C0}" type="pres">
      <dgm:prSet presAssocID="{06E4DE9B-3BC0-48AB-B23E-6B786756C184}" presName="accent_2" presStyleCnt="0"/>
      <dgm:spPr/>
    </dgm:pt>
    <dgm:pt modelId="{CD2848C0-46DD-4BE1-90A7-7DEE1A11F0AD}" type="pres">
      <dgm:prSet presAssocID="{06E4DE9B-3BC0-48AB-B23E-6B786756C184}" presName="accentRepeatNode" presStyleLbl="solidFgAcc1" presStyleIdx="1" presStyleCnt="5"/>
      <dgm:spPr/>
    </dgm:pt>
    <dgm:pt modelId="{13718A86-7BA9-4377-9763-7520FD0F7B3E}" type="pres">
      <dgm:prSet presAssocID="{0741145C-4D6C-40C5-BF34-A6B635EE1AB0}" presName="text_3" presStyleLbl="node1" presStyleIdx="2" presStyleCnt="5" custScaleY="1399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E16853-7595-49C1-8C8C-72BF801359A1}" type="pres">
      <dgm:prSet presAssocID="{0741145C-4D6C-40C5-BF34-A6B635EE1AB0}" presName="accent_3" presStyleCnt="0"/>
      <dgm:spPr/>
    </dgm:pt>
    <dgm:pt modelId="{42927269-2EE6-4D86-9536-05175DD82FC7}" type="pres">
      <dgm:prSet presAssocID="{0741145C-4D6C-40C5-BF34-A6B635EE1AB0}" presName="accentRepeatNode" presStyleLbl="solidFgAcc1" presStyleIdx="2" presStyleCnt="5"/>
      <dgm:spPr/>
    </dgm:pt>
    <dgm:pt modelId="{8F9AAF53-D071-421E-8894-A6D4F8A85CA5}" type="pres">
      <dgm:prSet presAssocID="{D2DD07B7-EAB3-4929-8937-42A188B8542B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B96D0B0D-54EF-436B-9558-E2A91E07FEBD}" type="pres">
      <dgm:prSet presAssocID="{D2DD07B7-EAB3-4929-8937-42A188B8542B}" presName="accent_4" presStyleCnt="0"/>
      <dgm:spPr/>
    </dgm:pt>
    <dgm:pt modelId="{78C7D357-87F9-457F-ABFF-427279BB51FF}" type="pres">
      <dgm:prSet presAssocID="{D2DD07B7-EAB3-4929-8937-42A188B8542B}" presName="accentRepeatNode" presStyleLbl="solidFgAcc1" presStyleIdx="3" presStyleCnt="5"/>
      <dgm:spPr/>
    </dgm:pt>
    <dgm:pt modelId="{3D4B8D8C-0D28-4998-97BD-C65624F3BCDC}" type="pres">
      <dgm:prSet presAssocID="{18DCEE75-AC9E-4134-A62A-DB3697EC9FE9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9F1EBCAD-2164-44AE-BB1A-BCF799DF8482}" type="pres">
      <dgm:prSet presAssocID="{18DCEE75-AC9E-4134-A62A-DB3697EC9FE9}" presName="accent_5" presStyleCnt="0"/>
      <dgm:spPr/>
    </dgm:pt>
    <dgm:pt modelId="{6F2BC0B2-A783-41D3-A62B-AA77A2F88706}" type="pres">
      <dgm:prSet presAssocID="{18DCEE75-AC9E-4134-A62A-DB3697EC9FE9}" presName="accentRepeatNode" presStyleLbl="solidFgAcc1" presStyleIdx="4" presStyleCnt="5"/>
      <dgm:spPr/>
    </dgm:pt>
  </dgm:ptLst>
  <dgm:cxnLst>
    <dgm:cxn modelId="{B0E8C4B9-8393-4449-BD36-A290F9DA9B2A}" type="presOf" srcId="{CEDA35B9-F354-4D7E-8EE4-3B124C99610F}" destId="{4FFC4404-8DFA-4B18-A8E0-B79F02573115}" srcOrd="0" destOrd="0" presId="urn:microsoft.com/office/officeart/2008/layout/VerticalCurvedList"/>
    <dgm:cxn modelId="{176C37AA-2AAE-4391-A62C-7E544375D719}" type="presOf" srcId="{18DCEE75-AC9E-4134-A62A-DB3697EC9FE9}" destId="{3D4B8D8C-0D28-4998-97BD-C65624F3BCDC}" srcOrd="0" destOrd="0" presId="urn:microsoft.com/office/officeart/2008/layout/VerticalCurvedList"/>
    <dgm:cxn modelId="{932DA0CD-36A2-4F42-92C4-DB267EAB5DD2}" srcId="{244F0F6B-B38D-4455-940E-D4296C775BA3}" destId="{06E4DE9B-3BC0-48AB-B23E-6B786756C184}" srcOrd="1" destOrd="0" parTransId="{FE957635-B7A9-4323-A339-952297293F59}" sibTransId="{A5EA3458-1BF6-408D-BC61-51E337E5F666}"/>
    <dgm:cxn modelId="{1ED9A02D-9242-4F91-9E90-081F12F531F9}" srcId="{244F0F6B-B38D-4455-940E-D4296C775BA3}" destId="{18DCEE75-AC9E-4134-A62A-DB3697EC9FE9}" srcOrd="4" destOrd="0" parTransId="{A83A61FC-19CB-4B0B-B337-11D465FF1D6D}" sibTransId="{EE96B9E6-CFF0-46CA-ABBB-05ECEC7FCE8A}"/>
    <dgm:cxn modelId="{1E5E00DC-AFD8-4940-BF7B-D839D755BC50}" type="presOf" srcId="{D2DD07B7-EAB3-4929-8937-42A188B8542B}" destId="{8F9AAF53-D071-421E-8894-A6D4F8A85CA5}" srcOrd="0" destOrd="0" presId="urn:microsoft.com/office/officeart/2008/layout/VerticalCurvedList"/>
    <dgm:cxn modelId="{202C2659-966E-498E-A5D9-60AA56451BD0}" srcId="{244F0F6B-B38D-4455-940E-D4296C775BA3}" destId="{D2DD07B7-EAB3-4929-8937-42A188B8542B}" srcOrd="3" destOrd="0" parTransId="{782F1160-4DCA-46B1-BE6B-48F81EF1764E}" sibTransId="{CDCC3389-67F0-4D69-915E-95B7FEDAF4E9}"/>
    <dgm:cxn modelId="{36914D19-0C3F-44A5-BBF9-14628242BAFE}" type="presOf" srcId="{3DA63441-A352-416F-9860-138E506F93B8}" destId="{0D8198CA-02B9-4638-9450-3D57E933B651}" srcOrd="0" destOrd="0" presId="urn:microsoft.com/office/officeart/2008/layout/VerticalCurvedList"/>
    <dgm:cxn modelId="{0ACCDFF6-3A2B-42E3-9EAD-FAB23F747915}" type="presOf" srcId="{0741145C-4D6C-40C5-BF34-A6B635EE1AB0}" destId="{13718A86-7BA9-4377-9763-7520FD0F7B3E}" srcOrd="0" destOrd="0" presId="urn:microsoft.com/office/officeart/2008/layout/VerticalCurvedList"/>
    <dgm:cxn modelId="{5095B830-5141-4457-83CE-37FAB8C7D84B}" srcId="{244F0F6B-B38D-4455-940E-D4296C775BA3}" destId="{3DA63441-A352-416F-9860-138E506F93B8}" srcOrd="0" destOrd="0" parTransId="{BB9AC0D0-3AEE-4FAE-A078-3D6F771248DC}" sibTransId="{CEDA35B9-F354-4D7E-8EE4-3B124C99610F}"/>
    <dgm:cxn modelId="{4456C6C5-F8FD-45B7-8977-D18F27704A3F}" srcId="{244F0F6B-B38D-4455-940E-D4296C775BA3}" destId="{0741145C-4D6C-40C5-BF34-A6B635EE1AB0}" srcOrd="2" destOrd="0" parTransId="{F6B152E2-6EEB-4A07-9701-99826F13E1B3}" sibTransId="{7E26007B-FF36-4447-8D7E-20ACD0C6A7EE}"/>
    <dgm:cxn modelId="{CC003D1B-2431-4BF2-BEC6-E881CE464D73}" type="presOf" srcId="{06E4DE9B-3BC0-48AB-B23E-6B786756C184}" destId="{8AD1F876-7658-4E63-9DA7-5B52D6C55094}" srcOrd="0" destOrd="0" presId="urn:microsoft.com/office/officeart/2008/layout/VerticalCurvedList"/>
    <dgm:cxn modelId="{C13AD15F-231B-4195-B85B-8E75681533A6}" type="presOf" srcId="{244F0F6B-B38D-4455-940E-D4296C775BA3}" destId="{F6300D4D-EE71-4347-9B84-82A754EA7A55}" srcOrd="0" destOrd="0" presId="urn:microsoft.com/office/officeart/2008/layout/VerticalCurvedList"/>
    <dgm:cxn modelId="{3DCD0C5F-6588-4FA9-9A1A-3A48E11B8865}" type="presParOf" srcId="{F6300D4D-EE71-4347-9B84-82A754EA7A55}" destId="{CAE4414E-18DC-4972-9929-C5E83BBC6792}" srcOrd="0" destOrd="0" presId="urn:microsoft.com/office/officeart/2008/layout/VerticalCurvedList"/>
    <dgm:cxn modelId="{091BFD0E-2B4B-4E87-8248-CFD4F85BD882}" type="presParOf" srcId="{CAE4414E-18DC-4972-9929-C5E83BBC6792}" destId="{44863D5A-DF45-47F2-BE5C-33DD1C0BD74B}" srcOrd="0" destOrd="0" presId="urn:microsoft.com/office/officeart/2008/layout/VerticalCurvedList"/>
    <dgm:cxn modelId="{77A0E51F-F933-4060-A5CB-70E8CD3DD56B}" type="presParOf" srcId="{44863D5A-DF45-47F2-BE5C-33DD1C0BD74B}" destId="{04C5A65A-FA9B-4295-85EA-CB0171039954}" srcOrd="0" destOrd="0" presId="urn:microsoft.com/office/officeart/2008/layout/VerticalCurvedList"/>
    <dgm:cxn modelId="{39AA6077-936D-4F99-A22D-2E1D0E070EAD}" type="presParOf" srcId="{44863D5A-DF45-47F2-BE5C-33DD1C0BD74B}" destId="{4FFC4404-8DFA-4B18-A8E0-B79F02573115}" srcOrd="1" destOrd="0" presId="urn:microsoft.com/office/officeart/2008/layout/VerticalCurvedList"/>
    <dgm:cxn modelId="{96E5D32A-7248-4872-A5C3-3BA0B657D1FA}" type="presParOf" srcId="{44863D5A-DF45-47F2-BE5C-33DD1C0BD74B}" destId="{F1BD700D-350C-47EF-A935-352B778C9524}" srcOrd="2" destOrd="0" presId="urn:microsoft.com/office/officeart/2008/layout/VerticalCurvedList"/>
    <dgm:cxn modelId="{42001174-1D59-4650-B27A-412517F04CA6}" type="presParOf" srcId="{44863D5A-DF45-47F2-BE5C-33DD1C0BD74B}" destId="{1BA40D15-FDA2-462A-A4A9-EE98ACAD4B98}" srcOrd="3" destOrd="0" presId="urn:microsoft.com/office/officeart/2008/layout/VerticalCurvedList"/>
    <dgm:cxn modelId="{61D079BF-43A7-47EC-8487-EFDC20AA2436}" type="presParOf" srcId="{CAE4414E-18DC-4972-9929-C5E83BBC6792}" destId="{0D8198CA-02B9-4638-9450-3D57E933B651}" srcOrd="1" destOrd="0" presId="urn:microsoft.com/office/officeart/2008/layout/VerticalCurvedList"/>
    <dgm:cxn modelId="{51AAD274-E813-4E9E-9F46-B3FAA364DA34}" type="presParOf" srcId="{CAE4414E-18DC-4972-9929-C5E83BBC6792}" destId="{A5620ED4-8BB8-4401-83DF-7E36181EE3BC}" srcOrd="2" destOrd="0" presId="urn:microsoft.com/office/officeart/2008/layout/VerticalCurvedList"/>
    <dgm:cxn modelId="{9E0038CA-C28A-477B-913D-A64194D6043F}" type="presParOf" srcId="{A5620ED4-8BB8-4401-83DF-7E36181EE3BC}" destId="{39823C93-B552-4D05-B9A8-872E9721F401}" srcOrd="0" destOrd="0" presId="urn:microsoft.com/office/officeart/2008/layout/VerticalCurvedList"/>
    <dgm:cxn modelId="{F9B2C1DA-30A9-4952-A3B2-95B3687377F7}" type="presParOf" srcId="{CAE4414E-18DC-4972-9929-C5E83BBC6792}" destId="{8AD1F876-7658-4E63-9DA7-5B52D6C55094}" srcOrd="3" destOrd="0" presId="urn:microsoft.com/office/officeart/2008/layout/VerticalCurvedList"/>
    <dgm:cxn modelId="{E8A8957D-0BFE-4772-A2A2-6CCFB399A717}" type="presParOf" srcId="{CAE4414E-18DC-4972-9929-C5E83BBC6792}" destId="{202D2746-BB10-4D4F-A557-C544414A97C0}" srcOrd="4" destOrd="0" presId="urn:microsoft.com/office/officeart/2008/layout/VerticalCurvedList"/>
    <dgm:cxn modelId="{DAC18B33-C229-48DD-84BA-02E406AB357E}" type="presParOf" srcId="{202D2746-BB10-4D4F-A557-C544414A97C0}" destId="{CD2848C0-46DD-4BE1-90A7-7DEE1A11F0AD}" srcOrd="0" destOrd="0" presId="urn:microsoft.com/office/officeart/2008/layout/VerticalCurvedList"/>
    <dgm:cxn modelId="{FC7C1909-045D-4F59-A50B-68F3CFC4EE3D}" type="presParOf" srcId="{CAE4414E-18DC-4972-9929-C5E83BBC6792}" destId="{13718A86-7BA9-4377-9763-7520FD0F7B3E}" srcOrd="5" destOrd="0" presId="urn:microsoft.com/office/officeart/2008/layout/VerticalCurvedList"/>
    <dgm:cxn modelId="{FFF17691-EC40-4613-8C0F-3ACBEB4BF2A5}" type="presParOf" srcId="{CAE4414E-18DC-4972-9929-C5E83BBC6792}" destId="{DCE16853-7595-49C1-8C8C-72BF801359A1}" srcOrd="6" destOrd="0" presId="urn:microsoft.com/office/officeart/2008/layout/VerticalCurvedList"/>
    <dgm:cxn modelId="{434795C7-9562-4E9B-BC20-FAA0079EC826}" type="presParOf" srcId="{DCE16853-7595-49C1-8C8C-72BF801359A1}" destId="{42927269-2EE6-4D86-9536-05175DD82FC7}" srcOrd="0" destOrd="0" presId="urn:microsoft.com/office/officeart/2008/layout/VerticalCurvedList"/>
    <dgm:cxn modelId="{53DEEEC6-D7CC-49DD-A6F6-B30044ACCFA5}" type="presParOf" srcId="{CAE4414E-18DC-4972-9929-C5E83BBC6792}" destId="{8F9AAF53-D071-421E-8894-A6D4F8A85CA5}" srcOrd="7" destOrd="0" presId="urn:microsoft.com/office/officeart/2008/layout/VerticalCurvedList"/>
    <dgm:cxn modelId="{CB521D25-FE86-4493-A385-9DB7F2367B43}" type="presParOf" srcId="{CAE4414E-18DC-4972-9929-C5E83BBC6792}" destId="{B96D0B0D-54EF-436B-9558-E2A91E07FEBD}" srcOrd="8" destOrd="0" presId="urn:microsoft.com/office/officeart/2008/layout/VerticalCurvedList"/>
    <dgm:cxn modelId="{C1282E85-299D-4CE4-93D3-072E679A0B47}" type="presParOf" srcId="{B96D0B0D-54EF-436B-9558-E2A91E07FEBD}" destId="{78C7D357-87F9-457F-ABFF-427279BB51FF}" srcOrd="0" destOrd="0" presId="urn:microsoft.com/office/officeart/2008/layout/VerticalCurvedList"/>
    <dgm:cxn modelId="{44E343F1-4222-4787-8940-BB8326F0D479}" type="presParOf" srcId="{CAE4414E-18DC-4972-9929-C5E83BBC6792}" destId="{3D4B8D8C-0D28-4998-97BD-C65624F3BCDC}" srcOrd="9" destOrd="0" presId="urn:microsoft.com/office/officeart/2008/layout/VerticalCurvedList"/>
    <dgm:cxn modelId="{38C3ED7A-EB69-4FD8-9618-3C1861BE48C7}" type="presParOf" srcId="{CAE4414E-18DC-4972-9929-C5E83BBC6792}" destId="{9F1EBCAD-2164-44AE-BB1A-BCF799DF8482}" srcOrd="10" destOrd="0" presId="urn:microsoft.com/office/officeart/2008/layout/VerticalCurvedList"/>
    <dgm:cxn modelId="{9A6521A0-9204-4E1E-904D-F2A6B8A34709}" type="presParOf" srcId="{9F1EBCAD-2164-44AE-BB1A-BCF799DF8482}" destId="{6F2BC0B2-A783-41D3-A62B-AA77A2F8870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0A8A15B-34FC-4E58-B5EB-DB502B22DC9F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86DFA09E-4407-4FBD-976C-6D40D54CC680}">
      <dgm:prSet phldrT="[Text]" custT="1"/>
      <dgm:spPr/>
      <dgm:t>
        <a:bodyPr/>
        <a:lstStyle/>
        <a:p>
          <a:r>
            <a:rPr lang="en-US" sz="2000" dirty="0" smtClean="0"/>
            <a:t>Cara </a:t>
          </a:r>
          <a:r>
            <a:rPr lang="en-US" sz="2000" dirty="0" err="1" smtClean="0"/>
            <a:t>Memperlakukan</a:t>
          </a:r>
          <a:endParaRPr lang="en-US" sz="2000" dirty="0" smtClean="0"/>
        </a:p>
        <a:p>
          <a:r>
            <a:rPr lang="en-US" sz="2000" dirty="0" smtClean="0"/>
            <a:t> </a:t>
          </a:r>
          <a:r>
            <a:rPr lang="en-US" sz="2000" dirty="0" err="1" smtClean="0"/>
            <a:t>Pelanggan</a:t>
          </a:r>
          <a:r>
            <a:rPr lang="en-US" sz="2000" dirty="0" smtClean="0"/>
            <a:t> </a:t>
          </a:r>
          <a:r>
            <a:rPr lang="en-US" sz="2000" dirty="0" err="1" smtClean="0"/>
            <a:t>Perempuan</a:t>
          </a:r>
          <a:endParaRPr lang="en-US" sz="2000" dirty="0"/>
        </a:p>
      </dgm:t>
    </dgm:pt>
    <dgm:pt modelId="{D70935C1-2E92-477A-9592-113860BA6A9E}" type="parTrans" cxnId="{F28B1CA8-AEB5-4CFF-8FD2-E8D0995C7CA7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16B867E7-138F-4E58-8785-5B44E6944D0A}" type="sibTrans" cxnId="{F28B1CA8-AEB5-4CFF-8FD2-E8D0995C7CA7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D6319858-ABF4-443E-8738-2BFB4CF56C66}">
      <dgm:prSet phldrT="[Text]" custT="1"/>
      <dgm:spPr/>
      <dgm:t>
        <a:bodyPr/>
        <a:lstStyle/>
        <a:p>
          <a:pPr algn="l"/>
          <a:r>
            <a:rPr lang="en-US" sz="2000" dirty="0" err="1" smtClean="0"/>
            <a:t>Melayani</a:t>
          </a:r>
          <a:r>
            <a:rPr lang="en-US" sz="2000" dirty="0" smtClean="0"/>
            <a:t> </a:t>
          </a:r>
          <a:r>
            <a:rPr lang="en-US" sz="2000" dirty="0" err="1" smtClean="0"/>
            <a:t>dengan</a:t>
          </a:r>
          <a:r>
            <a:rPr lang="en-US" sz="2000" dirty="0" smtClean="0"/>
            <a:t> </a:t>
          </a:r>
          <a:r>
            <a:rPr lang="en-US" sz="2000" dirty="0" err="1" smtClean="0"/>
            <a:t>penuh</a:t>
          </a:r>
          <a:r>
            <a:rPr lang="en-US" sz="2000" dirty="0" smtClean="0"/>
            <a:t> </a:t>
          </a:r>
          <a:r>
            <a:rPr lang="en-US" sz="2000" dirty="0" err="1" smtClean="0"/>
            <a:t>kesabaran</a:t>
          </a:r>
          <a:r>
            <a:rPr lang="en-US" sz="2000" dirty="0" smtClean="0"/>
            <a:t> </a:t>
          </a:r>
          <a:r>
            <a:rPr lang="en-US" sz="2000" dirty="0" err="1" smtClean="0"/>
            <a:t>dan</a:t>
          </a:r>
          <a:r>
            <a:rPr lang="en-US" sz="2000" dirty="0" smtClean="0"/>
            <a:t> </a:t>
          </a:r>
          <a:r>
            <a:rPr lang="en-US" sz="2000" dirty="0" err="1" smtClean="0"/>
            <a:t>perhatian</a:t>
          </a:r>
          <a:r>
            <a:rPr lang="en-US" sz="2000" dirty="0" smtClean="0"/>
            <a:t>.</a:t>
          </a:r>
          <a:endParaRPr lang="en-US" sz="2000" dirty="0"/>
        </a:p>
      </dgm:t>
    </dgm:pt>
    <dgm:pt modelId="{28ED68F1-4EA4-4A8B-A102-CF1022C06BF6}" type="parTrans" cxnId="{45A42C30-0817-4325-B6B9-E1DAACF34FB0}">
      <dgm:prSet custT="1"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B1026826-4633-4A84-A9B2-3E1093997FE1}" type="sibTrans" cxnId="{45A42C30-0817-4325-B6B9-E1DAACF34FB0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398C6A43-F220-423C-B9F5-B6AA90673F58}">
      <dgm:prSet phldrT="[Text]" custT="1"/>
      <dgm:spPr/>
      <dgm:t>
        <a:bodyPr/>
        <a:lstStyle/>
        <a:p>
          <a:pPr algn="l"/>
          <a:r>
            <a:rPr lang="en-US" sz="2000" dirty="0" err="1" smtClean="0"/>
            <a:t>Menggunakan</a:t>
          </a:r>
          <a:r>
            <a:rPr lang="en-US" sz="2000" dirty="0" smtClean="0"/>
            <a:t> </a:t>
          </a:r>
          <a:r>
            <a:rPr lang="en-US" sz="2000" dirty="0" err="1" smtClean="0"/>
            <a:t>trik-trik</a:t>
          </a:r>
          <a:r>
            <a:rPr lang="en-US" sz="2000" dirty="0" smtClean="0"/>
            <a:t> </a:t>
          </a:r>
          <a:r>
            <a:rPr lang="en-US" sz="2000" dirty="0" err="1" smtClean="0"/>
            <a:t>penjualan</a:t>
          </a:r>
          <a:r>
            <a:rPr lang="en-US" sz="2000" dirty="0" smtClean="0"/>
            <a:t> yang </a:t>
          </a:r>
          <a:r>
            <a:rPr lang="en-US" sz="2000" dirty="0" err="1" smtClean="0"/>
            <a:t>menarik</a:t>
          </a:r>
          <a:r>
            <a:rPr lang="en-US" sz="2000" dirty="0" smtClean="0"/>
            <a:t> </a:t>
          </a:r>
          <a:r>
            <a:rPr lang="en-US" sz="2000" dirty="0" err="1" smtClean="0"/>
            <a:t>perhatian</a:t>
          </a:r>
          <a:r>
            <a:rPr lang="en-US" sz="2000" dirty="0" smtClean="0"/>
            <a:t>.</a:t>
          </a:r>
          <a:endParaRPr lang="en-US" sz="2000" dirty="0"/>
        </a:p>
      </dgm:t>
    </dgm:pt>
    <dgm:pt modelId="{3A4AEFA1-C36B-4E71-AFDE-A4278A4F568F}" type="parTrans" cxnId="{1FD0D5A2-A4F9-494C-908E-DD28EEDE3F65}">
      <dgm:prSet custT="1"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985201A2-2310-4E99-BD72-4992F2B57CE5}" type="sibTrans" cxnId="{1FD0D5A2-A4F9-494C-908E-DD28EEDE3F65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5926D05D-765D-45C9-AE8D-A5771F0933AC}">
      <dgm:prSet phldrT="[Text]" custT="1"/>
      <dgm:spPr/>
      <dgm:t>
        <a:bodyPr/>
        <a:lstStyle/>
        <a:p>
          <a:pPr algn="l"/>
          <a:r>
            <a:rPr lang="en-US" sz="2000" dirty="0" err="1" smtClean="0"/>
            <a:t>Melayani</a:t>
          </a:r>
          <a:r>
            <a:rPr lang="en-US" sz="2000" dirty="0" smtClean="0"/>
            <a:t> </a:t>
          </a:r>
          <a:r>
            <a:rPr lang="en-US" sz="2000" dirty="0" err="1" smtClean="0"/>
            <a:t>usaha</a:t>
          </a:r>
          <a:r>
            <a:rPr lang="en-US" sz="2000" dirty="0" smtClean="0"/>
            <a:t> </a:t>
          </a:r>
          <a:r>
            <a:rPr lang="en-US" sz="2000" dirty="0" err="1" smtClean="0"/>
            <a:t>tawar-menawar</a:t>
          </a:r>
          <a:r>
            <a:rPr lang="en-US" sz="2000" dirty="0" smtClean="0"/>
            <a:t> yang </a:t>
          </a:r>
          <a:r>
            <a:rPr lang="en-US" sz="2000" dirty="0" err="1" smtClean="0"/>
            <a:t>dilakukan</a:t>
          </a:r>
          <a:r>
            <a:rPr lang="en-US" sz="2000" dirty="0" smtClean="0"/>
            <a:t> </a:t>
          </a:r>
          <a:r>
            <a:rPr lang="en-US" sz="2000" dirty="0" err="1" smtClean="0"/>
            <a:t>pelanggan</a:t>
          </a:r>
          <a:r>
            <a:rPr lang="en-US" sz="2000" dirty="0" smtClean="0"/>
            <a:t>, </a:t>
          </a:r>
          <a:r>
            <a:rPr lang="en-US" sz="2000" dirty="0" err="1" smtClean="0"/>
            <a:t>tetapi</a:t>
          </a:r>
          <a:r>
            <a:rPr lang="en-US" sz="2000" dirty="0" smtClean="0"/>
            <a:t> </a:t>
          </a:r>
          <a:r>
            <a:rPr lang="en-US" sz="2000" dirty="0" err="1" smtClean="0"/>
            <a:t>tetap</a:t>
          </a:r>
          <a:r>
            <a:rPr lang="en-US" sz="2000" dirty="0" smtClean="0"/>
            <a:t> </a:t>
          </a:r>
          <a:r>
            <a:rPr lang="en-US" sz="2000" dirty="0" err="1" smtClean="0"/>
            <a:t>menentukan</a:t>
          </a:r>
          <a:r>
            <a:rPr lang="en-US" sz="2000" dirty="0" smtClean="0"/>
            <a:t> </a:t>
          </a:r>
          <a:r>
            <a:rPr lang="en-US" sz="2000" dirty="0" err="1" smtClean="0"/>
            <a:t>batasan</a:t>
          </a:r>
          <a:r>
            <a:rPr lang="en-US" sz="2000" dirty="0" smtClean="0"/>
            <a:t> </a:t>
          </a:r>
          <a:r>
            <a:rPr lang="en-US" sz="2000" dirty="0" err="1" smtClean="0"/>
            <a:t>harga</a:t>
          </a:r>
          <a:r>
            <a:rPr lang="en-US" sz="2000" dirty="0" smtClean="0"/>
            <a:t> minimum.</a:t>
          </a:r>
          <a:endParaRPr lang="en-US" sz="2000" dirty="0"/>
        </a:p>
      </dgm:t>
    </dgm:pt>
    <dgm:pt modelId="{0C6993A6-176C-421F-8C29-16288F1BF5BC}" type="parTrans" cxnId="{D17AB6AA-8FFB-42A0-85AE-ABCFE5CB07B5}">
      <dgm:prSet custT="1"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222EF075-F49C-403A-800B-64BCF22AA4D9}" type="sibTrans" cxnId="{D17AB6AA-8FFB-42A0-85AE-ABCFE5CB07B5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D957BEB8-FA62-4558-8544-C9F70AE29C98}" type="pres">
      <dgm:prSet presAssocID="{30A8A15B-34FC-4E58-B5EB-DB502B22DC9F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CDE79CE5-EF83-4F14-B2D4-503ABD2EF1FF}" type="pres">
      <dgm:prSet presAssocID="{86DFA09E-4407-4FBD-976C-6D40D54CC680}" presName="root1" presStyleCnt="0"/>
      <dgm:spPr/>
    </dgm:pt>
    <dgm:pt modelId="{39566A20-C45A-4590-9699-962264907ACA}" type="pres">
      <dgm:prSet presAssocID="{86DFA09E-4407-4FBD-976C-6D40D54CC680}" presName="LevelOneTextNode" presStyleLbl="node0" presStyleIdx="0" presStyleCnt="1" custScaleX="140144" custScaleY="9375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E1BADA9-883B-4E48-BAFB-E3D837625E1F}" type="pres">
      <dgm:prSet presAssocID="{86DFA09E-4407-4FBD-976C-6D40D54CC680}" presName="level2hierChild" presStyleCnt="0"/>
      <dgm:spPr/>
    </dgm:pt>
    <dgm:pt modelId="{8FF48AB4-F955-491D-8E93-557F8C0F2758}" type="pres">
      <dgm:prSet presAssocID="{28ED68F1-4EA4-4A8B-A102-CF1022C06BF6}" presName="conn2-1" presStyleLbl="parChTrans1D2" presStyleIdx="0" presStyleCnt="3"/>
      <dgm:spPr/>
      <dgm:t>
        <a:bodyPr/>
        <a:lstStyle/>
        <a:p>
          <a:endParaRPr lang="id-ID"/>
        </a:p>
      </dgm:t>
    </dgm:pt>
    <dgm:pt modelId="{7245A403-6133-435F-A0CC-65A64BACE4AE}" type="pres">
      <dgm:prSet presAssocID="{28ED68F1-4EA4-4A8B-A102-CF1022C06BF6}" presName="connTx" presStyleLbl="parChTrans1D2" presStyleIdx="0" presStyleCnt="3"/>
      <dgm:spPr/>
      <dgm:t>
        <a:bodyPr/>
        <a:lstStyle/>
        <a:p>
          <a:endParaRPr lang="id-ID"/>
        </a:p>
      </dgm:t>
    </dgm:pt>
    <dgm:pt modelId="{015314AF-F037-4D5C-A3D0-229011E4D6EB}" type="pres">
      <dgm:prSet presAssocID="{D6319858-ABF4-443E-8738-2BFB4CF56C66}" presName="root2" presStyleCnt="0"/>
      <dgm:spPr/>
    </dgm:pt>
    <dgm:pt modelId="{CB1F032D-3022-47AD-9D60-8E3530E09F19}" type="pres">
      <dgm:prSet presAssocID="{D6319858-ABF4-443E-8738-2BFB4CF56C66}" presName="LevelTwoTextNode" presStyleLbl="node2" presStyleIdx="0" presStyleCnt="3" custScaleX="29667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AB2E516-9172-40D6-BD17-BBA913F849A5}" type="pres">
      <dgm:prSet presAssocID="{D6319858-ABF4-443E-8738-2BFB4CF56C66}" presName="level3hierChild" presStyleCnt="0"/>
      <dgm:spPr/>
    </dgm:pt>
    <dgm:pt modelId="{5E9768ED-D938-4BD8-9DA9-409F2223206D}" type="pres">
      <dgm:prSet presAssocID="{3A4AEFA1-C36B-4E71-AFDE-A4278A4F568F}" presName="conn2-1" presStyleLbl="parChTrans1D2" presStyleIdx="1" presStyleCnt="3"/>
      <dgm:spPr/>
      <dgm:t>
        <a:bodyPr/>
        <a:lstStyle/>
        <a:p>
          <a:endParaRPr lang="id-ID"/>
        </a:p>
      </dgm:t>
    </dgm:pt>
    <dgm:pt modelId="{53A4F37C-95AD-433F-88AA-4692E979E705}" type="pres">
      <dgm:prSet presAssocID="{3A4AEFA1-C36B-4E71-AFDE-A4278A4F568F}" presName="connTx" presStyleLbl="parChTrans1D2" presStyleIdx="1" presStyleCnt="3"/>
      <dgm:spPr/>
      <dgm:t>
        <a:bodyPr/>
        <a:lstStyle/>
        <a:p>
          <a:endParaRPr lang="id-ID"/>
        </a:p>
      </dgm:t>
    </dgm:pt>
    <dgm:pt modelId="{B3229B5E-B20E-4378-A2C2-528BD5F2824F}" type="pres">
      <dgm:prSet presAssocID="{398C6A43-F220-423C-B9F5-B6AA90673F58}" presName="root2" presStyleCnt="0"/>
      <dgm:spPr/>
    </dgm:pt>
    <dgm:pt modelId="{8B7A42A6-3AAD-4645-A2B1-9B1BF86A51F2}" type="pres">
      <dgm:prSet presAssocID="{398C6A43-F220-423C-B9F5-B6AA90673F58}" presName="LevelTwoTextNode" presStyleLbl="node2" presStyleIdx="1" presStyleCnt="3" custScaleX="29667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AE1DA66-0476-4060-B3CC-B02C2248A964}" type="pres">
      <dgm:prSet presAssocID="{398C6A43-F220-423C-B9F5-B6AA90673F58}" presName="level3hierChild" presStyleCnt="0"/>
      <dgm:spPr/>
    </dgm:pt>
    <dgm:pt modelId="{B724B80F-1198-43DF-916E-565F8316798D}" type="pres">
      <dgm:prSet presAssocID="{0C6993A6-176C-421F-8C29-16288F1BF5BC}" presName="conn2-1" presStyleLbl="parChTrans1D2" presStyleIdx="2" presStyleCnt="3"/>
      <dgm:spPr/>
      <dgm:t>
        <a:bodyPr/>
        <a:lstStyle/>
        <a:p>
          <a:endParaRPr lang="id-ID"/>
        </a:p>
      </dgm:t>
    </dgm:pt>
    <dgm:pt modelId="{053CB501-C637-48CC-B779-68CB93CC4D01}" type="pres">
      <dgm:prSet presAssocID="{0C6993A6-176C-421F-8C29-16288F1BF5BC}" presName="connTx" presStyleLbl="parChTrans1D2" presStyleIdx="2" presStyleCnt="3"/>
      <dgm:spPr/>
      <dgm:t>
        <a:bodyPr/>
        <a:lstStyle/>
        <a:p>
          <a:endParaRPr lang="id-ID"/>
        </a:p>
      </dgm:t>
    </dgm:pt>
    <dgm:pt modelId="{13D89A14-5126-460B-9708-1E4FE1604A27}" type="pres">
      <dgm:prSet presAssocID="{5926D05D-765D-45C9-AE8D-A5771F0933AC}" presName="root2" presStyleCnt="0"/>
      <dgm:spPr/>
    </dgm:pt>
    <dgm:pt modelId="{4DBD0F2D-BD57-406D-ADC8-733DF2075AC3}" type="pres">
      <dgm:prSet presAssocID="{5926D05D-765D-45C9-AE8D-A5771F0933AC}" presName="LevelTwoTextNode" presStyleLbl="node2" presStyleIdx="2" presStyleCnt="3" custScaleX="296673" custScaleY="19197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1B80AEA-EBDB-40D0-A945-54ABE23D3441}" type="pres">
      <dgm:prSet presAssocID="{5926D05D-765D-45C9-AE8D-A5771F0933AC}" presName="level3hierChild" presStyleCnt="0"/>
      <dgm:spPr/>
    </dgm:pt>
  </dgm:ptLst>
  <dgm:cxnLst>
    <dgm:cxn modelId="{87F8AFB9-B459-47D4-9807-BF3726C36F35}" type="presOf" srcId="{398C6A43-F220-423C-B9F5-B6AA90673F58}" destId="{8B7A42A6-3AAD-4645-A2B1-9B1BF86A51F2}" srcOrd="0" destOrd="0" presId="urn:microsoft.com/office/officeart/2008/layout/HorizontalMultiLevelHierarchy"/>
    <dgm:cxn modelId="{B373D096-0909-46FB-A6E4-882C95D67C9E}" type="presOf" srcId="{86DFA09E-4407-4FBD-976C-6D40D54CC680}" destId="{39566A20-C45A-4590-9699-962264907ACA}" srcOrd="0" destOrd="0" presId="urn:microsoft.com/office/officeart/2008/layout/HorizontalMultiLevelHierarchy"/>
    <dgm:cxn modelId="{DFF50182-10A5-4292-9D90-81E1FBB167EC}" type="presOf" srcId="{30A8A15B-34FC-4E58-B5EB-DB502B22DC9F}" destId="{D957BEB8-FA62-4558-8544-C9F70AE29C98}" srcOrd="0" destOrd="0" presId="urn:microsoft.com/office/officeart/2008/layout/HorizontalMultiLevelHierarchy"/>
    <dgm:cxn modelId="{1FD0D5A2-A4F9-494C-908E-DD28EEDE3F65}" srcId="{86DFA09E-4407-4FBD-976C-6D40D54CC680}" destId="{398C6A43-F220-423C-B9F5-B6AA90673F58}" srcOrd="1" destOrd="0" parTransId="{3A4AEFA1-C36B-4E71-AFDE-A4278A4F568F}" sibTransId="{985201A2-2310-4E99-BD72-4992F2B57CE5}"/>
    <dgm:cxn modelId="{4BD36D7B-2BC4-4F86-B778-DCF916FD88DB}" type="presOf" srcId="{5926D05D-765D-45C9-AE8D-A5771F0933AC}" destId="{4DBD0F2D-BD57-406D-ADC8-733DF2075AC3}" srcOrd="0" destOrd="0" presId="urn:microsoft.com/office/officeart/2008/layout/HorizontalMultiLevelHierarchy"/>
    <dgm:cxn modelId="{45A42C30-0817-4325-B6B9-E1DAACF34FB0}" srcId="{86DFA09E-4407-4FBD-976C-6D40D54CC680}" destId="{D6319858-ABF4-443E-8738-2BFB4CF56C66}" srcOrd="0" destOrd="0" parTransId="{28ED68F1-4EA4-4A8B-A102-CF1022C06BF6}" sibTransId="{B1026826-4633-4A84-A9B2-3E1093997FE1}"/>
    <dgm:cxn modelId="{51C0E107-41FE-4C72-AC9C-97841D264377}" type="presOf" srcId="{3A4AEFA1-C36B-4E71-AFDE-A4278A4F568F}" destId="{53A4F37C-95AD-433F-88AA-4692E979E705}" srcOrd="1" destOrd="0" presId="urn:microsoft.com/office/officeart/2008/layout/HorizontalMultiLevelHierarchy"/>
    <dgm:cxn modelId="{F28B1CA8-AEB5-4CFF-8FD2-E8D0995C7CA7}" srcId="{30A8A15B-34FC-4E58-B5EB-DB502B22DC9F}" destId="{86DFA09E-4407-4FBD-976C-6D40D54CC680}" srcOrd="0" destOrd="0" parTransId="{D70935C1-2E92-477A-9592-113860BA6A9E}" sibTransId="{16B867E7-138F-4E58-8785-5B44E6944D0A}"/>
    <dgm:cxn modelId="{CAF30A5A-37FB-426E-8872-7602D9944009}" type="presOf" srcId="{0C6993A6-176C-421F-8C29-16288F1BF5BC}" destId="{053CB501-C637-48CC-B779-68CB93CC4D01}" srcOrd="1" destOrd="0" presId="urn:microsoft.com/office/officeart/2008/layout/HorizontalMultiLevelHierarchy"/>
    <dgm:cxn modelId="{E291AC36-D04E-4E13-89D0-5E34729D17FD}" type="presOf" srcId="{3A4AEFA1-C36B-4E71-AFDE-A4278A4F568F}" destId="{5E9768ED-D938-4BD8-9DA9-409F2223206D}" srcOrd="0" destOrd="0" presId="urn:microsoft.com/office/officeart/2008/layout/HorizontalMultiLevelHierarchy"/>
    <dgm:cxn modelId="{D6B5BB10-91F9-4DE6-9AC7-3754A5B4172F}" type="presOf" srcId="{D6319858-ABF4-443E-8738-2BFB4CF56C66}" destId="{CB1F032D-3022-47AD-9D60-8E3530E09F19}" srcOrd="0" destOrd="0" presId="urn:microsoft.com/office/officeart/2008/layout/HorizontalMultiLevelHierarchy"/>
    <dgm:cxn modelId="{BE39567C-8A82-4AA0-A2EB-D1C14E390179}" type="presOf" srcId="{28ED68F1-4EA4-4A8B-A102-CF1022C06BF6}" destId="{7245A403-6133-435F-A0CC-65A64BACE4AE}" srcOrd="1" destOrd="0" presId="urn:microsoft.com/office/officeart/2008/layout/HorizontalMultiLevelHierarchy"/>
    <dgm:cxn modelId="{DB8CE5E3-98D9-474E-AF5B-1BB71713C541}" type="presOf" srcId="{28ED68F1-4EA4-4A8B-A102-CF1022C06BF6}" destId="{8FF48AB4-F955-491D-8E93-557F8C0F2758}" srcOrd="0" destOrd="0" presId="urn:microsoft.com/office/officeart/2008/layout/HorizontalMultiLevelHierarchy"/>
    <dgm:cxn modelId="{2BD82A78-1D3E-4F9D-BF82-E9EABA6A7691}" type="presOf" srcId="{0C6993A6-176C-421F-8C29-16288F1BF5BC}" destId="{B724B80F-1198-43DF-916E-565F8316798D}" srcOrd="0" destOrd="0" presId="urn:microsoft.com/office/officeart/2008/layout/HorizontalMultiLevelHierarchy"/>
    <dgm:cxn modelId="{D17AB6AA-8FFB-42A0-85AE-ABCFE5CB07B5}" srcId="{86DFA09E-4407-4FBD-976C-6D40D54CC680}" destId="{5926D05D-765D-45C9-AE8D-A5771F0933AC}" srcOrd="2" destOrd="0" parTransId="{0C6993A6-176C-421F-8C29-16288F1BF5BC}" sibTransId="{222EF075-F49C-403A-800B-64BCF22AA4D9}"/>
    <dgm:cxn modelId="{09889B38-F01F-4134-9EB5-896D11857886}" type="presParOf" srcId="{D957BEB8-FA62-4558-8544-C9F70AE29C98}" destId="{CDE79CE5-EF83-4F14-B2D4-503ABD2EF1FF}" srcOrd="0" destOrd="0" presId="urn:microsoft.com/office/officeart/2008/layout/HorizontalMultiLevelHierarchy"/>
    <dgm:cxn modelId="{3211CD55-6B43-4D85-808A-9642E7A71092}" type="presParOf" srcId="{CDE79CE5-EF83-4F14-B2D4-503ABD2EF1FF}" destId="{39566A20-C45A-4590-9699-962264907ACA}" srcOrd="0" destOrd="0" presId="urn:microsoft.com/office/officeart/2008/layout/HorizontalMultiLevelHierarchy"/>
    <dgm:cxn modelId="{9BC62695-D208-44E2-8613-5758C2130944}" type="presParOf" srcId="{CDE79CE5-EF83-4F14-B2D4-503ABD2EF1FF}" destId="{6E1BADA9-883B-4E48-BAFB-E3D837625E1F}" srcOrd="1" destOrd="0" presId="urn:microsoft.com/office/officeart/2008/layout/HorizontalMultiLevelHierarchy"/>
    <dgm:cxn modelId="{044D3A49-10A3-4459-A6AD-D4B930345700}" type="presParOf" srcId="{6E1BADA9-883B-4E48-BAFB-E3D837625E1F}" destId="{8FF48AB4-F955-491D-8E93-557F8C0F2758}" srcOrd="0" destOrd="0" presId="urn:microsoft.com/office/officeart/2008/layout/HorizontalMultiLevelHierarchy"/>
    <dgm:cxn modelId="{C69EB689-7F8F-4C20-A6E6-F1AA85B87447}" type="presParOf" srcId="{8FF48AB4-F955-491D-8E93-557F8C0F2758}" destId="{7245A403-6133-435F-A0CC-65A64BACE4AE}" srcOrd="0" destOrd="0" presId="urn:microsoft.com/office/officeart/2008/layout/HorizontalMultiLevelHierarchy"/>
    <dgm:cxn modelId="{04201894-63FA-4710-AA88-D4825F57484C}" type="presParOf" srcId="{6E1BADA9-883B-4E48-BAFB-E3D837625E1F}" destId="{015314AF-F037-4D5C-A3D0-229011E4D6EB}" srcOrd="1" destOrd="0" presId="urn:microsoft.com/office/officeart/2008/layout/HorizontalMultiLevelHierarchy"/>
    <dgm:cxn modelId="{23DFB9B2-2E07-48F2-ADEF-72E6FCD7201B}" type="presParOf" srcId="{015314AF-F037-4D5C-A3D0-229011E4D6EB}" destId="{CB1F032D-3022-47AD-9D60-8E3530E09F19}" srcOrd="0" destOrd="0" presId="urn:microsoft.com/office/officeart/2008/layout/HorizontalMultiLevelHierarchy"/>
    <dgm:cxn modelId="{F19AE615-C299-48DD-87A0-05901ECCA7F8}" type="presParOf" srcId="{015314AF-F037-4D5C-A3D0-229011E4D6EB}" destId="{5AB2E516-9172-40D6-BD17-BBA913F849A5}" srcOrd="1" destOrd="0" presId="urn:microsoft.com/office/officeart/2008/layout/HorizontalMultiLevelHierarchy"/>
    <dgm:cxn modelId="{4949D486-B33B-43A5-BE41-C6622F87609D}" type="presParOf" srcId="{6E1BADA9-883B-4E48-BAFB-E3D837625E1F}" destId="{5E9768ED-D938-4BD8-9DA9-409F2223206D}" srcOrd="2" destOrd="0" presId="urn:microsoft.com/office/officeart/2008/layout/HorizontalMultiLevelHierarchy"/>
    <dgm:cxn modelId="{110562DC-5C22-4467-AB67-D75FB34283EE}" type="presParOf" srcId="{5E9768ED-D938-4BD8-9DA9-409F2223206D}" destId="{53A4F37C-95AD-433F-88AA-4692E979E705}" srcOrd="0" destOrd="0" presId="urn:microsoft.com/office/officeart/2008/layout/HorizontalMultiLevelHierarchy"/>
    <dgm:cxn modelId="{637402D8-0194-4887-9221-F65434F86403}" type="presParOf" srcId="{6E1BADA9-883B-4E48-BAFB-E3D837625E1F}" destId="{B3229B5E-B20E-4378-A2C2-528BD5F2824F}" srcOrd="3" destOrd="0" presId="urn:microsoft.com/office/officeart/2008/layout/HorizontalMultiLevelHierarchy"/>
    <dgm:cxn modelId="{109A8970-BF1E-4620-8551-64305AC81439}" type="presParOf" srcId="{B3229B5E-B20E-4378-A2C2-528BD5F2824F}" destId="{8B7A42A6-3AAD-4645-A2B1-9B1BF86A51F2}" srcOrd="0" destOrd="0" presId="urn:microsoft.com/office/officeart/2008/layout/HorizontalMultiLevelHierarchy"/>
    <dgm:cxn modelId="{8F66E64A-60FE-4358-89B1-3ACE902D42AE}" type="presParOf" srcId="{B3229B5E-B20E-4378-A2C2-528BD5F2824F}" destId="{6AE1DA66-0476-4060-B3CC-B02C2248A964}" srcOrd="1" destOrd="0" presId="urn:microsoft.com/office/officeart/2008/layout/HorizontalMultiLevelHierarchy"/>
    <dgm:cxn modelId="{3BDD067A-C42D-4561-9CEB-97C9003E95DB}" type="presParOf" srcId="{6E1BADA9-883B-4E48-BAFB-E3D837625E1F}" destId="{B724B80F-1198-43DF-916E-565F8316798D}" srcOrd="4" destOrd="0" presId="urn:microsoft.com/office/officeart/2008/layout/HorizontalMultiLevelHierarchy"/>
    <dgm:cxn modelId="{1F81B85E-005B-4EEA-947F-7477F556D2AF}" type="presParOf" srcId="{B724B80F-1198-43DF-916E-565F8316798D}" destId="{053CB501-C637-48CC-B779-68CB93CC4D01}" srcOrd="0" destOrd="0" presId="urn:microsoft.com/office/officeart/2008/layout/HorizontalMultiLevelHierarchy"/>
    <dgm:cxn modelId="{CC06E762-91A6-4644-A97F-24B9CA201E2A}" type="presParOf" srcId="{6E1BADA9-883B-4E48-BAFB-E3D837625E1F}" destId="{13D89A14-5126-460B-9708-1E4FE1604A27}" srcOrd="5" destOrd="0" presId="urn:microsoft.com/office/officeart/2008/layout/HorizontalMultiLevelHierarchy"/>
    <dgm:cxn modelId="{74B763D6-F9FB-47C7-8894-5363BC13E245}" type="presParOf" srcId="{13D89A14-5126-460B-9708-1E4FE1604A27}" destId="{4DBD0F2D-BD57-406D-ADC8-733DF2075AC3}" srcOrd="0" destOrd="0" presId="urn:microsoft.com/office/officeart/2008/layout/HorizontalMultiLevelHierarchy"/>
    <dgm:cxn modelId="{E934A1A8-68ED-40A6-AFBB-DF3C3C94F219}" type="presParOf" srcId="{13D89A14-5126-460B-9708-1E4FE1604A27}" destId="{71B80AEA-EBDB-40D0-A945-54ABE23D3441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44F0F6B-B38D-4455-940E-D4296C775BA3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DA63441-A352-416F-9860-138E506F93B8}">
      <dgm:prSet phldrT="[Text]" custT="1"/>
      <dgm:spPr/>
      <dgm:t>
        <a:bodyPr/>
        <a:lstStyle/>
        <a:p>
          <a:r>
            <a:rPr lang="en-US" sz="2000" dirty="0" err="1" smtClean="0"/>
            <a:t>Mudah</a:t>
          </a:r>
          <a:r>
            <a:rPr lang="en-US" sz="2000" dirty="0" smtClean="0"/>
            <a:t> </a:t>
          </a:r>
          <a:r>
            <a:rPr lang="en-US" sz="2000" dirty="0" err="1" smtClean="0"/>
            <a:t>terpengaruh</a:t>
          </a:r>
          <a:r>
            <a:rPr lang="en-US" sz="2000" dirty="0" smtClean="0"/>
            <a:t> </a:t>
          </a:r>
          <a:r>
            <a:rPr lang="en-US" sz="2000" dirty="0" err="1" smtClean="0"/>
            <a:t>oleh</a:t>
          </a:r>
          <a:r>
            <a:rPr lang="en-US" sz="2000" dirty="0" smtClean="0"/>
            <a:t> </a:t>
          </a:r>
          <a:r>
            <a:rPr lang="en-US" sz="2000" dirty="0" err="1" smtClean="0"/>
            <a:t>bujuk</a:t>
          </a:r>
          <a:r>
            <a:rPr lang="en-US" sz="2000" dirty="0" smtClean="0"/>
            <a:t> </a:t>
          </a:r>
          <a:r>
            <a:rPr lang="en-US" sz="2000" dirty="0" err="1" smtClean="0"/>
            <a:t>rayu</a:t>
          </a:r>
          <a:r>
            <a:rPr lang="en-US" sz="2000" dirty="0" smtClean="0"/>
            <a:t> </a:t>
          </a:r>
          <a:r>
            <a:rPr lang="en-US" sz="2000" dirty="0" err="1" smtClean="0"/>
            <a:t>penjual</a:t>
          </a:r>
          <a:r>
            <a:rPr lang="en-US" sz="2000" dirty="0" smtClean="0"/>
            <a:t>.</a:t>
          </a:r>
          <a:endParaRPr lang="en-US" sz="2000" dirty="0"/>
        </a:p>
      </dgm:t>
    </dgm:pt>
    <dgm:pt modelId="{BB9AC0D0-3AEE-4FAE-A078-3D6F771248DC}" type="parTrans" cxnId="{5095B830-5141-4457-83CE-37FAB8C7D84B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CEDA35B9-F354-4D7E-8EE4-3B124C99610F}" type="sibTrans" cxnId="{5095B830-5141-4457-83CE-37FAB8C7D84B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06E4DE9B-3BC0-48AB-B23E-6B786756C184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dirty="0" err="1" smtClean="0"/>
            <a:t>Kurang</a:t>
          </a:r>
          <a:r>
            <a:rPr lang="en-US" sz="2000" dirty="0" smtClean="0"/>
            <a:t> </a:t>
          </a:r>
          <a:r>
            <a:rPr lang="en-US" sz="2000" dirty="0" err="1" smtClean="0"/>
            <a:t>sabar</a:t>
          </a:r>
          <a:r>
            <a:rPr lang="en-US" sz="2000" dirty="0" smtClean="0"/>
            <a:t> </a:t>
          </a:r>
          <a:r>
            <a:rPr lang="en-US" sz="2000" dirty="0" err="1" smtClean="0"/>
            <a:t>dalam</a:t>
          </a:r>
          <a:r>
            <a:rPr lang="en-US" sz="2000" dirty="0" smtClean="0"/>
            <a:t> </a:t>
          </a:r>
          <a:r>
            <a:rPr lang="en-US" sz="2000" dirty="0" err="1" smtClean="0"/>
            <a:t>membeli</a:t>
          </a:r>
          <a:r>
            <a:rPr lang="en-US" sz="2000" dirty="0" smtClean="0"/>
            <a:t> </a:t>
          </a:r>
          <a:r>
            <a:rPr lang="en-US" sz="2000" dirty="0" err="1" smtClean="0"/>
            <a:t>suatu</a:t>
          </a:r>
          <a:r>
            <a:rPr lang="en-US" sz="2000" dirty="0" smtClean="0"/>
            <a:t> </a:t>
          </a:r>
          <a:r>
            <a:rPr lang="en-US" sz="2000" dirty="0" err="1" smtClean="0"/>
            <a:t>produk</a:t>
          </a:r>
          <a:r>
            <a:rPr lang="en-US" sz="2000" dirty="0" smtClean="0"/>
            <a:t> </a:t>
          </a:r>
          <a:r>
            <a:rPr lang="en-US" sz="2000" dirty="0" err="1" smtClean="0"/>
            <a:t>sehingga</a:t>
          </a:r>
          <a:r>
            <a:rPr lang="en-US" sz="2000" dirty="0" smtClean="0"/>
            <a:t> </a:t>
          </a:r>
          <a:r>
            <a:rPr lang="en-US" sz="2000" dirty="0" err="1" smtClean="0"/>
            <a:t>cepat</a:t>
          </a:r>
          <a:r>
            <a:rPr lang="en-US" sz="2000" dirty="0" smtClean="0"/>
            <a:t> </a:t>
          </a:r>
          <a:r>
            <a:rPr lang="en-US" sz="2000" dirty="0" err="1" smtClean="0"/>
            <a:t>membuat</a:t>
          </a:r>
          <a:r>
            <a:rPr lang="en-US" sz="2000" dirty="0" smtClean="0"/>
            <a:t> </a:t>
          </a:r>
          <a:r>
            <a:rPr lang="en-US" sz="2000" dirty="0" err="1" smtClean="0"/>
            <a:t>keputusan</a:t>
          </a:r>
          <a:r>
            <a:rPr lang="id-ID" sz="2000" dirty="0" smtClean="0"/>
            <a:t> </a:t>
          </a:r>
          <a:r>
            <a:rPr lang="en-US" sz="2000" dirty="0" err="1" smtClean="0"/>
            <a:t>pembelian</a:t>
          </a:r>
          <a:r>
            <a:rPr lang="en-US" sz="2000" dirty="0" smtClean="0"/>
            <a:t> </a:t>
          </a:r>
          <a:r>
            <a:rPr lang="en-US" sz="2000" dirty="0" err="1" smtClean="0"/>
            <a:t>tanpa</a:t>
          </a:r>
          <a:r>
            <a:rPr lang="en-US" sz="2000" dirty="0" smtClean="0"/>
            <a:t> </a:t>
          </a:r>
          <a:r>
            <a:rPr lang="en-US" sz="2000" dirty="0" err="1" smtClean="0"/>
            <a:t>memeriksa</a:t>
          </a:r>
          <a:r>
            <a:rPr lang="en-US" sz="2000" dirty="0" smtClean="0"/>
            <a:t> </a:t>
          </a:r>
          <a:r>
            <a:rPr lang="en-US" sz="2000" dirty="0" err="1" smtClean="0"/>
            <a:t>kualitas</a:t>
          </a:r>
          <a:r>
            <a:rPr lang="en-US" sz="2000" dirty="0" smtClean="0"/>
            <a:t> </a:t>
          </a:r>
          <a:r>
            <a:rPr lang="en-US" sz="2000" dirty="0" err="1" smtClean="0"/>
            <a:t>barang</a:t>
          </a:r>
          <a:r>
            <a:rPr lang="en-US" sz="2000" dirty="0" smtClean="0"/>
            <a:t> </a:t>
          </a:r>
          <a:r>
            <a:rPr lang="en-US" sz="2000" dirty="0" err="1" smtClean="0"/>
            <a:t>lebih</a:t>
          </a:r>
          <a:r>
            <a:rPr lang="en-US" sz="2000" dirty="0" smtClean="0"/>
            <a:t> </a:t>
          </a:r>
          <a:r>
            <a:rPr lang="en-US" sz="2000" dirty="0" err="1" smtClean="0"/>
            <a:t>teliti</a:t>
          </a:r>
          <a:r>
            <a:rPr lang="en-US" sz="2000" dirty="0" smtClean="0"/>
            <a:t>.</a:t>
          </a:r>
        </a:p>
      </dgm:t>
    </dgm:pt>
    <dgm:pt modelId="{FE957635-B7A9-4323-A339-952297293F59}" type="parTrans" cxnId="{932DA0CD-36A2-4F42-92C4-DB267EAB5DD2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A5EA3458-1BF6-408D-BC61-51E337E5F666}" type="sibTrans" cxnId="{932DA0CD-36A2-4F42-92C4-DB267EAB5DD2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0741145C-4D6C-40C5-BF34-A6B635EE1AB0}">
      <dgm:prSet phldrT="[Text]" custT="1"/>
      <dgm:spPr/>
      <dgm:t>
        <a:bodyPr/>
        <a:lstStyle/>
        <a:p>
          <a:r>
            <a:rPr lang="en-US" sz="2000" dirty="0" err="1" smtClean="0"/>
            <a:t>Memiliki</a:t>
          </a:r>
          <a:r>
            <a:rPr lang="en-US" sz="2000" dirty="0" smtClean="0"/>
            <a:t> </a:t>
          </a:r>
          <a:r>
            <a:rPr lang="en-US" sz="2000" dirty="0" err="1" smtClean="0"/>
            <a:t>perasaan</a:t>
          </a:r>
          <a:r>
            <a:rPr lang="en-US" sz="2000" dirty="0" smtClean="0"/>
            <a:t> </a:t>
          </a:r>
          <a:r>
            <a:rPr lang="en-US" sz="2000" dirty="0" err="1" smtClean="0"/>
            <a:t>tidak</a:t>
          </a:r>
          <a:r>
            <a:rPr lang="en-US" sz="2000" dirty="0" smtClean="0"/>
            <a:t> </a:t>
          </a:r>
          <a:r>
            <a:rPr lang="en-US" sz="2000" dirty="0" err="1" smtClean="0"/>
            <a:t>enak</a:t>
          </a:r>
          <a:r>
            <a:rPr lang="en-US" sz="2000" dirty="0" smtClean="0"/>
            <a:t> </a:t>
          </a:r>
          <a:r>
            <a:rPr lang="en-US" sz="2000" dirty="0" err="1" smtClean="0"/>
            <a:t>atau</a:t>
          </a:r>
          <a:r>
            <a:rPr lang="en-US" sz="2000" dirty="0" smtClean="0"/>
            <a:t> </a:t>
          </a:r>
          <a:r>
            <a:rPr lang="en-US" sz="2000" dirty="0" err="1" smtClean="0"/>
            <a:t>sungkan</a:t>
          </a:r>
          <a:r>
            <a:rPr lang="en-US" sz="2000" dirty="0" smtClean="0"/>
            <a:t> </a:t>
          </a:r>
          <a:r>
            <a:rPr lang="en-US" sz="2000" dirty="0" err="1" smtClean="0"/>
            <a:t>jika</a:t>
          </a:r>
          <a:r>
            <a:rPr lang="en-US" sz="2000" dirty="0" smtClean="0"/>
            <a:t> </a:t>
          </a:r>
          <a:r>
            <a:rPr lang="en-US" sz="2000" dirty="0" err="1" smtClean="0"/>
            <a:t>memasuki</a:t>
          </a:r>
          <a:r>
            <a:rPr lang="en-US" sz="2000" dirty="0" smtClean="0"/>
            <a:t> </a:t>
          </a:r>
          <a:r>
            <a:rPr lang="en-US" sz="2000" dirty="0" err="1" smtClean="0"/>
            <a:t>toko</a:t>
          </a:r>
          <a:r>
            <a:rPr lang="en-US" sz="2000" dirty="0" smtClean="0"/>
            <a:t> </a:t>
          </a:r>
          <a:r>
            <a:rPr lang="en-US" sz="2000" dirty="0" err="1" smtClean="0"/>
            <a:t>tanpa</a:t>
          </a:r>
          <a:r>
            <a:rPr lang="en-US" sz="2000" dirty="0" smtClean="0"/>
            <a:t> </a:t>
          </a:r>
          <a:r>
            <a:rPr lang="en-US" sz="2000" dirty="0" err="1" smtClean="0"/>
            <a:t>membeli</a:t>
          </a:r>
          <a:r>
            <a:rPr lang="en-US" sz="2000" dirty="0" smtClean="0"/>
            <a:t> </a:t>
          </a:r>
          <a:r>
            <a:rPr lang="en-US" sz="2000" dirty="0" err="1" smtClean="0"/>
            <a:t>sesuatu</a:t>
          </a:r>
          <a:r>
            <a:rPr lang="en-US" sz="2000" dirty="0" smtClean="0"/>
            <a:t>.</a:t>
          </a:r>
          <a:endParaRPr lang="en-US" sz="2000" dirty="0"/>
        </a:p>
      </dgm:t>
    </dgm:pt>
    <dgm:pt modelId="{F6B152E2-6EEB-4A07-9701-99826F13E1B3}" type="parTrans" cxnId="{4456C6C5-F8FD-45B7-8977-D18F27704A3F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7E26007B-FF36-4447-8D7E-20ACD0C6A7EE}" type="sibTrans" cxnId="{4456C6C5-F8FD-45B7-8977-D18F27704A3F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D2DD07B7-EAB3-4929-8937-42A188B8542B}">
      <dgm:prSet phldrT="[Text]" custT="1"/>
      <dgm:spPr/>
      <dgm:t>
        <a:bodyPr/>
        <a:lstStyle/>
        <a:p>
          <a:r>
            <a:rPr lang="en-US" sz="2000" dirty="0" err="1" smtClean="0"/>
            <a:t>Kurang</a:t>
          </a:r>
          <a:r>
            <a:rPr lang="en-US" sz="2000" dirty="0" smtClean="0"/>
            <a:t> </a:t>
          </a:r>
          <a:r>
            <a:rPr lang="en-US" sz="2000" dirty="0" err="1" smtClean="0"/>
            <a:t>suka</a:t>
          </a:r>
          <a:r>
            <a:rPr lang="en-US" sz="2000" dirty="0" smtClean="0"/>
            <a:t> </a:t>
          </a:r>
          <a:r>
            <a:rPr lang="en-US" sz="2000" dirty="0" err="1" smtClean="0"/>
            <a:t>berbelanja</a:t>
          </a:r>
          <a:r>
            <a:rPr lang="en-US" sz="2000" dirty="0" smtClean="0"/>
            <a:t> </a:t>
          </a:r>
          <a:r>
            <a:rPr lang="en-US" sz="2000" dirty="0" err="1" smtClean="0"/>
            <a:t>sehingga</a:t>
          </a:r>
          <a:r>
            <a:rPr lang="en-US" sz="2000" dirty="0" smtClean="0"/>
            <a:t> </a:t>
          </a:r>
          <a:r>
            <a:rPr lang="en-US" sz="2000" dirty="0" err="1" smtClean="0"/>
            <a:t>sering</a:t>
          </a:r>
          <a:r>
            <a:rPr lang="en-US" sz="2000" dirty="0" smtClean="0"/>
            <a:t> </a:t>
          </a:r>
          <a:r>
            <a:rPr lang="en-US" sz="2000" dirty="0" err="1" smtClean="0"/>
            <a:t>terburu-buru</a:t>
          </a:r>
          <a:r>
            <a:rPr lang="en-US" sz="2000" dirty="0" smtClean="0"/>
            <a:t> </a:t>
          </a:r>
          <a:r>
            <a:rPr lang="en-US" sz="2000" dirty="0" err="1" smtClean="0"/>
            <a:t>dan</a:t>
          </a:r>
          <a:r>
            <a:rPr lang="en-US" sz="2000" dirty="0" smtClean="0"/>
            <a:t> </a:t>
          </a:r>
          <a:r>
            <a:rPr lang="en-US" sz="2000" dirty="0" err="1" smtClean="0"/>
            <a:t>segera</a:t>
          </a:r>
          <a:r>
            <a:rPr lang="en-US" sz="2000" dirty="0" smtClean="0"/>
            <a:t> </a:t>
          </a:r>
          <a:r>
            <a:rPr lang="en-US" sz="2000" dirty="0" err="1" smtClean="0"/>
            <a:t>meninggalkan</a:t>
          </a:r>
          <a:r>
            <a:rPr lang="en-US" sz="2000" dirty="0" smtClean="0"/>
            <a:t> </a:t>
          </a:r>
          <a:r>
            <a:rPr lang="en-US" sz="2000" dirty="0" err="1" smtClean="0"/>
            <a:t>tempat</a:t>
          </a:r>
          <a:r>
            <a:rPr lang="en-US" sz="2000" dirty="0" smtClean="0"/>
            <a:t> </a:t>
          </a:r>
          <a:r>
            <a:rPr lang="en-US" sz="2000" dirty="0" err="1" smtClean="0"/>
            <a:t>setelah</a:t>
          </a:r>
          <a:r>
            <a:rPr lang="en-US" sz="2000" dirty="0" smtClean="0"/>
            <a:t> </a:t>
          </a:r>
          <a:r>
            <a:rPr lang="en-US" sz="2000" dirty="0" err="1" smtClean="0"/>
            <a:t>mendapatkan</a:t>
          </a:r>
          <a:r>
            <a:rPr lang="en-US" sz="2000" dirty="0" smtClean="0"/>
            <a:t> </a:t>
          </a:r>
          <a:r>
            <a:rPr lang="en-US" sz="2000" dirty="0" err="1" smtClean="0"/>
            <a:t>barang</a:t>
          </a:r>
          <a:r>
            <a:rPr lang="en-US" sz="2000" dirty="0" smtClean="0"/>
            <a:t> yang </a:t>
          </a:r>
          <a:r>
            <a:rPr lang="en-US" sz="2000" dirty="0" err="1" smtClean="0"/>
            <a:t>diinginkan</a:t>
          </a:r>
          <a:r>
            <a:rPr lang="en-US" sz="2000" dirty="0" smtClean="0"/>
            <a:t>.</a:t>
          </a:r>
          <a:endParaRPr lang="en-US" sz="2000" dirty="0"/>
        </a:p>
      </dgm:t>
    </dgm:pt>
    <dgm:pt modelId="{782F1160-4DCA-46B1-BE6B-48F81EF1764E}" type="parTrans" cxnId="{202C2659-966E-498E-A5D9-60AA56451BD0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CDCC3389-67F0-4D69-915E-95B7FEDAF4E9}" type="sibTrans" cxnId="{202C2659-966E-498E-A5D9-60AA56451BD0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F6300D4D-EE71-4347-9B84-82A754EA7A55}" type="pres">
      <dgm:prSet presAssocID="{244F0F6B-B38D-4455-940E-D4296C775BA3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id-ID"/>
        </a:p>
      </dgm:t>
    </dgm:pt>
    <dgm:pt modelId="{CAE4414E-18DC-4972-9929-C5E83BBC6792}" type="pres">
      <dgm:prSet presAssocID="{244F0F6B-B38D-4455-940E-D4296C775BA3}" presName="Name1" presStyleCnt="0"/>
      <dgm:spPr/>
    </dgm:pt>
    <dgm:pt modelId="{44863D5A-DF45-47F2-BE5C-33DD1C0BD74B}" type="pres">
      <dgm:prSet presAssocID="{244F0F6B-B38D-4455-940E-D4296C775BA3}" presName="cycle" presStyleCnt="0"/>
      <dgm:spPr/>
    </dgm:pt>
    <dgm:pt modelId="{04C5A65A-FA9B-4295-85EA-CB0171039954}" type="pres">
      <dgm:prSet presAssocID="{244F0F6B-B38D-4455-940E-D4296C775BA3}" presName="srcNode" presStyleLbl="node1" presStyleIdx="0" presStyleCnt="4"/>
      <dgm:spPr/>
    </dgm:pt>
    <dgm:pt modelId="{4FFC4404-8DFA-4B18-A8E0-B79F02573115}" type="pres">
      <dgm:prSet presAssocID="{244F0F6B-B38D-4455-940E-D4296C775BA3}" presName="conn" presStyleLbl="parChTrans1D2" presStyleIdx="0" presStyleCnt="1"/>
      <dgm:spPr/>
      <dgm:t>
        <a:bodyPr/>
        <a:lstStyle/>
        <a:p>
          <a:endParaRPr lang="id-ID"/>
        </a:p>
      </dgm:t>
    </dgm:pt>
    <dgm:pt modelId="{F1BD700D-350C-47EF-A935-352B778C9524}" type="pres">
      <dgm:prSet presAssocID="{244F0F6B-B38D-4455-940E-D4296C775BA3}" presName="extraNode" presStyleLbl="node1" presStyleIdx="0" presStyleCnt="4"/>
      <dgm:spPr/>
    </dgm:pt>
    <dgm:pt modelId="{1BA40D15-FDA2-462A-A4A9-EE98ACAD4B98}" type="pres">
      <dgm:prSet presAssocID="{244F0F6B-B38D-4455-940E-D4296C775BA3}" presName="dstNode" presStyleLbl="node1" presStyleIdx="0" presStyleCnt="4"/>
      <dgm:spPr/>
    </dgm:pt>
    <dgm:pt modelId="{0D8198CA-02B9-4638-9450-3D57E933B651}" type="pres">
      <dgm:prSet presAssocID="{3DA63441-A352-416F-9860-138E506F93B8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620ED4-8BB8-4401-83DF-7E36181EE3BC}" type="pres">
      <dgm:prSet presAssocID="{3DA63441-A352-416F-9860-138E506F93B8}" presName="accent_1" presStyleCnt="0"/>
      <dgm:spPr/>
    </dgm:pt>
    <dgm:pt modelId="{39823C93-B552-4D05-B9A8-872E9721F401}" type="pres">
      <dgm:prSet presAssocID="{3DA63441-A352-416F-9860-138E506F93B8}" presName="accentRepeatNode" presStyleLbl="solidFgAcc1" presStyleIdx="0" presStyleCnt="4"/>
      <dgm:spPr/>
    </dgm:pt>
    <dgm:pt modelId="{8AD1F876-7658-4E63-9DA7-5B52D6C55094}" type="pres">
      <dgm:prSet presAssocID="{06E4DE9B-3BC0-48AB-B23E-6B786756C184}" presName="text_2" presStyleLbl="node1" presStyleIdx="1" presStyleCnt="4" custScaleY="1262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2D2746-BB10-4D4F-A557-C544414A97C0}" type="pres">
      <dgm:prSet presAssocID="{06E4DE9B-3BC0-48AB-B23E-6B786756C184}" presName="accent_2" presStyleCnt="0"/>
      <dgm:spPr/>
    </dgm:pt>
    <dgm:pt modelId="{CD2848C0-46DD-4BE1-90A7-7DEE1A11F0AD}" type="pres">
      <dgm:prSet presAssocID="{06E4DE9B-3BC0-48AB-B23E-6B786756C184}" presName="accentRepeatNode" presStyleLbl="solidFgAcc1" presStyleIdx="1" presStyleCnt="4"/>
      <dgm:spPr/>
    </dgm:pt>
    <dgm:pt modelId="{13718A86-7BA9-4377-9763-7520FD0F7B3E}" type="pres">
      <dgm:prSet presAssocID="{0741145C-4D6C-40C5-BF34-A6B635EE1AB0}" presName="text_3" presStyleLbl="node1" presStyleIdx="2" presStyleCnt="4" custScaleY="1399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E16853-7595-49C1-8C8C-72BF801359A1}" type="pres">
      <dgm:prSet presAssocID="{0741145C-4D6C-40C5-BF34-A6B635EE1AB0}" presName="accent_3" presStyleCnt="0"/>
      <dgm:spPr/>
    </dgm:pt>
    <dgm:pt modelId="{42927269-2EE6-4D86-9536-05175DD82FC7}" type="pres">
      <dgm:prSet presAssocID="{0741145C-4D6C-40C5-BF34-A6B635EE1AB0}" presName="accentRepeatNode" presStyleLbl="solidFgAcc1" presStyleIdx="2" presStyleCnt="4"/>
      <dgm:spPr/>
    </dgm:pt>
    <dgm:pt modelId="{8F9AAF53-D071-421E-8894-A6D4F8A85CA5}" type="pres">
      <dgm:prSet presAssocID="{D2DD07B7-EAB3-4929-8937-42A188B8542B}" presName="text_4" presStyleLbl="node1" presStyleIdx="3" presStyleCnt="4" custScaleY="12682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6D0B0D-54EF-436B-9558-E2A91E07FEBD}" type="pres">
      <dgm:prSet presAssocID="{D2DD07B7-EAB3-4929-8937-42A188B8542B}" presName="accent_4" presStyleCnt="0"/>
      <dgm:spPr/>
    </dgm:pt>
    <dgm:pt modelId="{78C7D357-87F9-457F-ABFF-427279BB51FF}" type="pres">
      <dgm:prSet presAssocID="{D2DD07B7-EAB3-4929-8937-42A188B8542B}" presName="accentRepeatNode" presStyleLbl="solidFgAcc1" presStyleIdx="3" presStyleCnt="4"/>
      <dgm:spPr/>
    </dgm:pt>
  </dgm:ptLst>
  <dgm:cxnLst>
    <dgm:cxn modelId="{62C2069B-1D03-454E-AAF0-53B395E5844E}" type="presOf" srcId="{244F0F6B-B38D-4455-940E-D4296C775BA3}" destId="{F6300D4D-EE71-4347-9B84-82A754EA7A55}" srcOrd="0" destOrd="0" presId="urn:microsoft.com/office/officeart/2008/layout/VerticalCurvedList"/>
    <dgm:cxn modelId="{932DA0CD-36A2-4F42-92C4-DB267EAB5DD2}" srcId="{244F0F6B-B38D-4455-940E-D4296C775BA3}" destId="{06E4DE9B-3BC0-48AB-B23E-6B786756C184}" srcOrd="1" destOrd="0" parTransId="{FE957635-B7A9-4323-A339-952297293F59}" sibTransId="{A5EA3458-1BF6-408D-BC61-51E337E5F666}"/>
    <dgm:cxn modelId="{53C488A5-F882-4B76-875E-4A7485696F2B}" type="presOf" srcId="{0741145C-4D6C-40C5-BF34-A6B635EE1AB0}" destId="{13718A86-7BA9-4377-9763-7520FD0F7B3E}" srcOrd="0" destOrd="0" presId="urn:microsoft.com/office/officeart/2008/layout/VerticalCurvedList"/>
    <dgm:cxn modelId="{202C2659-966E-498E-A5D9-60AA56451BD0}" srcId="{244F0F6B-B38D-4455-940E-D4296C775BA3}" destId="{D2DD07B7-EAB3-4929-8937-42A188B8542B}" srcOrd="3" destOrd="0" parTransId="{782F1160-4DCA-46B1-BE6B-48F81EF1764E}" sibTransId="{CDCC3389-67F0-4D69-915E-95B7FEDAF4E9}"/>
    <dgm:cxn modelId="{5095B830-5141-4457-83CE-37FAB8C7D84B}" srcId="{244F0F6B-B38D-4455-940E-D4296C775BA3}" destId="{3DA63441-A352-416F-9860-138E506F93B8}" srcOrd="0" destOrd="0" parTransId="{BB9AC0D0-3AEE-4FAE-A078-3D6F771248DC}" sibTransId="{CEDA35B9-F354-4D7E-8EE4-3B124C99610F}"/>
    <dgm:cxn modelId="{4456C6C5-F8FD-45B7-8977-D18F27704A3F}" srcId="{244F0F6B-B38D-4455-940E-D4296C775BA3}" destId="{0741145C-4D6C-40C5-BF34-A6B635EE1AB0}" srcOrd="2" destOrd="0" parTransId="{F6B152E2-6EEB-4A07-9701-99826F13E1B3}" sibTransId="{7E26007B-FF36-4447-8D7E-20ACD0C6A7EE}"/>
    <dgm:cxn modelId="{655753E8-9437-47DC-A084-8BF4C69483FA}" type="presOf" srcId="{CEDA35B9-F354-4D7E-8EE4-3B124C99610F}" destId="{4FFC4404-8DFA-4B18-A8E0-B79F02573115}" srcOrd="0" destOrd="0" presId="urn:microsoft.com/office/officeart/2008/layout/VerticalCurvedList"/>
    <dgm:cxn modelId="{CBA1A60F-43CA-42B3-A52E-330904AF33EF}" type="presOf" srcId="{06E4DE9B-3BC0-48AB-B23E-6B786756C184}" destId="{8AD1F876-7658-4E63-9DA7-5B52D6C55094}" srcOrd="0" destOrd="0" presId="urn:microsoft.com/office/officeart/2008/layout/VerticalCurvedList"/>
    <dgm:cxn modelId="{2F1A12AE-0943-4817-B4A0-0A78F06AFCDC}" type="presOf" srcId="{D2DD07B7-EAB3-4929-8937-42A188B8542B}" destId="{8F9AAF53-D071-421E-8894-A6D4F8A85CA5}" srcOrd="0" destOrd="0" presId="urn:microsoft.com/office/officeart/2008/layout/VerticalCurvedList"/>
    <dgm:cxn modelId="{B3C7E669-C586-4A73-AAB6-458DCB56CE4F}" type="presOf" srcId="{3DA63441-A352-416F-9860-138E506F93B8}" destId="{0D8198CA-02B9-4638-9450-3D57E933B651}" srcOrd="0" destOrd="0" presId="urn:microsoft.com/office/officeart/2008/layout/VerticalCurvedList"/>
    <dgm:cxn modelId="{88EF8E73-EC50-4FA7-AECA-B12792E27B3B}" type="presParOf" srcId="{F6300D4D-EE71-4347-9B84-82A754EA7A55}" destId="{CAE4414E-18DC-4972-9929-C5E83BBC6792}" srcOrd="0" destOrd="0" presId="urn:microsoft.com/office/officeart/2008/layout/VerticalCurvedList"/>
    <dgm:cxn modelId="{08AD7898-6DC3-40B4-A144-A9C4C6CB9540}" type="presParOf" srcId="{CAE4414E-18DC-4972-9929-C5E83BBC6792}" destId="{44863D5A-DF45-47F2-BE5C-33DD1C0BD74B}" srcOrd="0" destOrd="0" presId="urn:microsoft.com/office/officeart/2008/layout/VerticalCurvedList"/>
    <dgm:cxn modelId="{3C0BBDE4-680A-4E84-B1A7-8538C1CEF415}" type="presParOf" srcId="{44863D5A-DF45-47F2-BE5C-33DD1C0BD74B}" destId="{04C5A65A-FA9B-4295-85EA-CB0171039954}" srcOrd="0" destOrd="0" presId="urn:microsoft.com/office/officeart/2008/layout/VerticalCurvedList"/>
    <dgm:cxn modelId="{B5C5EE12-CEA7-4175-8D08-D9DAAC00FD07}" type="presParOf" srcId="{44863D5A-DF45-47F2-BE5C-33DD1C0BD74B}" destId="{4FFC4404-8DFA-4B18-A8E0-B79F02573115}" srcOrd="1" destOrd="0" presId="urn:microsoft.com/office/officeart/2008/layout/VerticalCurvedList"/>
    <dgm:cxn modelId="{A6486DEC-D21E-4BEB-A501-B6A63C9B5879}" type="presParOf" srcId="{44863D5A-DF45-47F2-BE5C-33DD1C0BD74B}" destId="{F1BD700D-350C-47EF-A935-352B778C9524}" srcOrd="2" destOrd="0" presId="urn:microsoft.com/office/officeart/2008/layout/VerticalCurvedList"/>
    <dgm:cxn modelId="{27ED881E-1BC2-46C7-8384-0D4D585EFC51}" type="presParOf" srcId="{44863D5A-DF45-47F2-BE5C-33DD1C0BD74B}" destId="{1BA40D15-FDA2-462A-A4A9-EE98ACAD4B98}" srcOrd="3" destOrd="0" presId="urn:microsoft.com/office/officeart/2008/layout/VerticalCurvedList"/>
    <dgm:cxn modelId="{55B351C9-8868-4A10-84BE-F724782C0571}" type="presParOf" srcId="{CAE4414E-18DC-4972-9929-C5E83BBC6792}" destId="{0D8198CA-02B9-4638-9450-3D57E933B651}" srcOrd="1" destOrd="0" presId="urn:microsoft.com/office/officeart/2008/layout/VerticalCurvedList"/>
    <dgm:cxn modelId="{55548446-D9FB-4347-B2F4-20DAAE8C3C11}" type="presParOf" srcId="{CAE4414E-18DC-4972-9929-C5E83BBC6792}" destId="{A5620ED4-8BB8-4401-83DF-7E36181EE3BC}" srcOrd="2" destOrd="0" presId="urn:microsoft.com/office/officeart/2008/layout/VerticalCurvedList"/>
    <dgm:cxn modelId="{02BF1A03-5366-469A-A56A-FB28B3B0D7BD}" type="presParOf" srcId="{A5620ED4-8BB8-4401-83DF-7E36181EE3BC}" destId="{39823C93-B552-4D05-B9A8-872E9721F401}" srcOrd="0" destOrd="0" presId="urn:microsoft.com/office/officeart/2008/layout/VerticalCurvedList"/>
    <dgm:cxn modelId="{61382990-E2F3-4696-933C-32CB091CE880}" type="presParOf" srcId="{CAE4414E-18DC-4972-9929-C5E83BBC6792}" destId="{8AD1F876-7658-4E63-9DA7-5B52D6C55094}" srcOrd="3" destOrd="0" presId="urn:microsoft.com/office/officeart/2008/layout/VerticalCurvedList"/>
    <dgm:cxn modelId="{0D4EC046-1048-4861-B8D1-659BC4202A6D}" type="presParOf" srcId="{CAE4414E-18DC-4972-9929-C5E83BBC6792}" destId="{202D2746-BB10-4D4F-A557-C544414A97C0}" srcOrd="4" destOrd="0" presId="urn:microsoft.com/office/officeart/2008/layout/VerticalCurvedList"/>
    <dgm:cxn modelId="{44E4E9F7-CED9-4F98-A888-953AE9F69770}" type="presParOf" srcId="{202D2746-BB10-4D4F-A557-C544414A97C0}" destId="{CD2848C0-46DD-4BE1-90A7-7DEE1A11F0AD}" srcOrd="0" destOrd="0" presId="urn:microsoft.com/office/officeart/2008/layout/VerticalCurvedList"/>
    <dgm:cxn modelId="{1AF1714E-7624-4A14-AE37-4F728AFE89F1}" type="presParOf" srcId="{CAE4414E-18DC-4972-9929-C5E83BBC6792}" destId="{13718A86-7BA9-4377-9763-7520FD0F7B3E}" srcOrd="5" destOrd="0" presId="urn:microsoft.com/office/officeart/2008/layout/VerticalCurvedList"/>
    <dgm:cxn modelId="{033386A6-F200-46F0-8B57-F15E07F759E0}" type="presParOf" srcId="{CAE4414E-18DC-4972-9929-C5E83BBC6792}" destId="{DCE16853-7595-49C1-8C8C-72BF801359A1}" srcOrd="6" destOrd="0" presId="urn:microsoft.com/office/officeart/2008/layout/VerticalCurvedList"/>
    <dgm:cxn modelId="{38FAE396-B380-4A86-B563-42FAF1C7AB1C}" type="presParOf" srcId="{DCE16853-7595-49C1-8C8C-72BF801359A1}" destId="{42927269-2EE6-4D86-9536-05175DD82FC7}" srcOrd="0" destOrd="0" presId="urn:microsoft.com/office/officeart/2008/layout/VerticalCurvedList"/>
    <dgm:cxn modelId="{D02847D5-DF6A-46F8-BCD0-B5842CD81AA7}" type="presParOf" srcId="{CAE4414E-18DC-4972-9929-C5E83BBC6792}" destId="{8F9AAF53-D071-421E-8894-A6D4F8A85CA5}" srcOrd="7" destOrd="0" presId="urn:microsoft.com/office/officeart/2008/layout/VerticalCurvedList"/>
    <dgm:cxn modelId="{72D5BCB4-87F4-4D51-9BE7-786B3991FA37}" type="presParOf" srcId="{CAE4414E-18DC-4972-9929-C5E83BBC6792}" destId="{B96D0B0D-54EF-436B-9558-E2A91E07FEBD}" srcOrd="8" destOrd="0" presId="urn:microsoft.com/office/officeart/2008/layout/VerticalCurvedList"/>
    <dgm:cxn modelId="{54B66135-5F6B-4E50-BFCD-89FCDF8BDAF3}" type="presParOf" srcId="{B96D0B0D-54EF-436B-9558-E2A91E07FEBD}" destId="{78C7D357-87F9-457F-ABFF-427279BB51F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0A8A15B-34FC-4E58-B5EB-DB502B22DC9F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86DFA09E-4407-4FBD-976C-6D40D54CC680}">
      <dgm:prSet phldrT="[Text]" custT="1"/>
      <dgm:spPr/>
      <dgm:t>
        <a:bodyPr/>
        <a:lstStyle/>
        <a:p>
          <a:r>
            <a:rPr lang="en-US" sz="2000" dirty="0" smtClean="0"/>
            <a:t>Cara </a:t>
          </a:r>
          <a:r>
            <a:rPr lang="en-US" sz="2000" dirty="0" err="1" smtClean="0"/>
            <a:t>Memperlakukan</a:t>
          </a:r>
          <a:endParaRPr lang="en-US" sz="2000" dirty="0" smtClean="0"/>
        </a:p>
        <a:p>
          <a:r>
            <a:rPr lang="en-US" sz="2000" dirty="0" smtClean="0"/>
            <a:t> </a:t>
          </a:r>
          <a:r>
            <a:rPr lang="en-US" sz="2000" dirty="0" err="1" smtClean="0"/>
            <a:t>Pelanggan</a:t>
          </a:r>
          <a:r>
            <a:rPr lang="en-US" sz="2000" dirty="0" smtClean="0"/>
            <a:t> </a:t>
          </a:r>
          <a:r>
            <a:rPr lang="en-US" sz="2000" dirty="0" err="1" smtClean="0"/>
            <a:t>Laki-Laki</a:t>
          </a:r>
          <a:endParaRPr lang="en-US" sz="2000" dirty="0"/>
        </a:p>
      </dgm:t>
    </dgm:pt>
    <dgm:pt modelId="{D70935C1-2E92-477A-9592-113860BA6A9E}" type="parTrans" cxnId="{F28B1CA8-AEB5-4CFF-8FD2-E8D0995C7CA7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16B867E7-138F-4E58-8785-5B44E6944D0A}" type="sibTrans" cxnId="{F28B1CA8-AEB5-4CFF-8FD2-E8D0995C7CA7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D6319858-ABF4-443E-8738-2BFB4CF56C66}">
      <dgm:prSet phldrT="[Text]" custT="1"/>
      <dgm:spPr/>
      <dgm:t>
        <a:bodyPr/>
        <a:lstStyle/>
        <a:p>
          <a:pPr algn="l"/>
          <a:r>
            <a:rPr lang="en-US" sz="2000" dirty="0" err="1" smtClean="0"/>
            <a:t>Melayani</a:t>
          </a:r>
          <a:r>
            <a:rPr lang="en-US" sz="2000" dirty="0" smtClean="0"/>
            <a:t> </a:t>
          </a:r>
          <a:r>
            <a:rPr lang="en-US" sz="2000" dirty="0" err="1" smtClean="0"/>
            <a:t>dengan</a:t>
          </a:r>
          <a:r>
            <a:rPr lang="en-US" sz="2000" dirty="0" smtClean="0"/>
            <a:t> </a:t>
          </a:r>
          <a:r>
            <a:rPr lang="en-US" sz="2000" dirty="0" err="1" smtClean="0"/>
            <a:t>cepat</a:t>
          </a:r>
          <a:r>
            <a:rPr lang="en-US" sz="2000" dirty="0" smtClean="0"/>
            <a:t> </a:t>
          </a:r>
          <a:r>
            <a:rPr lang="en-US" sz="2000" dirty="0" err="1" smtClean="0"/>
            <a:t>dan</a:t>
          </a:r>
          <a:r>
            <a:rPr lang="en-US" sz="2000" dirty="0" smtClean="0"/>
            <a:t> </a:t>
          </a:r>
          <a:r>
            <a:rPr lang="en-US" sz="2000" dirty="0" err="1" smtClean="0"/>
            <a:t>cekatan</a:t>
          </a:r>
          <a:r>
            <a:rPr lang="en-US" sz="2000" dirty="0" smtClean="0"/>
            <a:t> </a:t>
          </a:r>
          <a:r>
            <a:rPr lang="en-US" sz="2000" dirty="0" err="1" smtClean="0"/>
            <a:t>tanpa</a:t>
          </a:r>
          <a:r>
            <a:rPr lang="en-US" sz="2000" dirty="0" smtClean="0"/>
            <a:t> </a:t>
          </a:r>
          <a:r>
            <a:rPr lang="en-US" sz="2000" dirty="0" err="1" smtClean="0"/>
            <a:t>perlu</a:t>
          </a:r>
          <a:r>
            <a:rPr lang="en-US" sz="2000" dirty="0" smtClean="0"/>
            <a:t> </a:t>
          </a:r>
          <a:r>
            <a:rPr lang="en-US" sz="2000" dirty="0" err="1" smtClean="0"/>
            <a:t>banyak</a:t>
          </a:r>
          <a:r>
            <a:rPr lang="en-US" sz="2000" dirty="0" smtClean="0"/>
            <a:t> </a:t>
          </a:r>
          <a:r>
            <a:rPr lang="en-US" sz="2000" dirty="0" err="1" smtClean="0"/>
            <a:t>bicara</a:t>
          </a:r>
          <a:r>
            <a:rPr lang="en-US" sz="2000" dirty="0" smtClean="0"/>
            <a:t>.</a:t>
          </a:r>
          <a:endParaRPr lang="en-US" sz="2000" dirty="0"/>
        </a:p>
      </dgm:t>
    </dgm:pt>
    <dgm:pt modelId="{28ED68F1-4EA4-4A8B-A102-CF1022C06BF6}" type="parTrans" cxnId="{45A42C30-0817-4325-B6B9-E1DAACF34FB0}">
      <dgm:prSet custT="1"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B1026826-4633-4A84-A9B2-3E1093997FE1}" type="sibTrans" cxnId="{45A42C30-0817-4325-B6B9-E1DAACF34FB0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398C6A43-F220-423C-B9F5-B6AA90673F58}">
      <dgm:prSet phldrT="[Text]" custT="1"/>
      <dgm:spPr/>
      <dgm:t>
        <a:bodyPr/>
        <a:lstStyle/>
        <a:p>
          <a:pPr algn="l"/>
          <a:r>
            <a:rPr lang="en-US" sz="2000" dirty="0" err="1" smtClean="0"/>
            <a:t>Memberikan</a:t>
          </a:r>
          <a:r>
            <a:rPr lang="en-US" sz="2000" dirty="0" smtClean="0"/>
            <a:t> </a:t>
          </a:r>
          <a:r>
            <a:rPr lang="en-US" sz="2000" dirty="0" err="1" smtClean="0"/>
            <a:t>penjelasan</a:t>
          </a:r>
          <a:r>
            <a:rPr lang="en-US" sz="2000" dirty="0" smtClean="0"/>
            <a:t> yang </a:t>
          </a:r>
          <a:r>
            <a:rPr lang="en-US" sz="2000" dirty="0" err="1" smtClean="0"/>
            <a:t>terbatas</a:t>
          </a:r>
          <a:r>
            <a:rPr lang="en-US" sz="2000" dirty="0" smtClean="0"/>
            <a:t> </a:t>
          </a:r>
          <a:r>
            <a:rPr lang="en-US" sz="2000" dirty="0" err="1" smtClean="0"/>
            <a:t>pada</a:t>
          </a:r>
          <a:r>
            <a:rPr lang="en-US" sz="2000" dirty="0" smtClean="0"/>
            <a:t> </a:t>
          </a:r>
          <a:r>
            <a:rPr lang="en-US" sz="2000" dirty="0" err="1" smtClean="0"/>
            <a:t>hal-hal</a:t>
          </a:r>
          <a:r>
            <a:rPr lang="en-US" sz="2000" dirty="0" smtClean="0"/>
            <a:t> yang </a:t>
          </a:r>
          <a:r>
            <a:rPr lang="en-US" sz="2000" dirty="0" err="1" smtClean="0"/>
            <a:t>ditanyakan</a:t>
          </a:r>
          <a:r>
            <a:rPr lang="en-US" sz="2000" dirty="0" smtClean="0"/>
            <a:t>.</a:t>
          </a:r>
          <a:endParaRPr lang="en-US" sz="2000" dirty="0"/>
        </a:p>
      </dgm:t>
    </dgm:pt>
    <dgm:pt modelId="{3A4AEFA1-C36B-4E71-AFDE-A4278A4F568F}" type="parTrans" cxnId="{1FD0D5A2-A4F9-494C-908E-DD28EEDE3F65}">
      <dgm:prSet custT="1"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985201A2-2310-4E99-BD72-4992F2B57CE5}" type="sibTrans" cxnId="{1FD0D5A2-A4F9-494C-908E-DD28EEDE3F65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5926D05D-765D-45C9-AE8D-A5771F0933AC}">
      <dgm:prSet phldrT="[Text]" custT="1"/>
      <dgm:spPr/>
      <dgm:t>
        <a:bodyPr/>
        <a:lstStyle/>
        <a:p>
          <a:pPr algn="l"/>
          <a:r>
            <a:rPr lang="en-US" sz="2000" dirty="0" err="1" smtClean="0"/>
            <a:t>Berusaha</a:t>
          </a:r>
          <a:r>
            <a:rPr lang="en-US" sz="2000" dirty="0" smtClean="0"/>
            <a:t> agar </a:t>
          </a:r>
          <a:r>
            <a:rPr lang="en-US" sz="2000" dirty="0" err="1" smtClean="0"/>
            <a:t>pelanggan</a:t>
          </a:r>
          <a:r>
            <a:rPr lang="en-US" sz="2000" dirty="0" smtClean="0"/>
            <a:t> </a:t>
          </a:r>
          <a:r>
            <a:rPr lang="en-US" sz="2000" dirty="0" err="1" smtClean="0"/>
            <a:t>membeli</a:t>
          </a:r>
          <a:r>
            <a:rPr lang="en-US" sz="2000" dirty="0" smtClean="0"/>
            <a:t> </a:t>
          </a:r>
          <a:r>
            <a:rPr lang="en-US" sz="2000" dirty="0" err="1" smtClean="0"/>
            <a:t>sesuatu</a:t>
          </a:r>
          <a:r>
            <a:rPr lang="en-US" sz="2000" dirty="0" smtClean="0"/>
            <a:t> yang </a:t>
          </a:r>
          <a:r>
            <a:rPr lang="en-US" sz="2000" dirty="0" err="1" smtClean="0"/>
            <a:t>dirasa</a:t>
          </a:r>
          <a:r>
            <a:rPr lang="en-US" sz="2000" dirty="0" smtClean="0"/>
            <a:t> </a:t>
          </a:r>
          <a:r>
            <a:rPr lang="en-US" sz="2000" dirty="0" err="1" smtClean="0"/>
            <a:t>cocok</a:t>
          </a:r>
          <a:r>
            <a:rPr lang="en-US" sz="2000" dirty="0" smtClean="0"/>
            <a:t> </a:t>
          </a:r>
          <a:r>
            <a:rPr lang="en-US" sz="2000" dirty="0" err="1" smtClean="0"/>
            <a:t>olehnya</a:t>
          </a:r>
          <a:r>
            <a:rPr lang="en-US" sz="2000" dirty="0" smtClean="0"/>
            <a:t>.</a:t>
          </a:r>
          <a:endParaRPr lang="en-US" sz="2000" dirty="0"/>
        </a:p>
      </dgm:t>
    </dgm:pt>
    <dgm:pt modelId="{0C6993A6-176C-421F-8C29-16288F1BF5BC}" type="parTrans" cxnId="{D17AB6AA-8FFB-42A0-85AE-ABCFE5CB07B5}">
      <dgm:prSet custT="1"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222EF075-F49C-403A-800B-64BCF22AA4D9}" type="sibTrans" cxnId="{D17AB6AA-8FFB-42A0-85AE-ABCFE5CB07B5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6DCA664B-D241-445E-8D9F-7E41642674C9}">
      <dgm:prSet phldrT="[Text]" custT="1"/>
      <dgm:spPr/>
      <dgm:t>
        <a:bodyPr/>
        <a:lstStyle/>
        <a:p>
          <a:pPr algn="l"/>
          <a:r>
            <a:rPr lang="en-US" sz="2000" dirty="0" err="1" smtClean="0"/>
            <a:t>Jangan</a:t>
          </a:r>
          <a:r>
            <a:rPr lang="en-US" sz="2000" dirty="0" smtClean="0"/>
            <a:t> </a:t>
          </a:r>
          <a:r>
            <a:rPr lang="en-US" sz="2000" dirty="0" err="1" smtClean="0"/>
            <a:t>menawarkan</a:t>
          </a:r>
          <a:r>
            <a:rPr lang="en-US" sz="2000" dirty="0" smtClean="0"/>
            <a:t> </a:t>
          </a:r>
          <a:r>
            <a:rPr lang="en-US" sz="2000" dirty="0" err="1" smtClean="0"/>
            <a:t>barang-barang</a:t>
          </a:r>
          <a:r>
            <a:rPr lang="en-US" sz="2000" dirty="0" smtClean="0"/>
            <a:t> yang </a:t>
          </a:r>
          <a:r>
            <a:rPr lang="en-US" sz="2000" dirty="0" err="1" smtClean="0"/>
            <a:t>warnanya</a:t>
          </a:r>
          <a:r>
            <a:rPr lang="en-US" sz="2000" dirty="0" smtClean="0"/>
            <a:t> </a:t>
          </a:r>
          <a:r>
            <a:rPr lang="en-US" sz="2000" dirty="0" err="1" smtClean="0"/>
            <a:t>mencolok</a:t>
          </a:r>
          <a:r>
            <a:rPr lang="en-US" sz="2000" dirty="0" smtClean="0"/>
            <a:t> </a:t>
          </a:r>
          <a:r>
            <a:rPr lang="en-US" sz="2000" dirty="0" err="1" smtClean="0"/>
            <a:t>karena</a:t>
          </a:r>
          <a:r>
            <a:rPr lang="en-US" sz="2000" dirty="0" smtClean="0"/>
            <a:t> </a:t>
          </a:r>
          <a:r>
            <a:rPr lang="en-US" sz="2000" dirty="0" err="1" smtClean="0"/>
            <a:t>laki-laki</a:t>
          </a:r>
          <a:r>
            <a:rPr lang="en-US" sz="2000" dirty="0" smtClean="0"/>
            <a:t> </a:t>
          </a:r>
          <a:r>
            <a:rPr lang="en-US" sz="2000" dirty="0" err="1" smtClean="0"/>
            <a:t>pada</a:t>
          </a:r>
          <a:r>
            <a:rPr lang="en-US" sz="2000" dirty="0" smtClean="0"/>
            <a:t> </a:t>
          </a:r>
          <a:r>
            <a:rPr lang="en-US" sz="2000" dirty="0" err="1" smtClean="0"/>
            <a:t>umumnya</a:t>
          </a:r>
          <a:r>
            <a:rPr lang="en-US" sz="2000" dirty="0" smtClean="0"/>
            <a:t> </a:t>
          </a:r>
          <a:r>
            <a:rPr lang="en-US" sz="2000" dirty="0" err="1" smtClean="0"/>
            <a:t>kurang</a:t>
          </a:r>
          <a:r>
            <a:rPr lang="en-US" sz="2000" dirty="0" smtClean="0"/>
            <a:t> </a:t>
          </a:r>
          <a:r>
            <a:rPr lang="en-US" sz="2000" dirty="0" err="1" smtClean="0"/>
            <a:t>menyukainya</a:t>
          </a:r>
          <a:r>
            <a:rPr lang="en-US" sz="2000" dirty="0" smtClean="0"/>
            <a:t>.</a:t>
          </a:r>
          <a:endParaRPr lang="en-US" sz="2000" dirty="0"/>
        </a:p>
      </dgm:t>
    </dgm:pt>
    <dgm:pt modelId="{E5DA665A-3915-47E1-901F-FD31F604BEC6}" type="parTrans" cxnId="{5974196F-16CE-4334-887E-9E32B9CD330B}">
      <dgm:prSet/>
      <dgm:spPr/>
      <dgm:t>
        <a:bodyPr/>
        <a:lstStyle/>
        <a:p>
          <a:endParaRPr lang="en-US"/>
        </a:p>
      </dgm:t>
    </dgm:pt>
    <dgm:pt modelId="{D596A284-D4B1-45C5-8E32-7DB22BD49750}" type="sibTrans" cxnId="{5974196F-16CE-4334-887E-9E32B9CD330B}">
      <dgm:prSet/>
      <dgm:spPr/>
      <dgm:t>
        <a:bodyPr/>
        <a:lstStyle/>
        <a:p>
          <a:endParaRPr lang="en-US"/>
        </a:p>
      </dgm:t>
    </dgm:pt>
    <dgm:pt modelId="{D957BEB8-FA62-4558-8544-C9F70AE29C98}" type="pres">
      <dgm:prSet presAssocID="{30A8A15B-34FC-4E58-B5EB-DB502B22DC9F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CDE79CE5-EF83-4F14-B2D4-503ABD2EF1FF}" type="pres">
      <dgm:prSet presAssocID="{86DFA09E-4407-4FBD-976C-6D40D54CC680}" presName="root1" presStyleCnt="0"/>
      <dgm:spPr/>
    </dgm:pt>
    <dgm:pt modelId="{39566A20-C45A-4590-9699-962264907ACA}" type="pres">
      <dgm:prSet presAssocID="{86DFA09E-4407-4FBD-976C-6D40D54CC680}" presName="LevelOneTextNode" presStyleLbl="node0" presStyleIdx="0" presStyleCnt="1" custScaleX="140144" custScaleY="9375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E1BADA9-883B-4E48-BAFB-E3D837625E1F}" type="pres">
      <dgm:prSet presAssocID="{86DFA09E-4407-4FBD-976C-6D40D54CC680}" presName="level2hierChild" presStyleCnt="0"/>
      <dgm:spPr/>
    </dgm:pt>
    <dgm:pt modelId="{8FF48AB4-F955-491D-8E93-557F8C0F2758}" type="pres">
      <dgm:prSet presAssocID="{28ED68F1-4EA4-4A8B-A102-CF1022C06BF6}" presName="conn2-1" presStyleLbl="parChTrans1D2" presStyleIdx="0" presStyleCnt="4"/>
      <dgm:spPr/>
      <dgm:t>
        <a:bodyPr/>
        <a:lstStyle/>
        <a:p>
          <a:endParaRPr lang="id-ID"/>
        </a:p>
      </dgm:t>
    </dgm:pt>
    <dgm:pt modelId="{7245A403-6133-435F-A0CC-65A64BACE4AE}" type="pres">
      <dgm:prSet presAssocID="{28ED68F1-4EA4-4A8B-A102-CF1022C06BF6}" presName="connTx" presStyleLbl="parChTrans1D2" presStyleIdx="0" presStyleCnt="4"/>
      <dgm:spPr/>
      <dgm:t>
        <a:bodyPr/>
        <a:lstStyle/>
        <a:p>
          <a:endParaRPr lang="id-ID"/>
        </a:p>
      </dgm:t>
    </dgm:pt>
    <dgm:pt modelId="{015314AF-F037-4D5C-A3D0-229011E4D6EB}" type="pres">
      <dgm:prSet presAssocID="{D6319858-ABF4-443E-8738-2BFB4CF56C66}" presName="root2" presStyleCnt="0"/>
      <dgm:spPr/>
    </dgm:pt>
    <dgm:pt modelId="{CB1F032D-3022-47AD-9D60-8E3530E09F19}" type="pres">
      <dgm:prSet presAssocID="{D6319858-ABF4-443E-8738-2BFB4CF56C66}" presName="LevelTwoTextNode" presStyleLbl="node2" presStyleIdx="0" presStyleCnt="4" custScaleX="29667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AB2E516-9172-40D6-BD17-BBA913F849A5}" type="pres">
      <dgm:prSet presAssocID="{D6319858-ABF4-443E-8738-2BFB4CF56C66}" presName="level3hierChild" presStyleCnt="0"/>
      <dgm:spPr/>
    </dgm:pt>
    <dgm:pt modelId="{5E9768ED-D938-4BD8-9DA9-409F2223206D}" type="pres">
      <dgm:prSet presAssocID="{3A4AEFA1-C36B-4E71-AFDE-A4278A4F568F}" presName="conn2-1" presStyleLbl="parChTrans1D2" presStyleIdx="1" presStyleCnt="4"/>
      <dgm:spPr/>
      <dgm:t>
        <a:bodyPr/>
        <a:lstStyle/>
        <a:p>
          <a:endParaRPr lang="id-ID"/>
        </a:p>
      </dgm:t>
    </dgm:pt>
    <dgm:pt modelId="{53A4F37C-95AD-433F-88AA-4692E979E705}" type="pres">
      <dgm:prSet presAssocID="{3A4AEFA1-C36B-4E71-AFDE-A4278A4F568F}" presName="connTx" presStyleLbl="parChTrans1D2" presStyleIdx="1" presStyleCnt="4"/>
      <dgm:spPr/>
      <dgm:t>
        <a:bodyPr/>
        <a:lstStyle/>
        <a:p>
          <a:endParaRPr lang="id-ID"/>
        </a:p>
      </dgm:t>
    </dgm:pt>
    <dgm:pt modelId="{B3229B5E-B20E-4378-A2C2-528BD5F2824F}" type="pres">
      <dgm:prSet presAssocID="{398C6A43-F220-423C-B9F5-B6AA90673F58}" presName="root2" presStyleCnt="0"/>
      <dgm:spPr/>
    </dgm:pt>
    <dgm:pt modelId="{8B7A42A6-3AAD-4645-A2B1-9B1BF86A51F2}" type="pres">
      <dgm:prSet presAssocID="{398C6A43-F220-423C-B9F5-B6AA90673F58}" presName="LevelTwoTextNode" presStyleLbl="node2" presStyleIdx="1" presStyleCnt="4" custScaleX="29667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AE1DA66-0476-4060-B3CC-B02C2248A964}" type="pres">
      <dgm:prSet presAssocID="{398C6A43-F220-423C-B9F5-B6AA90673F58}" presName="level3hierChild" presStyleCnt="0"/>
      <dgm:spPr/>
    </dgm:pt>
    <dgm:pt modelId="{B724B80F-1198-43DF-916E-565F8316798D}" type="pres">
      <dgm:prSet presAssocID="{0C6993A6-176C-421F-8C29-16288F1BF5BC}" presName="conn2-1" presStyleLbl="parChTrans1D2" presStyleIdx="2" presStyleCnt="4"/>
      <dgm:spPr/>
      <dgm:t>
        <a:bodyPr/>
        <a:lstStyle/>
        <a:p>
          <a:endParaRPr lang="id-ID"/>
        </a:p>
      </dgm:t>
    </dgm:pt>
    <dgm:pt modelId="{053CB501-C637-48CC-B779-68CB93CC4D01}" type="pres">
      <dgm:prSet presAssocID="{0C6993A6-176C-421F-8C29-16288F1BF5BC}" presName="connTx" presStyleLbl="parChTrans1D2" presStyleIdx="2" presStyleCnt="4"/>
      <dgm:spPr/>
      <dgm:t>
        <a:bodyPr/>
        <a:lstStyle/>
        <a:p>
          <a:endParaRPr lang="id-ID"/>
        </a:p>
      </dgm:t>
    </dgm:pt>
    <dgm:pt modelId="{13D89A14-5126-460B-9708-1E4FE1604A27}" type="pres">
      <dgm:prSet presAssocID="{5926D05D-765D-45C9-AE8D-A5771F0933AC}" presName="root2" presStyleCnt="0"/>
      <dgm:spPr/>
    </dgm:pt>
    <dgm:pt modelId="{4DBD0F2D-BD57-406D-ADC8-733DF2075AC3}" type="pres">
      <dgm:prSet presAssocID="{5926D05D-765D-45C9-AE8D-A5771F0933AC}" presName="LevelTwoTextNode" presStyleLbl="node2" presStyleIdx="2" presStyleCnt="4" custScaleX="296673" custScaleY="10453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1B80AEA-EBDB-40D0-A945-54ABE23D3441}" type="pres">
      <dgm:prSet presAssocID="{5926D05D-765D-45C9-AE8D-A5771F0933AC}" presName="level3hierChild" presStyleCnt="0"/>
      <dgm:spPr/>
    </dgm:pt>
    <dgm:pt modelId="{6525AC49-2D32-4759-AC54-3DC075476F94}" type="pres">
      <dgm:prSet presAssocID="{E5DA665A-3915-47E1-901F-FD31F604BEC6}" presName="conn2-1" presStyleLbl="parChTrans1D2" presStyleIdx="3" presStyleCnt="4"/>
      <dgm:spPr/>
      <dgm:t>
        <a:bodyPr/>
        <a:lstStyle/>
        <a:p>
          <a:endParaRPr lang="id-ID"/>
        </a:p>
      </dgm:t>
    </dgm:pt>
    <dgm:pt modelId="{5BDCF0A4-382D-4536-9A7E-94C86E174FB7}" type="pres">
      <dgm:prSet presAssocID="{E5DA665A-3915-47E1-901F-FD31F604BEC6}" presName="connTx" presStyleLbl="parChTrans1D2" presStyleIdx="3" presStyleCnt="4"/>
      <dgm:spPr/>
      <dgm:t>
        <a:bodyPr/>
        <a:lstStyle/>
        <a:p>
          <a:endParaRPr lang="id-ID"/>
        </a:p>
      </dgm:t>
    </dgm:pt>
    <dgm:pt modelId="{DFF00069-1C8B-4CF6-B301-E8AE3BC2EB73}" type="pres">
      <dgm:prSet presAssocID="{6DCA664B-D241-445E-8D9F-7E41642674C9}" presName="root2" presStyleCnt="0"/>
      <dgm:spPr/>
    </dgm:pt>
    <dgm:pt modelId="{28B5E05D-1064-4EEC-A93C-2FD0A2109248}" type="pres">
      <dgm:prSet presAssocID="{6DCA664B-D241-445E-8D9F-7E41642674C9}" presName="LevelTwoTextNode" presStyleLbl="node2" presStyleIdx="3" presStyleCnt="4" custScaleX="296673" custScaleY="11074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515EFDB-9DC5-449A-A7EE-BB0289AAD4BE}" type="pres">
      <dgm:prSet presAssocID="{6DCA664B-D241-445E-8D9F-7E41642674C9}" presName="level3hierChild" presStyleCnt="0"/>
      <dgm:spPr/>
    </dgm:pt>
  </dgm:ptLst>
  <dgm:cxnLst>
    <dgm:cxn modelId="{B326F181-47C5-4231-91E6-1C7880C84E69}" type="presOf" srcId="{28ED68F1-4EA4-4A8B-A102-CF1022C06BF6}" destId="{8FF48AB4-F955-491D-8E93-557F8C0F2758}" srcOrd="0" destOrd="0" presId="urn:microsoft.com/office/officeart/2008/layout/HorizontalMultiLevelHierarchy"/>
    <dgm:cxn modelId="{AF9C87BD-9B23-4138-876E-D3A963030287}" type="presOf" srcId="{E5DA665A-3915-47E1-901F-FD31F604BEC6}" destId="{5BDCF0A4-382D-4536-9A7E-94C86E174FB7}" srcOrd="1" destOrd="0" presId="urn:microsoft.com/office/officeart/2008/layout/HorizontalMultiLevelHierarchy"/>
    <dgm:cxn modelId="{B15A57F5-48EF-465C-96C1-0E813B3A4350}" type="presOf" srcId="{0C6993A6-176C-421F-8C29-16288F1BF5BC}" destId="{053CB501-C637-48CC-B779-68CB93CC4D01}" srcOrd="1" destOrd="0" presId="urn:microsoft.com/office/officeart/2008/layout/HorizontalMultiLevelHierarchy"/>
    <dgm:cxn modelId="{93055EBB-7B40-41DE-8154-45A601D0D51D}" type="presOf" srcId="{30A8A15B-34FC-4E58-B5EB-DB502B22DC9F}" destId="{D957BEB8-FA62-4558-8544-C9F70AE29C98}" srcOrd="0" destOrd="0" presId="urn:microsoft.com/office/officeart/2008/layout/HorizontalMultiLevelHierarchy"/>
    <dgm:cxn modelId="{BA733644-BFB8-47BC-8049-985A39A4A61C}" type="presOf" srcId="{E5DA665A-3915-47E1-901F-FD31F604BEC6}" destId="{6525AC49-2D32-4759-AC54-3DC075476F94}" srcOrd="0" destOrd="0" presId="urn:microsoft.com/office/officeart/2008/layout/HorizontalMultiLevelHierarchy"/>
    <dgm:cxn modelId="{25E32069-17B8-48F8-BC41-013C2609AAB6}" type="presOf" srcId="{398C6A43-F220-423C-B9F5-B6AA90673F58}" destId="{8B7A42A6-3AAD-4645-A2B1-9B1BF86A51F2}" srcOrd="0" destOrd="0" presId="urn:microsoft.com/office/officeart/2008/layout/HorizontalMultiLevelHierarchy"/>
    <dgm:cxn modelId="{455D1FA5-A89B-4C85-85D8-E08657AC9875}" type="presOf" srcId="{0C6993A6-176C-421F-8C29-16288F1BF5BC}" destId="{B724B80F-1198-43DF-916E-565F8316798D}" srcOrd="0" destOrd="0" presId="urn:microsoft.com/office/officeart/2008/layout/HorizontalMultiLevelHierarchy"/>
    <dgm:cxn modelId="{0C8C1569-8FF5-460D-8944-33108BFB9AFC}" type="presOf" srcId="{86DFA09E-4407-4FBD-976C-6D40D54CC680}" destId="{39566A20-C45A-4590-9699-962264907ACA}" srcOrd="0" destOrd="0" presId="urn:microsoft.com/office/officeart/2008/layout/HorizontalMultiLevelHierarchy"/>
    <dgm:cxn modelId="{5DD1E7D2-26EC-49D1-8FD6-1435B991BA17}" type="presOf" srcId="{28ED68F1-4EA4-4A8B-A102-CF1022C06BF6}" destId="{7245A403-6133-435F-A0CC-65A64BACE4AE}" srcOrd="1" destOrd="0" presId="urn:microsoft.com/office/officeart/2008/layout/HorizontalMultiLevelHierarchy"/>
    <dgm:cxn modelId="{1FD0D5A2-A4F9-494C-908E-DD28EEDE3F65}" srcId="{86DFA09E-4407-4FBD-976C-6D40D54CC680}" destId="{398C6A43-F220-423C-B9F5-B6AA90673F58}" srcOrd="1" destOrd="0" parTransId="{3A4AEFA1-C36B-4E71-AFDE-A4278A4F568F}" sibTransId="{985201A2-2310-4E99-BD72-4992F2B57CE5}"/>
    <dgm:cxn modelId="{45A42C30-0817-4325-B6B9-E1DAACF34FB0}" srcId="{86DFA09E-4407-4FBD-976C-6D40D54CC680}" destId="{D6319858-ABF4-443E-8738-2BFB4CF56C66}" srcOrd="0" destOrd="0" parTransId="{28ED68F1-4EA4-4A8B-A102-CF1022C06BF6}" sibTransId="{B1026826-4633-4A84-A9B2-3E1093997FE1}"/>
    <dgm:cxn modelId="{F28B1CA8-AEB5-4CFF-8FD2-E8D0995C7CA7}" srcId="{30A8A15B-34FC-4E58-B5EB-DB502B22DC9F}" destId="{86DFA09E-4407-4FBD-976C-6D40D54CC680}" srcOrd="0" destOrd="0" parTransId="{D70935C1-2E92-477A-9592-113860BA6A9E}" sibTransId="{16B867E7-138F-4E58-8785-5B44E6944D0A}"/>
    <dgm:cxn modelId="{4BAF9B95-0A76-4525-BE89-8C8AA5908D6F}" type="presOf" srcId="{3A4AEFA1-C36B-4E71-AFDE-A4278A4F568F}" destId="{5E9768ED-D938-4BD8-9DA9-409F2223206D}" srcOrd="0" destOrd="0" presId="urn:microsoft.com/office/officeart/2008/layout/HorizontalMultiLevelHierarchy"/>
    <dgm:cxn modelId="{5974196F-16CE-4334-887E-9E32B9CD330B}" srcId="{86DFA09E-4407-4FBD-976C-6D40D54CC680}" destId="{6DCA664B-D241-445E-8D9F-7E41642674C9}" srcOrd="3" destOrd="0" parTransId="{E5DA665A-3915-47E1-901F-FD31F604BEC6}" sibTransId="{D596A284-D4B1-45C5-8E32-7DB22BD49750}"/>
    <dgm:cxn modelId="{50BDAE5B-49B5-4F3A-9413-35F2E5E84ED0}" type="presOf" srcId="{D6319858-ABF4-443E-8738-2BFB4CF56C66}" destId="{CB1F032D-3022-47AD-9D60-8E3530E09F19}" srcOrd="0" destOrd="0" presId="urn:microsoft.com/office/officeart/2008/layout/HorizontalMultiLevelHierarchy"/>
    <dgm:cxn modelId="{FD61D801-487B-4001-93CB-5CAC567B3BC0}" type="presOf" srcId="{6DCA664B-D241-445E-8D9F-7E41642674C9}" destId="{28B5E05D-1064-4EEC-A93C-2FD0A2109248}" srcOrd="0" destOrd="0" presId="urn:microsoft.com/office/officeart/2008/layout/HorizontalMultiLevelHierarchy"/>
    <dgm:cxn modelId="{D17AB6AA-8FFB-42A0-85AE-ABCFE5CB07B5}" srcId="{86DFA09E-4407-4FBD-976C-6D40D54CC680}" destId="{5926D05D-765D-45C9-AE8D-A5771F0933AC}" srcOrd="2" destOrd="0" parTransId="{0C6993A6-176C-421F-8C29-16288F1BF5BC}" sibTransId="{222EF075-F49C-403A-800B-64BCF22AA4D9}"/>
    <dgm:cxn modelId="{6591F548-070C-4A88-9DB0-5772C8855AB7}" type="presOf" srcId="{3A4AEFA1-C36B-4E71-AFDE-A4278A4F568F}" destId="{53A4F37C-95AD-433F-88AA-4692E979E705}" srcOrd="1" destOrd="0" presId="urn:microsoft.com/office/officeart/2008/layout/HorizontalMultiLevelHierarchy"/>
    <dgm:cxn modelId="{8A5CF871-7A7B-4B4B-A0EC-2FC7367C4BD9}" type="presOf" srcId="{5926D05D-765D-45C9-AE8D-A5771F0933AC}" destId="{4DBD0F2D-BD57-406D-ADC8-733DF2075AC3}" srcOrd="0" destOrd="0" presId="urn:microsoft.com/office/officeart/2008/layout/HorizontalMultiLevelHierarchy"/>
    <dgm:cxn modelId="{857B34DE-499C-4D03-9A94-B290686441D1}" type="presParOf" srcId="{D957BEB8-FA62-4558-8544-C9F70AE29C98}" destId="{CDE79CE5-EF83-4F14-B2D4-503ABD2EF1FF}" srcOrd="0" destOrd="0" presId="urn:microsoft.com/office/officeart/2008/layout/HorizontalMultiLevelHierarchy"/>
    <dgm:cxn modelId="{C0EE5456-6664-4353-BDAB-3077AE9B802C}" type="presParOf" srcId="{CDE79CE5-EF83-4F14-B2D4-503ABD2EF1FF}" destId="{39566A20-C45A-4590-9699-962264907ACA}" srcOrd="0" destOrd="0" presId="urn:microsoft.com/office/officeart/2008/layout/HorizontalMultiLevelHierarchy"/>
    <dgm:cxn modelId="{2EEBF2B7-589C-4177-B31F-6B6C8816B372}" type="presParOf" srcId="{CDE79CE5-EF83-4F14-B2D4-503ABD2EF1FF}" destId="{6E1BADA9-883B-4E48-BAFB-E3D837625E1F}" srcOrd="1" destOrd="0" presId="urn:microsoft.com/office/officeart/2008/layout/HorizontalMultiLevelHierarchy"/>
    <dgm:cxn modelId="{64BF4EFE-6456-428A-A35F-F6DBDC1F3433}" type="presParOf" srcId="{6E1BADA9-883B-4E48-BAFB-E3D837625E1F}" destId="{8FF48AB4-F955-491D-8E93-557F8C0F2758}" srcOrd="0" destOrd="0" presId="urn:microsoft.com/office/officeart/2008/layout/HorizontalMultiLevelHierarchy"/>
    <dgm:cxn modelId="{8ADD3C78-5D6C-4D50-B682-12455503BA3A}" type="presParOf" srcId="{8FF48AB4-F955-491D-8E93-557F8C0F2758}" destId="{7245A403-6133-435F-A0CC-65A64BACE4AE}" srcOrd="0" destOrd="0" presId="urn:microsoft.com/office/officeart/2008/layout/HorizontalMultiLevelHierarchy"/>
    <dgm:cxn modelId="{2BA06C43-AB42-48C1-945F-6B7F5132F98A}" type="presParOf" srcId="{6E1BADA9-883B-4E48-BAFB-E3D837625E1F}" destId="{015314AF-F037-4D5C-A3D0-229011E4D6EB}" srcOrd="1" destOrd="0" presId="urn:microsoft.com/office/officeart/2008/layout/HorizontalMultiLevelHierarchy"/>
    <dgm:cxn modelId="{45BCF627-339A-4154-808C-076586B1E5EA}" type="presParOf" srcId="{015314AF-F037-4D5C-A3D0-229011E4D6EB}" destId="{CB1F032D-3022-47AD-9D60-8E3530E09F19}" srcOrd="0" destOrd="0" presId="urn:microsoft.com/office/officeart/2008/layout/HorizontalMultiLevelHierarchy"/>
    <dgm:cxn modelId="{B074CEFB-4D70-4F84-A849-073ED3E8912F}" type="presParOf" srcId="{015314AF-F037-4D5C-A3D0-229011E4D6EB}" destId="{5AB2E516-9172-40D6-BD17-BBA913F849A5}" srcOrd="1" destOrd="0" presId="urn:microsoft.com/office/officeart/2008/layout/HorizontalMultiLevelHierarchy"/>
    <dgm:cxn modelId="{8F1B1148-AA38-43C7-8C65-88E37E3DC1AC}" type="presParOf" srcId="{6E1BADA9-883B-4E48-BAFB-E3D837625E1F}" destId="{5E9768ED-D938-4BD8-9DA9-409F2223206D}" srcOrd="2" destOrd="0" presId="urn:microsoft.com/office/officeart/2008/layout/HorizontalMultiLevelHierarchy"/>
    <dgm:cxn modelId="{9A22B82A-912A-42BF-A2AC-AC175DD9162A}" type="presParOf" srcId="{5E9768ED-D938-4BD8-9DA9-409F2223206D}" destId="{53A4F37C-95AD-433F-88AA-4692E979E705}" srcOrd="0" destOrd="0" presId="urn:microsoft.com/office/officeart/2008/layout/HorizontalMultiLevelHierarchy"/>
    <dgm:cxn modelId="{95A331CA-6180-413B-B6F7-D1757714C7DB}" type="presParOf" srcId="{6E1BADA9-883B-4E48-BAFB-E3D837625E1F}" destId="{B3229B5E-B20E-4378-A2C2-528BD5F2824F}" srcOrd="3" destOrd="0" presId="urn:microsoft.com/office/officeart/2008/layout/HorizontalMultiLevelHierarchy"/>
    <dgm:cxn modelId="{DE953189-717E-44E2-A86A-B5348C47CB77}" type="presParOf" srcId="{B3229B5E-B20E-4378-A2C2-528BD5F2824F}" destId="{8B7A42A6-3AAD-4645-A2B1-9B1BF86A51F2}" srcOrd="0" destOrd="0" presId="urn:microsoft.com/office/officeart/2008/layout/HorizontalMultiLevelHierarchy"/>
    <dgm:cxn modelId="{0F3BD446-183C-4F04-9F7F-688024F31C6E}" type="presParOf" srcId="{B3229B5E-B20E-4378-A2C2-528BD5F2824F}" destId="{6AE1DA66-0476-4060-B3CC-B02C2248A964}" srcOrd="1" destOrd="0" presId="urn:microsoft.com/office/officeart/2008/layout/HorizontalMultiLevelHierarchy"/>
    <dgm:cxn modelId="{E0CB19C0-9B79-4785-9F5D-1D8887FEF9E4}" type="presParOf" srcId="{6E1BADA9-883B-4E48-BAFB-E3D837625E1F}" destId="{B724B80F-1198-43DF-916E-565F8316798D}" srcOrd="4" destOrd="0" presId="urn:microsoft.com/office/officeart/2008/layout/HorizontalMultiLevelHierarchy"/>
    <dgm:cxn modelId="{30144705-537D-4AB6-B6F2-A9A08911D481}" type="presParOf" srcId="{B724B80F-1198-43DF-916E-565F8316798D}" destId="{053CB501-C637-48CC-B779-68CB93CC4D01}" srcOrd="0" destOrd="0" presId="urn:microsoft.com/office/officeart/2008/layout/HorizontalMultiLevelHierarchy"/>
    <dgm:cxn modelId="{72CD0787-4875-4760-B3A4-8E3BDC7B5A65}" type="presParOf" srcId="{6E1BADA9-883B-4E48-BAFB-E3D837625E1F}" destId="{13D89A14-5126-460B-9708-1E4FE1604A27}" srcOrd="5" destOrd="0" presId="urn:microsoft.com/office/officeart/2008/layout/HorizontalMultiLevelHierarchy"/>
    <dgm:cxn modelId="{AC446A07-0D65-40CB-80D0-4DB229626A49}" type="presParOf" srcId="{13D89A14-5126-460B-9708-1E4FE1604A27}" destId="{4DBD0F2D-BD57-406D-ADC8-733DF2075AC3}" srcOrd="0" destOrd="0" presId="urn:microsoft.com/office/officeart/2008/layout/HorizontalMultiLevelHierarchy"/>
    <dgm:cxn modelId="{C0D81D45-9FDF-43F9-8553-25CC4E51EF08}" type="presParOf" srcId="{13D89A14-5126-460B-9708-1E4FE1604A27}" destId="{71B80AEA-EBDB-40D0-A945-54ABE23D3441}" srcOrd="1" destOrd="0" presId="urn:microsoft.com/office/officeart/2008/layout/HorizontalMultiLevelHierarchy"/>
    <dgm:cxn modelId="{1F9C390B-4D53-4945-87D0-FF62E350791F}" type="presParOf" srcId="{6E1BADA9-883B-4E48-BAFB-E3D837625E1F}" destId="{6525AC49-2D32-4759-AC54-3DC075476F94}" srcOrd="6" destOrd="0" presId="urn:microsoft.com/office/officeart/2008/layout/HorizontalMultiLevelHierarchy"/>
    <dgm:cxn modelId="{0AD5196A-785E-4F8A-B1CD-F69915B90ECA}" type="presParOf" srcId="{6525AC49-2D32-4759-AC54-3DC075476F94}" destId="{5BDCF0A4-382D-4536-9A7E-94C86E174FB7}" srcOrd="0" destOrd="0" presId="urn:microsoft.com/office/officeart/2008/layout/HorizontalMultiLevelHierarchy"/>
    <dgm:cxn modelId="{BE3AEA9F-D0EA-448F-BB6C-839D09A2C519}" type="presParOf" srcId="{6E1BADA9-883B-4E48-BAFB-E3D837625E1F}" destId="{DFF00069-1C8B-4CF6-B301-E8AE3BC2EB73}" srcOrd="7" destOrd="0" presId="urn:microsoft.com/office/officeart/2008/layout/HorizontalMultiLevelHierarchy"/>
    <dgm:cxn modelId="{86F331E3-8F1B-4FF4-87B1-B1776C0A557A}" type="presParOf" srcId="{DFF00069-1C8B-4CF6-B301-E8AE3BC2EB73}" destId="{28B5E05D-1064-4EEC-A93C-2FD0A2109248}" srcOrd="0" destOrd="0" presId="urn:microsoft.com/office/officeart/2008/layout/HorizontalMultiLevelHierarchy"/>
    <dgm:cxn modelId="{272CB621-24E4-40CA-A6FB-0A04EB6D7881}" type="presParOf" srcId="{DFF00069-1C8B-4CF6-B301-E8AE3BC2EB73}" destId="{B515EFDB-9DC5-449A-A7EE-BB0289AAD4BE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DD5BCF5-D9E7-439D-B5C7-FCC5B293B48D}" type="doc">
      <dgm:prSet loTypeId="urn:microsoft.com/office/officeart/2008/layout/LinedList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5303D68A-E729-40A6-A00A-D850611AD116}">
      <dgm:prSet phldrT="[Text]" custT="1"/>
      <dgm:spPr/>
      <dgm:t>
        <a:bodyPr/>
        <a:lstStyle/>
        <a:p>
          <a:r>
            <a:rPr lang="en-US" sz="2000" dirty="0" smtClean="0"/>
            <a:t>Cara </a:t>
          </a:r>
          <a:r>
            <a:rPr lang="en-US" sz="2000" dirty="0" err="1" smtClean="0"/>
            <a:t>memperlakukan</a:t>
          </a:r>
          <a:r>
            <a:rPr lang="en-US" sz="2000" dirty="0" smtClean="0"/>
            <a:t> </a:t>
          </a:r>
          <a:r>
            <a:rPr lang="en-US" sz="2000" dirty="0" err="1" smtClean="0"/>
            <a:t>pelanggan</a:t>
          </a:r>
          <a:r>
            <a:rPr lang="en-US" sz="2000" dirty="0" smtClean="0"/>
            <a:t> </a:t>
          </a:r>
          <a:r>
            <a:rPr lang="en-US" sz="2000" dirty="0" err="1" smtClean="0"/>
            <a:t>lanjut</a:t>
          </a:r>
          <a:r>
            <a:rPr lang="en-US" sz="2000" dirty="0" smtClean="0"/>
            <a:t> </a:t>
          </a:r>
          <a:r>
            <a:rPr lang="en-US" sz="2000" dirty="0" err="1" smtClean="0"/>
            <a:t>usia</a:t>
          </a:r>
          <a:endParaRPr lang="en-US" sz="2000" dirty="0"/>
        </a:p>
      </dgm:t>
    </dgm:pt>
    <dgm:pt modelId="{D876C24B-CF16-4363-899D-81EBF40D8C1C}" type="parTrans" cxnId="{73E3DB57-9EB8-4A1C-B236-6CA9AF9090EB}">
      <dgm:prSet/>
      <dgm:spPr/>
      <dgm:t>
        <a:bodyPr/>
        <a:lstStyle/>
        <a:p>
          <a:endParaRPr lang="en-US" sz="2000"/>
        </a:p>
      </dgm:t>
    </dgm:pt>
    <dgm:pt modelId="{74A98D0C-47F0-4B97-83DD-D146A9C72E85}" type="sibTrans" cxnId="{73E3DB57-9EB8-4A1C-B236-6CA9AF9090EB}">
      <dgm:prSet/>
      <dgm:spPr/>
      <dgm:t>
        <a:bodyPr/>
        <a:lstStyle/>
        <a:p>
          <a:endParaRPr lang="en-US" sz="2000"/>
        </a:p>
      </dgm:t>
    </dgm:pt>
    <dgm:pt modelId="{15D0B918-4DE2-4106-A261-0C1AF1070C98}">
      <dgm:prSet phldrT="[Text]" custT="1"/>
      <dgm:spPr/>
      <dgm:t>
        <a:bodyPr/>
        <a:lstStyle/>
        <a:p>
          <a:r>
            <a:rPr lang="en-US" sz="2000" dirty="0" err="1" smtClean="0"/>
            <a:t>Melayani</a:t>
          </a:r>
          <a:r>
            <a:rPr lang="en-US" sz="2000" dirty="0" smtClean="0"/>
            <a:t> </a:t>
          </a:r>
          <a:r>
            <a:rPr lang="en-US" sz="2000" dirty="0" err="1" smtClean="0"/>
            <a:t>dengan</a:t>
          </a:r>
          <a:r>
            <a:rPr lang="en-US" sz="2000" dirty="0" smtClean="0"/>
            <a:t> </a:t>
          </a:r>
          <a:r>
            <a:rPr lang="en-US" sz="2000" dirty="0" err="1" smtClean="0"/>
            <a:t>penuh</a:t>
          </a:r>
          <a:r>
            <a:rPr lang="en-US" sz="2000" dirty="0" smtClean="0"/>
            <a:t> </a:t>
          </a:r>
          <a:r>
            <a:rPr lang="en-US" sz="2000" dirty="0" err="1" smtClean="0"/>
            <a:t>perhatian</a:t>
          </a:r>
          <a:r>
            <a:rPr lang="en-US" sz="2000" dirty="0" smtClean="0"/>
            <a:t>, </a:t>
          </a:r>
          <a:r>
            <a:rPr lang="en-US" sz="2000" dirty="0" err="1" smtClean="0"/>
            <a:t>pengertian</a:t>
          </a:r>
          <a:r>
            <a:rPr lang="en-US" sz="2000" dirty="0" smtClean="0"/>
            <a:t>, </a:t>
          </a:r>
          <a:r>
            <a:rPr lang="en-US" sz="2000" dirty="0" err="1" smtClean="0"/>
            <a:t>dan</a:t>
          </a:r>
          <a:r>
            <a:rPr lang="en-US" sz="2000" dirty="0" smtClean="0"/>
            <a:t> </a:t>
          </a:r>
          <a:r>
            <a:rPr lang="en-US" sz="2000" dirty="0" err="1" smtClean="0"/>
            <a:t>kesabaran</a:t>
          </a:r>
          <a:r>
            <a:rPr lang="en-US" sz="2000" dirty="0" smtClean="0"/>
            <a:t>.</a:t>
          </a:r>
          <a:endParaRPr lang="en-US" sz="2000" dirty="0"/>
        </a:p>
      </dgm:t>
    </dgm:pt>
    <dgm:pt modelId="{EDBEB454-6F55-46EC-9923-2ABC15159EB6}" type="parTrans" cxnId="{FEC731F0-6B4B-4453-BE04-9C117337EDA4}">
      <dgm:prSet/>
      <dgm:spPr/>
      <dgm:t>
        <a:bodyPr/>
        <a:lstStyle/>
        <a:p>
          <a:endParaRPr lang="en-US" sz="2000"/>
        </a:p>
      </dgm:t>
    </dgm:pt>
    <dgm:pt modelId="{1697697C-6909-4940-A43D-89A056AAD7A4}" type="sibTrans" cxnId="{FEC731F0-6B4B-4453-BE04-9C117337EDA4}">
      <dgm:prSet/>
      <dgm:spPr/>
      <dgm:t>
        <a:bodyPr/>
        <a:lstStyle/>
        <a:p>
          <a:endParaRPr lang="en-US" sz="2000"/>
        </a:p>
      </dgm:t>
    </dgm:pt>
    <dgm:pt modelId="{C99A1F8B-26BE-4263-A883-3DCE0925BAC9}">
      <dgm:prSet phldrT="[Text]" custT="1"/>
      <dgm:spPr/>
      <dgm:t>
        <a:bodyPr/>
        <a:lstStyle/>
        <a:p>
          <a:r>
            <a:rPr lang="en-US" sz="2000" dirty="0" err="1" smtClean="0"/>
            <a:t>Menghindari</a:t>
          </a:r>
          <a:r>
            <a:rPr lang="en-US" sz="2000" dirty="0" smtClean="0"/>
            <a:t> </a:t>
          </a:r>
          <a:r>
            <a:rPr lang="en-US" sz="2000" dirty="0" err="1" smtClean="0"/>
            <a:t>sikap</a:t>
          </a:r>
          <a:r>
            <a:rPr lang="en-US" sz="2000" dirty="0" smtClean="0"/>
            <a:t> yang </a:t>
          </a:r>
          <a:r>
            <a:rPr lang="en-US" sz="2000" dirty="0" err="1" smtClean="0"/>
            <a:t>seolah-olah</a:t>
          </a:r>
          <a:r>
            <a:rPr lang="en-US" sz="2000" dirty="0" smtClean="0"/>
            <a:t> </a:t>
          </a:r>
          <a:r>
            <a:rPr lang="en-US" sz="2000" dirty="0" err="1" smtClean="0"/>
            <a:t>menasihati</a:t>
          </a:r>
          <a:r>
            <a:rPr lang="en-US" sz="2000" dirty="0" smtClean="0"/>
            <a:t> </a:t>
          </a:r>
          <a:r>
            <a:rPr lang="en-US" sz="2000" dirty="0" err="1" smtClean="0"/>
            <a:t>atau</a:t>
          </a:r>
          <a:r>
            <a:rPr lang="en-US" sz="2000" dirty="0" smtClean="0"/>
            <a:t> </a:t>
          </a:r>
          <a:r>
            <a:rPr lang="en-US" sz="2000" dirty="0" err="1" smtClean="0"/>
            <a:t>merendahkan</a:t>
          </a:r>
          <a:r>
            <a:rPr lang="en-US" sz="2000" dirty="0" smtClean="0"/>
            <a:t>.</a:t>
          </a:r>
          <a:endParaRPr lang="en-US" sz="2000" dirty="0"/>
        </a:p>
      </dgm:t>
    </dgm:pt>
    <dgm:pt modelId="{A33029FE-D0BC-40A7-836E-32236E8F1AA6}" type="parTrans" cxnId="{B2902CA9-2914-4119-B17E-EAFF3ADADD23}">
      <dgm:prSet/>
      <dgm:spPr/>
      <dgm:t>
        <a:bodyPr/>
        <a:lstStyle/>
        <a:p>
          <a:endParaRPr lang="en-US" sz="2000"/>
        </a:p>
      </dgm:t>
    </dgm:pt>
    <dgm:pt modelId="{8E1CF249-CE88-4154-86E0-7CFAF1FA5FD3}" type="sibTrans" cxnId="{B2902CA9-2914-4119-B17E-EAFF3ADADD23}">
      <dgm:prSet/>
      <dgm:spPr/>
      <dgm:t>
        <a:bodyPr/>
        <a:lstStyle/>
        <a:p>
          <a:endParaRPr lang="en-US" sz="2000"/>
        </a:p>
      </dgm:t>
    </dgm:pt>
    <dgm:pt modelId="{1D38767D-5C14-4B13-A47E-CBF0A8E6F71F}">
      <dgm:prSet phldrT="[Text]" custT="1"/>
      <dgm:spPr/>
      <dgm:t>
        <a:bodyPr/>
        <a:lstStyle/>
        <a:p>
          <a:r>
            <a:rPr lang="en-US" sz="2000" dirty="0" err="1" smtClean="0"/>
            <a:t>Meminta</a:t>
          </a:r>
          <a:r>
            <a:rPr lang="en-US" sz="2000" dirty="0" smtClean="0"/>
            <a:t> </a:t>
          </a:r>
          <a:r>
            <a:rPr lang="en-US" sz="2000" dirty="0" err="1" smtClean="0"/>
            <a:t>bantuan</a:t>
          </a:r>
          <a:r>
            <a:rPr lang="en-US" sz="2000" dirty="0" smtClean="0"/>
            <a:t> </a:t>
          </a:r>
          <a:r>
            <a:rPr lang="en-US" sz="2000" dirty="0" err="1" smtClean="0"/>
            <a:t>kepada</a:t>
          </a:r>
          <a:r>
            <a:rPr lang="en-US" sz="2000" dirty="0" smtClean="0"/>
            <a:t> </a:t>
          </a:r>
          <a:r>
            <a:rPr lang="en-US" sz="2000" dirty="0" err="1" smtClean="0"/>
            <a:t>petugas</a:t>
          </a:r>
          <a:r>
            <a:rPr lang="en-US" sz="2000" dirty="0" smtClean="0"/>
            <a:t> senior agar </a:t>
          </a:r>
          <a:r>
            <a:rPr lang="en-US" sz="2000" dirty="0" err="1" smtClean="0"/>
            <a:t>pelanggan</a:t>
          </a:r>
          <a:r>
            <a:rPr lang="en-US" sz="2000" dirty="0" smtClean="0"/>
            <a:t> </a:t>
          </a:r>
          <a:r>
            <a:rPr lang="en-US" sz="2000" dirty="0" err="1" smtClean="0"/>
            <a:t>lanjut</a:t>
          </a:r>
          <a:r>
            <a:rPr lang="en-US" sz="2000" dirty="0" smtClean="0"/>
            <a:t> </a:t>
          </a:r>
          <a:r>
            <a:rPr lang="en-US" sz="2000" dirty="0" err="1" smtClean="0"/>
            <a:t>usia</a:t>
          </a:r>
          <a:r>
            <a:rPr lang="en-US" sz="2000" dirty="0" smtClean="0"/>
            <a:t> </a:t>
          </a:r>
          <a:r>
            <a:rPr lang="en-US" sz="2000" dirty="0" err="1" smtClean="0"/>
            <a:t>dapat</a:t>
          </a:r>
          <a:r>
            <a:rPr lang="en-US" sz="2000" dirty="0" smtClean="0"/>
            <a:t> </a:t>
          </a:r>
          <a:r>
            <a:rPr lang="en-US" sz="2000" dirty="0" err="1" smtClean="0"/>
            <a:t>lebih</a:t>
          </a:r>
          <a:r>
            <a:rPr lang="en-US" sz="2000" dirty="0" smtClean="0"/>
            <a:t> </a:t>
          </a:r>
          <a:r>
            <a:rPr lang="en-US" sz="2000" dirty="0" err="1" smtClean="0"/>
            <a:t>percaya</a:t>
          </a:r>
          <a:r>
            <a:rPr lang="en-US" sz="2000" dirty="0" smtClean="0"/>
            <a:t>.</a:t>
          </a:r>
          <a:endParaRPr lang="en-US" sz="2000" dirty="0"/>
        </a:p>
      </dgm:t>
    </dgm:pt>
    <dgm:pt modelId="{D1CA8DF9-DC98-4405-83DE-D9486B8B73F3}" type="parTrans" cxnId="{34978873-8B89-4617-B4F9-4A9C8EB6ACDE}">
      <dgm:prSet/>
      <dgm:spPr/>
      <dgm:t>
        <a:bodyPr/>
        <a:lstStyle/>
        <a:p>
          <a:endParaRPr lang="en-US" sz="2000"/>
        </a:p>
      </dgm:t>
    </dgm:pt>
    <dgm:pt modelId="{265B42AC-6E99-4EB8-8909-92FFC9EBA341}" type="sibTrans" cxnId="{34978873-8B89-4617-B4F9-4A9C8EB6ACDE}">
      <dgm:prSet/>
      <dgm:spPr/>
      <dgm:t>
        <a:bodyPr/>
        <a:lstStyle/>
        <a:p>
          <a:endParaRPr lang="en-US" sz="2000"/>
        </a:p>
      </dgm:t>
    </dgm:pt>
    <dgm:pt modelId="{47599607-93B5-4CA1-80DA-507A61241AF6}">
      <dgm:prSet phldrT="[Text]" custT="1"/>
      <dgm:spPr/>
      <dgm:t>
        <a:bodyPr/>
        <a:lstStyle/>
        <a:p>
          <a:r>
            <a:rPr lang="en-US" sz="2000" dirty="0" err="1" smtClean="0"/>
            <a:t>Mendengarkan</a:t>
          </a:r>
          <a:r>
            <a:rPr lang="en-US" sz="2000" dirty="0" smtClean="0"/>
            <a:t> </a:t>
          </a:r>
          <a:r>
            <a:rPr lang="en-US" sz="2000" dirty="0" err="1" smtClean="0"/>
            <a:t>semua</a:t>
          </a:r>
          <a:r>
            <a:rPr lang="en-US" sz="2000" dirty="0" smtClean="0"/>
            <a:t> </a:t>
          </a:r>
          <a:r>
            <a:rPr lang="en-US" sz="2000" dirty="0" err="1" smtClean="0"/>
            <a:t>spesifikasi</a:t>
          </a:r>
          <a:r>
            <a:rPr lang="en-US" sz="2000" dirty="0" smtClean="0"/>
            <a:t> </a:t>
          </a:r>
          <a:r>
            <a:rPr lang="en-US" sz="2000" dirty="0" err="1" smtClean="0"/>
            <a:t>produk</a:t>
          </a:r>
          <a:r>
            <a:rPr lang="en-US" sz="2000" dirty="0" smtClean="0"/>
            <a:t> yang </a:t>
          </a:r>
          <a:r>
            <a:rPr lang="en-US" sz="2000" dirty="0" err="1" smtClean="0"/>
            <a:t>mereka</a:t>
          </a:r>
          <a:r>
            <a:rPr lang="en-US" sz="2000" dirty="0" smtClean="0"/>
            <a:t> </a:t>
          </a:r>
          <a:r>
            <a:rPr lang="en-US" sz="2000" dirty="0" err="1" smtClean="0"/>
            <a:t>cari</a:t>
          </a:r>
          <a:r>
            <a:rPr lang="en-US" sz="2000" dirty="0" smtClean="0"/>
            <a:t> </a:t>
          </a:r>
          <a:r>
            <a:rPr lang="en-US" sz="2000" dirty="0" err="1" smtClean="0"/>
            <a:t>karena</a:t>
          </a:r>
          <a:r>
            <a:rPr lang="en-US" sz="2000" dirty="0" smtClean="0"/>
            <a:t> </a:t>
          </a:r>
          <a:r>
            <a:rPr lang="en-US" sz="2000" dirty="0" err="1" smtClean="0"/>
            <a:t>mereka</a:t>
          </a:r>
          <a:r>
            <a:rPr lang="en-US" sz="2000" dirty="0" smtClean="0"/>
            <a:t> </a:t>
          </a:r>
          <a:r>
            <a:rPr lang="en-US" sz="2000" dirty="0" err="1" smtClean="0"/>
            <a:t>cenderung</a:t>
          </a:r>
          <a:r>
            <a:rPr lang="en-US" sz="2000" dirty="0" smtClean="0"/>
            <a:t> </a:t>
          </a:r>
          <a:r>
            <a:rPr lang="en-US" sz="2000" dirty="0" err="1" smtClean="0"/>
            <a:t>tidak</a:t>
          </a:r>
          <a:r>
            <a:rPr lang="en-US" sz="2000" dirty="0" smtClean="0"/>
            <a:t> </a:t>
          </a:r>
          <a:r>
            <a:rPr lang="en-US" sz="2000" dirty="0" err="1" smtClean="0"/>
            <a:t>peduli</a:t>
          </a:r>
          <a:r>
            <a:rPr lang="en-US" sz="2000" dirty="0" smtClean="0"/>
            <a:t> </a:t>
          </a:r>
          <a:r>
            <a:rPr lang="en-US" sz="2000" dirty="0" err="1" smtClean="0"/>
            <a:t>dengan</a:t>
          </a:r>
          <a:r>
            <a:rPr lang="en-US" sz="2000" dirty="0" smtClean="0"/>
            <a:t> </a:t>
          </a:r>
          <a:r>
            <a:rPr lang="en-US" sz="2000" dirty="0" err="1" smtClean="0"/>
            <a:t>merek</a:t>
          </a:r>
          <a:r>
            <a:rPr lang="en-US" sz="2000" dirty="0" smtClean="0"/>
            <a:t>, yang </a:t>
          </a:r>
          <a:r>
            <a:rPr lang="en-US" sz="2000" dirty="0" err="1" smtClean="0"/>
            <a:t>penting</a:t>
          </a:r>
          <a:r>
            <a:rPr lang="en-US" sz="2000" dirty="0" smtClean="0"/>
            <a:t> </a:t>
          </a:r>
          <a:r>
            <a:rPr lang="en-US" sz="2000" dirty="0" err="1" smtClean="0"/>
            <a:t>produk</a:t>
          </a:r>
          <a:r>
            <a:rPr lang="en-US" sz="2000" dirty="0" smtClean="0"/>
            <a:t> yang </a:t>
          </a:r>
          <a:r>
            <a:rPr lang="en-US" sz="2000" dirty="0" err="1" smtClean="0"/>
            <a:t>dibutuhkan</a:t>
          </a:r>
          <a:r>
            <a:rPr lang="en-US" sz="2000" dirty="0" smtClean="0"/>
            <a:t> </a:t>
          </a:r>
          <a:r>
            <a:rPr lang="en-US" sz="2000" dirty="0" err="1" smtClean="0"/>
            <a:t>tersedia</a:t>
          </a:r>
          <a:r>
            <a:rPr lang="en-US" sz="2000" dirty="0" smtClean="0"/>
            <a:t>.</a:t>
          </a:r>
          <a:endParaRPr lang="en-US" sz="2000" dirty="0"/>
        </a:p>
      </dgm:t>
    </dgm:pt>
    <dgm:pt modelId="{D2B7B7AA-FB62-4F4D-B0D7-92BCA8F8BE1C}" type="parTrans" cxnId="{3419605C-7201-4180-9EF0-64BB1A49C221}">
      <dgm:prSet/>
      <dgm:spPr/>
      <dgm:t>
        <a:bodyPr/>
        <a:lstStyle/>
        <a:p>
          <a:endParaRPr lang="en-US" sz="2000"/>
        </a:p>
      </dgm:t>
    </dgm:pt>
    <dgm:pt modelId="{53C28AEE-9983-4CB7-8485-6B290216DE76}" type="sibTrans" cxnId="{3419605C-7201-4180-9EF0-64BB1A49C221}">
      <dgm:prSet/>
      <dgm:spPr/>
      <dgm:t>
        <a:bodyPr/>
        <a:lstStyle/>
        <a:p>
          <a:endParaRPr lang="en-US" sz="2000"/>
        </a:p>
      </dgm:t>
    </dgm:pt>
    <dgm:pt modelId="{E8D20E47-733D-42F8-B90B-76F0E5514F7B}" type="pres">
      <dgm:prSet presAssocID="{9DD5BCF5-D9E7-439D-B5C7-FCC5B293B48D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id-ID"/>
        </a:p>
      </dgm:t>
    </dgm:pt>
    <dgm:pt modelId="{9423F60F-E5AA-4E47-9EE3-78BD6FE9EA64}" type="pres">
      <dgm:prSet presAssocID="{5303D68A-E729-40A6-A00A-D850611AD116}" presName="thickLine" presStyleLbl="alignNode1" presStyleIdx="0" presStyleCnt="1"/>
      <dgm:spPr/>
    </dgm:pt>
    <dgm:pt modelId="{8977C8B4-7DE2-4A86-AA66-E6AE099E6C79}" type="pres">
      <dgm:prSet presAssocID="{5303D68A-E729-40A6-A00A-D850611AD116}" presName="horz1" presStyleCnt="0"/>
      <dgm:spPr/>
    </dgm:pt>
    <dgm:pt modelId="{143DCD98-156E-413A-9510-1DAF3DED60FF}" type="pres">
      <dgm:prSet presAssocID="{5303D68A-E729-40A6-A00A-D850611AD116}" presName="tx1" presStyleLbl="revTx" presStyleIdx="0" presStyleCnt="5" custScaleX="205724"/>
      <dgm:spPr/>
      <dgm:t>
        <a:bodyPr/>
        <a:lstStyle/>
        <a:p>
          <a:endParaRPr lang="en-US"/>
        </a:p>
      </dgm:t>
    </dgm:pt>
    <dgm:pt modelId="{EDFB1C2A-FB36-4C99-97D3-7B05255C82E1}" type="pres">
      <dgm:prSet presAssocID="{5303D68A-E729-40A6-A00A-D850611AD116}" presName="vert1" presStyleCnt="0"/>
      <dgm:spPr/>
    </dgm:pt>
    <dgm:pt modelId="{E14C7275-6D98-48CB-A74E-97A083F55832}" type="pres">
      <dgm:prSet presAssocID="{15D0B918-4DE2-4106-A261-0C1AF1070C98}" presName="vertSpace2a" presStyleCnt="0"/>
      <dgm:spPr/>
    </dgm:pt>
    <dgm:pt modelId="{C6BA5988-1517-4DBF-845D-28F97AB3CDE1}" type="pres">
      <dgm:prSet presAssocID="{15D0B918-4DE2-4106-A261-0C1AF1070C98}" presName="horz2" presStyleCnt="0"/>
      <dgm:spPr/>
    </dgm:pt>
    <dgm:pt modelId="{CEE60FE4-9ABC-47FB-92A8-8BE7A449669E}" type="pres">
      <dgm:prSet presAssocID="{15D0B918-4DE2-4106-A261-0C1AF1070C98}" presName="horzSpace2" presStyleCnt="0"/>
      <dgm:spPr/>
    </dgm:pt>
    <dgm:pt modelId="{CBC90C22-DBD2-4782-97E5-A4C0232EB6BD}" type="pres">
      <dgm:prSet presAssocID="{15D0B918-4DE2-4106-A261-0C1AF1070C98}" presName="tx2" presStyleLbl="revTx" presStyleIdx="1" presStyleCnt="5"/>
      <dgm:spPr/>
      <dgm:t>
        <a:bodyPr/>
        <a:lstStyle/>
        <a:p>
          <a:endParaRPr lang="en-US"/>
        </a:p>
      </dgm:t>
    </dgm:pt>
    <dgm:pt modelId="{C000F176-2C5F-4DF7-BBD2-B945F7281002}" type="pres">
      <dgm:prSet presAssocID="{15D0B918-4DE2-4106-A261-0C1AF1070C98}" presName="vert2" presStyleCnt="0"/>
      <dgm:spPr/>
    </dgm:pt>
    <dgm:pt modelId="{77557DBA-52F5-40EE-95D3-85EBA7243CBC}" type="pres">
      <dgm:prSet presAssocID="{15D0B918-4DE2-4106-A261-0C1AF1070C98}" presName="thinLine2b" presStyleLbl="callout" presStyleIdx="0" presStyleCnt="4"/>
      <dgm:spPr/>
    </dgm:pt>
    <dgm:pt modelId="{B0C4CFE7-B6B7-42A8-855A-0670EEB42EEE}" type="pres">
      <dgm:prSet presAssocID="{15D0B918-4DE2-4106-A261-0C1AF1070C98}" presName="vertSpace2b" presStyleCnt="0"/>
      <dgm:spPr/>
    </dgm:pt>
    <dgm:pt modelId="{914270D1-9CDE-4CC6-9F1B-ABD77BF7DB29}" type="pres">
      <dgm:prSet presAssocID="{47599607-93B5-4CA1-80DA-507A61241AF6}" presName="horz2" presStyleCnt="0"/>
      <dgm:spPr/>
    </dgm:pt>
    <dgm:pt modelId="{CC52DB29-EBBC-4BD5-8F1D-072899DBF415}" type="pres">
      <dgm:prSet presAssocID="{47599607-93B5-4CA1-80DA-507A61241AF6}" presName="horzSpace2" presStyleCnt="0"/>
      <dgm:spPr/>
    </dgm:pt>
    <dgm:pt modelId="{AE681959-9B06-449D-9C71-67DA38AF3AA8}" type="pres">
      <dgm:prSet presAssocID="{47599607-93B5-4CA1-80DA-507A61241AF6}" presName="tx2" presStyleLbl="revTx" presStyleIdx="2" presStyleCnt="5" custScaleY="158139"/>
      <dgm:spPr/>
      <dgm:t>
        <a:bodyPr/>
        <a:lstStyle/>
        <a:p>
          <a:endParaRPr lang="en-US"/>
        </a:p>
      </dgm:t>
    </dgm:pt>
    <dgm:pt modelId="{CD2C58F5-3415-4551-8563-CA1812CE5B6C}" type="pres">
      <dgm:prSet presAssocID="{47599607-93B5-4CA1-80DA-507A61241AF6}" presName="vert2" presStyleCnt="0"/>
      <dgm:spPr/>
    </dgm:pt>
    <dgm:pt modelId="{DDD9A66A-F649-477E-85B1-2CC0AF212D92}" type="pres">
      <dgm:prSet presAssocID="{47599607-93B5-4CA1-80DA-507A61241AF6}" presName="thinLine2b" presStyleLbl="callout" presStyleIdx="1" presStyleCnt="4"/>
      <dgm:spPr/>
    </dgm:pt>
    <dgm:pt modelId="{743B41A4-60D8-4FB1-94EB-45F6DF783ACD}" type="pres">
      <dgm:prSet presAssocID="{47599607-93B5-4CA1-80DA-507A61241AF6}" presName="vertSpace2b" presStyleCnt="0"/>
      <dgm:spPr/>
    </dgm:pt>
    <dgm:pt modelId="{7A826CF3-441C-4EC5-A2A8-A94FCF535129}" type="pres">
      <dgm:prSet presAssocID="{C99A1F8B-26BE-4263-A883-3DCE0925BAC9}" presName="horz2" presStyleCnt="0"/>
      <dgm:spPr/>
    </dgm:pt>
    <dgm:pt modelId="{E3251097-CF39-4866-BA24-1DE067D04A49}" type="pres">
      <dgm:prSet presAssocID="{C99A1F8B-26BE-4263-A883-3DCE0925BAC9}" presName="horzSpace2" presStyleCnt="0"/>
      <dgm:spPr/>
    </dgm:pt>
    <dgm:pt modelId="{D307329D-E64C-4B44-8DF9-83559A5FCA32}" type="pres">
      <dgm:prSet presAssocID="{C99A1F8B-26BE-4263-A883-3DCE0925BAC9}" presName="tx2" presStyleLbl="revTx" presStyleIdx="3" presStyleCnt="5"/>
      <dgm:spPr/>
      <dgm:t>
        <a:bodyPr/>
        <a:lstStyle/>
        <a:p>
          <a:endParaRPr lang="id-ID"/>
        </a:p>
      </dgm:t>
    </dgm:pt>
    <dgm:pt modelId="{B2D4DC2D-0EFD-4AA4-A4EF-67210075BDA3}" type="pres">
      <dgm:prSet presAssocID="{C99A1F8B-26BE-4263-A883-3DCE0925BAC9}" presName="vert2" presStyleCnt="0"/>
      <dgm:spPr/>
    </dgm:pt>
    <dgm:pt modelId="{036F703E-1B2C-49AE-A96F-E9688B91D789}" type="pres">
      <dgm:prSet presAssocID="{C99A1F8B-26BE-4263-A883-3DCE0925BAC9}" presName="thinLine2b" presStyleLbl="callout" presStyleIdx="2" presStyleCnt="4"/>
      <dgm:spPr/>
    </dgm:pt>
    <dgm:pt modelId="{82A41C6F-CABE-4A5A-B0C0-5224AF38D98C}" type="pres">
      <dgm:prSet presAssocID="{C99A1F8B-26BE-4263-A883-3DCE0925BAC9}" presName="vertSpace2b" presStyleCnt="0"/>
      <dgm:spPr/>
    </dgm:pt>
    <dgm:pt modelId="{36C89C7C-1D23-4765-865B-83B7673D7565}" type="pres">
      <dgm:prSet presAssocID="{1D38767D-5C14-4B13-A47E-CBF0A8E6F71F}" presName="horz2" presStyleCnt="0"/>
      <dgm:spPr/>
    </dgm:pt>
    <dgm:pt modelId="{E4EB2430-192B-4CCB-B430-97BBD65D203E}" type="pres">
      <dgm:prSet presAssocID="{1D38767D-5C14-4B13-A47E-CBF0A8E6F71F}" presName="horzSpace2" presStyleCnt="0"/>
      <dgm:spPr/>
    </dgm:pt>
    <dgm:pt modelId="{E1EA93DD-F0EA-419F-87F7-BF91ACDF0249}" type="pres">
      <dgm:prSet presAssocID="{1D38767D-5C14-4B13-A47E-CBF0A8E6F71F}" presName="tx2" presStyleLbl="revTx" presStyleIdx="4" presStyleCnt="5"/>
      <dgm:spPr/>
      <dgm:t>
        <a:bodyPr/>
        <a:lstStyle/>
        <a:p>
          <a:endParaRPr lang="en-US"/>
        </a:p>
      </dgm:t>
    </dgm:pt>
    <dgm:pt modelId="{42C13B11-40BD-4A84-85F9-899CFB8732AF}" type="pres">
      <dgm:prSet presAssocID="{1D38767D-5C14-4B13-A47E-CBF0A8E6F71F}" presName="vert2" presStyleCnt="0"/>
      <dgm:spPr/>
    </dgm:pt>
    <dgm:pt modelId="{DE487196-775F-44BF-A8DA-103B4A18CBC3}" type="pres">
      <dgm:prSet presAssocID="{1D38767D-5C14-4B13-A47E-CBF0A8E6F71F}" presName="thinLine2b" presStyleLbl="callout" presStyleIdx="3" presStyleCnt="4"/>
      <dgm:spPr/>
    </dgm:pt>
    <dgm:pt modelId="{BB6D32BF-AD99-4C10-8A6F-48C5006AFF0C}" type="pres">
      <dgm:prSet presAssocID="{1D38767D-5C14-4B13-A47E-CBF0A8E6F71F}" presName="vertSpace2b" presStyleCnt="0"/>
      <dgm:spPr/>
    </dgm:pt>
  </dgm:ptLst>
  <dgm:cxnLst>
    <dgm:cxn modelId="{BEB65896-458C-4628-A30E-5245D3CCFFA9}" type="presOf" srcId="{15D0B918-4DE2-4106-A261-0C1AF1070C98}" destId="{CBC90C22-DBD2-4782-97E5-A4C0232EB6BD}" srcOrd="0" destOrd="0" presId="urn:microsoft.com/office/officeart/2008/layout/LinedList"/>
    <dgm:cxn modelId="{73E3DB57-9EB8-4A1C-B236-6CA9AF9090EB}" srcId="{9DD5BCF5-D9E7-439D-B5C7-FCC5B293B48D}" destId="{5303D68A-E729-40A6-A00A-D850611AD116}" srcOrd="0" destOrd="0" parTransId="{D876C24B-CF16-4363-899D-81EBF40D8C1C}" sibTransId="{74A98D0C-47F0-4B97-83DD-D146A9C72E85}"/>
    <dgm:cxn modelId="{C1BB2C9F-B53D-40E5-842C-12194265CA3C}" type="presOf" srcId="{C99A1F8B-26BE-4263-A883-3DCE0925BAC9}" destId="{D307329D-E64C-4B44-8DF9-83559A5FCA32}" srcOrd="0" destOrd="0" presId="urn:microsoft.com/office/officeart/2008/layout/LinedList"/>
    <dgm:cxn modelId="{3B749B6A-5819-4795-A424-E097A5B03194}" type="presOf" srcId="{5303D68A-E729-40A6-A00A-D850611AD116}" destId="{143DCD98-156E-413A-9510-1DAF3DED60FF}" srcOrd="0" destOrd="0" presId="urn:microsoft.com/office/officeart/2008/layout/LinedList"/>
    <dgm:cxn modelId="{B2902CA9-2914-4119-B17E-EAFF3ADADD23}" srcId="{5303D68A-E729-40A6-A00A-D850611AD116}" destId="{C99A1F8B-26BE-4263-A883-3DCE0925BAC9}" srcOrd="2" destOrd="0" parTransId="{A33029FE-D0BC-40A7-836E-32236E8F1AA6}" sibTransId="{8E1CF249-CE88-4154-86E0-7CFAF1FA5FD3}"/>
    <dgm:cxn modelId="{91C1E9D0-AC02-4089-B53B-2F356B17A6E1}" type="presOf" srcId="{47599607-93B5-4CA1-80DA-507A61241AF6}" destId="{AE681959-9B06-449D-9C71-67DA38AF3AA8}" srcOrd="0" destOrd="0" presId="urn:microsoft.com/office/officeart/2008/layout/LinedList"/>
    <dgm:cxn modelId="{B31EAB2C-3468-4AA9-AFBA-8928931B2BD5}" type="presOf" srcId="{9DD5BCF5-D9E7-439D-B5C7-FCC5B293B48D}" destId="{E8D20E47-733D-42F8-B90B-76F0E5514F7B}" srcOrd="0" destOrd="0" presId="urn:microsoft.com/office/officeart/2008/layout/LinedList"/>
    <dgm:cxn modelId="{A05A9BF4-F179-4467-9E30-D5491DE18AC0}" type="presOf" srcId="{1D38767D-5C14-4B13-A47E-CBF0A8E6F71F}" destId="{E1EA93DD-F0EA-419F-87F7-BF91ACDF0249}" srcOrd="0" destOrd="0" presId="urn:microsoft.com/office/officeart/2008/layout/LinedList"/>
    <dgm:cxn modelId="{34978873-8B89-4617-B4F9-4A9C8EB6ACDE}" srcId="{5303D68A-E729-40A6-A00A-D850611AD116}" destId="{1D38767D-5C14-4B13-A47E-CBF0A8E6F71F}" srcOrd="3" destOrd="0" parTransId="{D1CA8DF9-DC98-4405-83DE-D9486B8B73F3}" sibTransId="{265B42AC-6E99-4EB8-8909-92FFC9EBA341}"/>
    <dgm:cxn modelId="{FEC731F0-6B4B-4453-BE04-9C117337EDA4}" srcId="{5303D68A-E729-40A6-A00A-D850611AD116}" destId="{15D0B918-4DE2-4106-A261-0C1AF1070C98}" srcOrd="0" destOrd="0" parTransId="{EDBEB454-6F55-46EC-9923-2ABC15159EB6}" sibTransId="{1697697C-6909-4940-A43D-89A056AAD7A4}"/>
    <dgm:cxn modelId="{3419605C-7201-4180-9EF0-64BB1A49C221}" srcId="{5303D68A-E729-40A6-A00A-D850611AD116}" destId="{47599607-93B5-4CA1-80DA-507A61241AF6}" srcOrd="1" destOrd="0" parTransId="{D2B7B7AA-FB62-4F4D-B0D7-92BCA8F8BE1C}" sibTransId="{53C28AEE-9983-4CB7-8485-6B290216DE76}"/>
    <dgm:cxn modelId="{5987B856-BBD4-4338-9AF4-F07866D88871}" type="presParOf" srcId="{E8D20E47-733D-42F8-B90B-76F0E5514F7B}" destId="{9423F60F-E5AA-4E47-9EE3-78BD6FE9EA64}" srcOrd="0" destOrd="0" presId="urn:microsoft.com/office/officeart/2008/layout/LinedList"/>
    <dgm:cxn modelId="{5B177742-EF24-465B-B48F-1BA65E7D2483}" type="presParOf" srcId="{E8D20E47-733D-42F8-B90B-76F0E5514F7B}" destId="{8977C8B4-7DE2-4A86-AA66-E6AE099E6C79}" srcOrd="1" destOrd="0" presId="urn:microsoft.com/office/officeart/2008/layout/LinedList"/>
    <dgm:cxn modelId="{0C4695DB-6D7D-4F14-833B-7D79D8FDE6F7}" type="presParOf" srcId="{8977C8B4-7DE2-4A86-AA66-E6AE099E6C79}" destId="{143DCD98-156E-413A-9510-1DAF3DED60FF}" srcOrd="0" destOrd="0" presId="urn:microsoft.com/office/officeart/2008/layout/LinedList"/>
    <dgm:cxn modelId="{11A0D007-5210-47DA-9065-D6238EE2ABF9}" type="presParOf" srcId="{8977C8B4-7DE2-4A86-AA66-E6AE099E6C79}" destId="{EDFB1C2A-FB36-4C99-97D3-7B05255C82E1}" srcOrd="1" destOrd="0" presId="urn:microsoft.com/office/officeart/2008/layout/LinedList"/>
    <dgm:cxn modelId="{D1B790BA-8D22-483E-95DE-FB7D336FBBC7}" type="presParOf" srcId="{EDFB1C2A-FB36-4C99-97D3-7B05255C82E1}" destId="{E14C7275-6D98-48CB-A74E-97A083F55832}" srcOrd="0" destOrd="0" presId="urn:microsoft.com/office/officeart/2008/layout/LinedList"/>
    <dgm:cxn modelId="{1CF06E6D-E1E2-44BA-896B-187F97E40D7C}" type="presParOf" srcId="{EDFB1C2A-FB36-4C99-97D3-7B05255C82E1}" destId="{C6BA5988-1517-4DBF-845D-28F97AB3CDE1}" srcOrd="1" destOrd="0" presId="urn:microsoft.com/office/officeart/2008/layout/LinedList"/>
    <dgm:cxn modelId="{CB92DFA5-EDC0-4BA5-8A16-922C913267F4}" type="presParOf" srcId="{C6BA5988-1517-4DBF-845D-28F97AB3CDE1}" destId="{CEE60FE4-9ABC-47FB-92A8-8BE7A449669E}" srcOrd="0" destOrd="0" presId="urn:microsoft.com/office/officeart/2008/layout/LinedList"/>
    <dgm:cxn modelId="{4F0E7590-D269-47CC-B111-797D59B62E2B}" type="presParOf" srcId="{C6BA5988-1517-4DBF-845D-28F97AB3CDE1}" destId="{CBC90C22-DBD2-4782-97E5-A4C0232EB6BD}" srcOrd="1" destOrd="0" presId="urn:microsoft.com/office/officeart/2008/layout/LinedList"/>
    <dgm:cxn modelId="{F328627A-1826-4D4A-81CD-61945D08F199}" type="presParOf" srcId="{C6BA5988-1517-4DBF-845D-28F97AB3CDE1}" destId="{C000F176-2C5F-4DF7-BBD2-B945F7281002}" srcOrd="2" destOrd="0" presId="urn:microsoft.com/office/officeart/2008/layout/LinedList"/>
    <dgm:cxn modelId="{AC510676-5E51-4E67-96EC-B89FAC78F774}" type="presParOf" srcId="{EDFB1C2A-FB36-4C99-97D3-7B05255C82E1}" destId="{77557DBA-52F5-40EE-95D3-85EBA7243CBC}" srcOrd="2" destOrd="0" presId="urn:microsoft.com/office/officeart/2008/layout/LinedList"/>
    <dgm:cxn modelId="{AFAA83DC-256B-479A-927C-40CF3AE22095}" type="presParOf" srcId="{EDFB1C2A-FB36-4C99-97D3-7B05255C82E1}" destId="{B0C4CFE7-B6B7-42A8-855A-0670EEB42EEE}" srcOrd="3" destOrd="0" presId="urn:microsoft.com/office/officeart/2008/layout/LinedList"/>
    <dgm:cxn modelId="{78B302AF-BDF6-4213-B6BB-773DCEE327E5}" type="presParOf" srcId="{EDFB1C2A-FB36-4C99-97D3-7B05255C82E1}" destId="{914270D1-9CDE-4CC6-9F1B-ABD77BF7DB29}" srcOrd="4" destOrd="0" presId="urn:microsoft.com/office/officeart/2008/layout/LinedList"/>
    <dgm:cxn modelId="{FBDF1E10-87DB-49E3-AFAC-AF0B717C9469}" type="presParOf" srcId="{914270D1-9CDE-4CC6-9F1B-ABD77BF7DB29}" destId="{CC52DB29-EBBC-4BD5-8F1D-072899DBF415}" srcOrd="0" destOrd="0" presId="urn:microsoft.com/office/officeart/2008/layout/LinedList"/>
    <dgm:cxn modelId="{FDBB04E4-5DEE-4029-9F35-C4609D7F7067}" type="presParOf" srcId="{914270D1-9CDE-4CC6-9F1B-ABD77BF7DB29}" destId="{AE681959-9B06-449D-9C71-67DA38AF3AA8}" srcOrd="1" destOrd="0" presId="urn:microsoft.com/office/officeart/2008/layout/LinedList"/>
    <dgm:cxn modelId="{68651F4A-B449-482D-BF90-956410431DFC}" type="presParOf" srcId="{914270D1-9CDE-4CC6-9F1B-ABD77BF7DB29}" destId="{CD2C58F5-3415-4551-8563-CA1812CE5B6C}" srcOrd="2" destOrd="0" presId="urn:microsoft.com/office/officeart/2008/layout/LinedList"/>
    <dgm:cxn modelId="{AE11CF9A-6B5E-4015-9C2D-7C3F479C421A}" type="presParOf" srcId="{EDFB1C2A-FB36-4C99-97D3-7B05255C82E1}" destId="{DDD9A66A-F649-477E-85B1-2CC0AF212D92}" srcOrd="5" destOrd="0" presId="urn:microsoft.com/office/officeart/2008/layout/LinedList"/>
    <dgm:cxn modelId="{CBB0A3B9-90E9-44BA-BB10-CE823516A730}" type="presParOf" srcId="{EDFB1C2A-FB36-4C99-97D3-7B05255C82E1}" destId="{743B41A4-60D8-4FB1-94EB-45F6DF783ACD}" srcOrd="6" destOrd="0" presId="urn:microsoft.com/office/officeart/2008/layout/LinedList"/>
    <dgm:cxn modelId="{D70D42A8-7624-4148-848D-24C7A4E1C5AE}" type="presParOf" srcId="{EDFB1C2A-FB36-4C99-97D3-7B05255C82E1}" destId="{7A826CF3-441C-4EC5-A2A8-A94FCF535129}" srcOrd="7" destOrd="0" presId="urn:microsoft.com/office/officeart/2008/layout/LinedList"/>
    <dgm:cxn modelId="{CD1153E8-DF12-4FAD-943E-37446F0B8C8A}" type="presParOf" srcId="{7A826CF3-441C-4EC5-A2A8-A94FCF535129}" destId="{E3251097-CF39-4866-BA24-1DE067D04A49}" srcOrd="0" destOrd="0" presId="urn:microsoft.com/office/officeart/2008/layout/LinedList"/>
    <dgm:cxn modelId="{F44ECEF6-22BD-47E1-B3B3-B794DB425770}" type="presParOf" srcId="{7A826CF3-441C-4EC5-A2A8-A94FCF535129}" destId="{D307329D-E64C-4B44-8DF9-83559A5FCA32}" srcOrd="1" destOrd="0" presId="urn:microsoft.com/office/officeart/2008/layout/LinedList"/>
    <dgm:cxn modelId="{62AAAC6E-72E6-4910-8762-05F0058074FA}" type="presParOf" srcId="{7A826CF3-441C-4EC5-A2A8-A94FCF535129}" destId="{B2D4DC2D-0EFD-4AA4-A4EF-67210075BDA3}" srcOrd="2" destOrd="0" presId="urn:microsoft.com/office/officeart/2008/layout/LinedList"/>
    <dgm:cxn modelId="{3009640F-6D0F-48BE-B6EE-25F68AD8A0AD}" type="presParOf" srcId="{EDFB1C2A-FB36-4C99-97D3-7B05255C82E1}" destId="{036F703E-1B2C-49AE-A96F-E9688B91D789}" srcOrd="8" destOrd="0" presId="urn:microsoft.com/office/officeart/2008/layout/LinedList"/>
    <dgm:cxn modelId="{944E3167-C75D-48A1-BC32-EE44E8BBD79E}" type="presParOf" srcId="{EDFB1C2A-FB36-4C99-97D3-7B05255C82E1}" destId="{82A41C6F-CABE-4A5A-B0C0-5224AF38D98C}" srcOrd="9" destOrd="0" presId="urn:microsoft.com/office/officeart/2008/layout/LinedList"/>
    <dgm:cxn modelId="{FA6E6FA1-E5FE-4AD8-A39D-AE1EFA7479EA}" type="presParOf" srcId="{EDFB1C2A-FB36-4C99-97D3-7B05255C82E1}" destId="{36C89C7C-1D23-4765-865B-83B7673D7565}" srcOrd="10" destOrd="0" presId="urn:microsoft.com/office/officeart/2008/layout/LinedList"/>
    <dgm:cxn modelId="{6ECF5F03-83EE-4709-9429-6A54889D6E64}" type="presParOf" srcId="{36C89C7C-1D23-4765-865B-83B7673D7565}" destId="{E4EB2430-192B-4CCB-B430-97BBD65D203E}" srcOrd="0" destOrd="0" presId="urn:microsoft.com/office/officeart/2008/layout/LinedList"/>
    <dgm:cxn modelId="{ABA81660-A578-4D20-8CF2-AB98E6559BB9}" type="presParOf" srcId="{36C89C7C-1D23-4765-865B-83B7673D7565}" destId="{E1EA93DD-F0EA-419F-87F7-BF91ACDF0249}" srcOrd="1" destOrd="0" presId="urn:microsoft.com/office/officeart/2008/layout/LinedList"/>
    <dgm:cxn modelId="{66D39BD9-DA55-49D3-8B8B-4743D0B14489}" type="presParOf" srcId="{36C89C7C-1D23-4765-865B-83B7673D7565}" destId="{42C13B11-40BD-4A84-85F9-899CFB8732AF}" srcOrd="2" destOrd="0" presId="urn:microsoft.com/office/officeart/2008/layout/LinedList"/>
    <dgm:cxn modelId="{398C1C57-B2EC-46E3-A143-35248EB0AD25}" type="presParOf" srcId="{EDFB1C2A-FB36-4C99-97D3-7B05255C82E1}" destId="{DE487196-775F-44BF-A8DA-103B4A18CBC3}" srcOrd="11" destOrd="0" presId="urn:microsoft.com/office/officeart/2008/layout/LinedList"/>
    <dgm:cxn modelId="{2DBC4D3D-E6E1-4525-AC93-B473C650FDA0}" type="presParOf" srcId="{EDFB1C2A-FB36-4C99-97D3-7B05255C82E1}" destId="{BB6D32BF-AD99-4C10-8A6F-48C5006AFF0C}" srcOrd="12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CB1BEF8-1D18-4224-9E06-546A39265D7C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AF9BD089-04D7-454E-8089-041A79467610}">
      <dgm:prSet phldrT="[Text]" custT="1"/>
      <dgm:spPr/>
      <dgm:t>
        <a:bodyPr/>
        <a:lstStyle/>
        <a:p>
          <a:r>
            <a:rPr lang="en-US" sz="2000" dirty="0" err="1" smtClean="0"/>
            <a:t>Mendengarkan</a:t>
          </a:r>
          <a:r>
            <a:rPr lang="en-US" sz="2000" dirty="0" smtClean="0"/>
            <a:t> </a:t>
          </a:r>
          <a:r>
            <a:rPr lang="en-US" sz="2000" dirty="0" err="1" smtClean="0"/>
            <a:t>dengan</a:t>
          </a:r>
          <a:r>
            <a:rPr lang="en-US" sz="2000" dirty="0" smtClean="0"/>
            <a:t> </a:t>
          </a:r>
          <a:r>
            <a:rPr lang="en-US" sz="2000" dirty="0" err="1" smtClean="0"/>
            <a:t>penuh</a:t>
          </a:r>
          <a:r>
            <a:rPr lang="en-US" sz="2000" dirty="0" smtClean="0"/>
            <a:t> </a:t>
          </a:r>
          <a:r>
            <a:rPr lang="en-US" sz="2000" dirty="0" err="1" smtClean="0"/>
            <a:t>perhatian</a:t>
          </a:r>
          <a:r>
            <a:rPr lang="en-US" sz="2000" dirty="0" smtClean="0"/>
            <a:t> </a:t>
          </a:r>
          <a:r>
            <a:rPr lang="en-US" sz="2000" dirty="0" err="1" smtClean="0"/>
            <a:t>tentang</a:t>
          </a:r>
          <a:r>
            <a:rPr lang="en-US" sz="2000" dirty="0" smtClean="0"/>
            <a:t> </a:t>
          </a:r>
          <a:r>
            <a:rPr lang="en-US" sz="2000" dirty="0" err="1" smtClean="0"/>
            <a:t>segala</a:t>
          </a:r>
          <a:r>
            <a:rPr lang="en-US" sz="2000" dirty="0" smtClean="0"/>
            <a:t> </a:t>
          </a:r>
          <a:r>
            <a:rPr lang="en-US" sz="2000" dirty="0" err="1" smtClean="0"/>
            <a:t>hal</a:t>
          </a:r>
          <a:r>
            <a:rPr lang="en-US" sz="2000" dirty="0" smtClean="0"/>
            <a:t> yang </a:t>
          </a:r>
          <a:r>
            <a:rPr lang="en-US" sz="2000" dirty="0" err="1" smtClean="0"/>
            <a:t>mereka</a:t>
          </a:r>
          <a:r>
            <a:rPr lang="en-US" sz="2000" dirty="0" smtClean="0"/>
            <a:t> </a:t>
          </a:r>
          <a:r>
            <a:rPr lang="en-US" sz="2000" dirty="0" err="1" smtClean="0"/>
            <a:t>inginkan</a:t>
          </a:r>
          <a:r>
            <a:rPr lang="en-US" sz="2000" dirty="0" smtClean="0"/>
            <a:t>.</a:t>
          </a:r>
          <a:endParaRPr lang="en-US" sz="2000" dirty="0"/>
        </a:p>
      </dgm:t>
    </dgm:pt>
    <dgm:pt modelId="{17F8734C-9A3D-43D5-99A0-989675AD2CCD}" type="parTrans" cxnId="{52256AC1-162B-44D5-BDBF-3C65E00CB64F}">
      <dgm:prSet/>
      <dgm:spPr/>
      <dgm:t>
        <a:bodyPr/>
        <a:lstStyle/>
        <a:p>
          <a:endParaRPr lang="en-US" sz="2000"/>
        </a:p>
      </dgm:t>
    </dgm:pt>
    <dgm:pt modelId="{3F75AB9A-B815-40C6-963D-03DFED083385}" type="sibTrans" cxnId="{52256AC1-162B-44D5-BDBF-3C65E00CB64F}">
      <dgm:prSet/>
      <dgm:spPr/>
      <dgm:t>
        <a:bodyPr/>
        <a:lstStyle/>
        <a:p>
          <a:endParaRPr lang="en-US" sz="2000"/>
        </a:p>
      </dgm:t>
    </dgm:pt>
    <dgm:pt modelId="{D8676281-6E6C-480D-9487-5B95047F60EC}">
      <dgm:prSet phldrT="[Text]" custT="1"/>
      <dgm:spPr/>
      <dgm:t>
        <a:bodyPr/>
        <a:lstStyle/>
        <a:p>
          <a:r>
            <a:rPr lang="en-US" sz="2000" dirty="0" err="1" smtClean="0"/>
            <a:t>Melayani</a:t>
          </a:r>
          <a:r>
            <a:rPr lang="en-US" sz="2000" dirty="0" smtClean="0"/>
            <a:t> </a:t>
          </a:r>
          <a:r>
            <a:rPr lang="en-US" sz="2000" dirty="0" err="1" smtClean="0"/>
            <a:t>mereka</a:t>
          </a:r>
          <a:r>
            <a:rPr lang="en-US" sz="2000" dirty="0" smtClean="0"/>
            <a:t> </a:t>
          </a:r>
          <a:r>
            <a:rPr lang="en-US" sz="2000" dirty="0" err="1" smtClean="0"/>
            <a:t>dengan</a:t>
          </a:r>
          <a:r>
            <a:rPr lang="en-US" sz="2000" dirty="0" smtClean="0"/>
            <a:t> </a:t>
          </a:r>
          <a:r>
            <a:rPr lang="en-US" sz="2000" dirty="0" err="1" smtClean="0"/>
            <a:t>antusias</a:t>
          </a:r>
          <a:r>
            <a:rPr lang="en-US" sz="2000" dirty="0" smtClean="0"/>
            <a:t> </a:t>
          </a:r>
          <a:r>
            <a:rPr lang="en-US" sz="2000" dirty="0" err="1" smtClean="0"/>
            <a:t>dan</a:t>
          </a:r>
          <a:r>
            <a:rPr lang="en-US" sz="2000" dirty="0" smtClean="0"/>
            <a:t> </a:t>
          </a:r>
          <a:r>
            <a:rPr lang="en-US" sz="2000" dirty="0" err="1" smtClean="0"/>
            <a:t>gembira</a:t>
          </a:r>
          <a:r>
            <a:rPr lang="en-US" sz="2000" dirty="0" smtClean="0"/>
            <a:t>.</a:t>
          </a:r>
          <a:endParaRPr lang="en-US" sz="2000" dirty="0"/>
        </a:p>
      </dgm:t>
    </dgm:pt>
    <dgm:pt modelId="{546CC6B6-B9B7-4B44-B7B7-2A7377ADE5A9}" type="parTrans" cxnId="{CBDFE568-0D7C-46FC-9472-180846DA676A}">
      <dgm:prSet/>
      <dgm:spPr/>
      <dgm:t>
        <a:bodyPr/>
        <a:lstStyle/>
        <a:p>
          <a:endParaRPr lang="en-US" sz="2000"/>
        </a:p>
      </dgm:t>
    </dgm:pt>
    <dgm:pt modelId="{96D5F590-B1A9-4029-A84F-AF53BD27EEDE}" type="sibTrans" cxnId="{CBDFE568-0D7C-46FC-9472-180846DA676A}">
      <dgm:prSet/>
      <dgm:spPr/>
      <dgm:t>
        <a:bodyPr/>
        <a:lstStyle/>
        <a:p>
          <a:endParaRPr lang="en-US" sz="2000"/>
        </a:p>
      </dgm:t>
    </dgm:pt>
    <dgm:pt modelId="{ED9090B3-A54F-45E2-AF3D-81133DFF8327}">
      <dgm:prSet phldrT="[Text]" custT="1"/>
      <dgm:spPr/>
      <dgm:t>
        <a:bodyPr/>
        <a:lstStyle/>
        <a:p>
          <a:r>
            <a:rPr lang="en-US" sz="2000" dirty="0" err="1" smtClean="0"/>
            <a:t>Memberi</a:t>
          </a:r>
          <a:r>
            <a:rPr lang="en-US" sz="2000" dirty="0" smtClean="0"/>
            <a:t> </a:t>
          </a:r>
          <a:r>
            <a:rPr lang="en-US" sz="2000" dirty="0" err="1" smtClean="0"/>
            <a:t>tahu</a:t>
          </a:r>
          <a:r>
            <a:rPr lang="en-US" sz="2000" dirty="0" smtClean="0"/>
            <a:t> </a:t>
          </a:r>
          <a:r>
            <a:rPr lang="en-US" sz="2000" dirty="0" err="1" smtClean="0"/>
            <a:t>mereka</a:t>
          </a:r>
          <a:r>
            <a:rPr lang="en-US" sz="2000" dirty="0" smtClean="0"/>
            <a:t> </a:t>
          </a:r>
          <a:r>
            <a:rPr lang="en-US" sz="2000" dirty="0" err="1" smtClean="0"/>
            <a:t>tentang</a:t>
          </a:r>
          <a:r>
            <a:rPr lang="en-US" sz="2000" dirty="0" smtClean="0"/>
            <a:t> </a:t>
          </a:r>
          <a:r>
            <a:rPr lang="en-US" sz="2000" dirty="0" err="1" smtClean="0"/>
            <a:t>produk</a:t>
          </a:r>
          <a:r>
            <a:rPr lang="en-US" sz="2000" dirty="0" smtClean="0"/>
            <a:t> yang </a:t>
          </a:r>
          <a:r>
            <a:rPr lang="en-US" sz="2000" dirty="0" err="1" smtClean="0"/>
            <a:t>banyak</a:t>
          </a:r>
          <a:r>
            <a:rPr lang="en-US" sz="2000" dirty="0" smtClean="0"/>
            <a:t> </a:t>
          </a:r>
          <a:r>
            <a:rPr lang="en-US" sz="2000" dirty="0" err="1" smtClean="0"/>
            <a:t>disenangi</a:t>
          </a:r>
          <a:r>
            <a:rPr lang="en-US" sz="2000" dirty="0" smtClean="0"/>
            <a:t> orang </a:t>
          </a:r>
          <a:r>
            <a:rPr lang="en-US" sz="2000" dirty="0" err="1" smtClean="0"/>
            <a:t>tua</a:t>
          </a:r>
          <a:r>
            <a:rPr lang="en-US" sz="2000" dirty="0" smtClean="0"/>
            <a:t> </a:t>
          </a:r>
          <a:r>
            <a:rPr lang="en-US" sz="2000" dirty="0" err="1" smtClean="0"/>
            <a:t>dan</a:t>
          </a:r>
          <a:r>
            <a:rPr lang="en-US" sz="2000" dirty="0" smtClean="0"/>
            <a:t> </a:t>
          </a:r>
          <a:r>
            <a:rPr lang="en-US" sz="2000" dirty="0" err="1" smtClean="0"/>
            <a:t>sedang</a:t>
          </a:r>
          <a:r>
            <a:rPr lang="en-US" sz="2000" dirty="0" smtClean="0"/>
            <a:t> </a:t>
          </a:r>
          <a:r>
            <a:rPr lang="en-US" sz="2000" i="1" dirty="0" smtClean="0"/>
            <a:t>booming.</a:t>
          </a:r>
          <a:endParaRPr lang="en-US" sz="2000" i="1" dirty="0"/>
        </a:p>
      </dgm:t>
    </dgm:pt>
    <dgm:pt modelId="{91DA356F-6B8E-4680-BD5A-CF95BD72DFE6}" type="parTrans" cxnId="{D90C4778-1128-4428-B7C1-CF94060EBA95}">
      <dgm:prSet/>
      <dgm:spPr/>
      <dgm:t>
        <a:bodyPr/>
        <a:lstStyle/>
        <a:p>
          <a:endParaRPr lang="en-US" sz="2000"/>
        </a:p>
      </dgm:t>
    </dgm:pt>
    <dgm:pt modelId="{F33C1DA7-A7F7-4423-8C9A-E966BBF46795}" type="sibTrans" cxnId="{D90C4778-1128-4428-B7C1-CF94060EBA95}">
      <dgm:prSet/>
      <dgm:spPr/>
      <dgm:t>
        <a:bodyPr/>
        <a:lstStyle/>
        <a:p>
          <a:endParaRPr lang="en-US" sz="2000"/>
        </a:p>
      </dgm:t>
    </dgm:pt>
    <dgm:pt modelId="{3E3D2639-7795-4D05-B37D-81D0B52232F0}">
      <dgm:prSet phldrT="[Text]" custT="1"/>
      <dgm:spPr/>
      <dgm:t>
        <a:bodyPr/>
        <a:lstStyle/>
        <a:p>
          <a:r>
            <a:rPr lang="en-US" sz="2000" dirty="0" err="1" smtClean="0"/>
            <a:t>Menciptakan</a:t>
          </a:r>
          <a:r>
            <a:rPr lang="en-US" sz="2000" dirty="0" smtClean="0"/>
            <a:t> </a:t>
          </a:r>
          <a:r>
            <a:rPr lang="en-US" sz="2000" dirty="0" err="1" smtClean="0"/>
            <a:t>suasana</a:t>
          </a:r>
          <a:r>
            <a:rPr lang="en-US" sz="2000" dirty="0" smtClean="0"/>
            <a:t> </a:t>
          </a:r>
          <a:r>
            <a:rPr lang="en-US" sz="2000" dirty="0" err="1" smtClean="0"/>
            <a:t>santai</a:t>
          </a:r>
          <a:r>
            <a:rPr lang="en-US" sz="2000" dirty="0" smtClean="0"/>
            <a:t> </a:t>
          </a:r>
          <a:r>
            <a:rPr lang="en-US" sz="2000" dirty="0" err="1" smtClean="0"/>
            <a:t>dan</a:t>
          </a:r>
          <a:r>
            <a:rPr lang="en-US" sz="2000" dirty="0" smtClean="0"/>
            <a:t> </a:t>
          </a:r>
          <a:r>
            <a:rPr lang="en-US" sz="2000" dirty="0" err="1" smtClean="0"/>
            <a:t>akrab</a:t>
          </a:r>
          <a:r>
            <a:rPr lang="en-US" sz="2000" dirty="0" smtClean="0"/>
            <a:t>.</a:t>
          </a:r>
          <a:endParaRPr lang="en-US" sz="2000" dirty="0"/>
        </a:p>
      </dgm:t>
    </dgm:pt>
    <dgm:pt modelId="{7245F242-330A-4CEC-AECD-76B85E241915}" type="parTrans" cxnId="{7E73E532-D7E2-4BA7-BFA2-D7433B7A6B4A}">
      <dgm:prSet/>
      <dgm:spPr/>
      <dgm:t>
        <a:bodyPr/>
        <a:lstStyle/>
        <a:p>
          <a:endParaRPr lang="en-US" sz="2000"/>
        </a:p>
      </dgm:t>
    </dgm:pt>
    <dgm:pt modelId="{7A25604C-1770-4350-AC22-B9BB63309037}" type="sibTrans" cxnId="{7E73E532-D7E2-4BA7-BFA2-D7433B7A6B4A}">
      <dgm:prSet/>
      <dgm:spPr/>
      <dgm:t>
        <a:bodyPr/>
        <a:lstStyle/>
        <a:p>
          <a:endParaRPr lang="en-US" sz="2000"/>
        </a:p>
      </dgm:t>
    </dgm:pt>
    <dgm:pt modelId="{8B0875E5-4223-4DC2-9CAF-2718EBE5190E}" type="pres">
      <dgm:prSet presAssocID="{ACB1BEF8-1D18-4224-9E06-546A39265D7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B5A7A2BB-D981-4A90-BB6D-D97F9EC3E686}" type="pres">
      <dgm:prSet presAssocID="{AF9BD089-04D7-454E-8089-041A79467610}" presName="parentLin" presStyleCnt="0"/>
      <dgm:spPr/>
    </dgm:pt>
    <dgm:pt modelId="{ABE10AD2-21F0-4E0A-87CA-07D6314D7160}" type="pres">
      <dgm:prSet presAssocID="{AF9BD089-04D7-454E-8089-041A79467610}" presName="parentLeftMargin" presStyleLbl="node1" presStyleIdx="0" presStyleCnt="4"/>
      <dgm:spPr/>
      <dgm:t>
        <a:bodyPr/>
        <a:lstStyle/>
        <a:p>
          <a:endParaRPr lang="id-ID"/>
        </a:p>
      </dgm:t>
    </dgm:pt>
    <dgm:pt modelId="{925F065D-7AB1-4A36-B35C-A27832415A7E}" type="pres">
      <dgm:prSet presAssocID="{AF9BD089-04D7-454E-8089-041A79467610}" presName="parentText" presStyleLbl="node1" presStyleIdx="0" presStyleCnt="4" custScaleX="130075" custScaleY="107276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9D1877E1-60F4-431F-896C-665F7E7C446C}" type="pres">
      <dgm:prSet presAssocID="{AF9BD089-04D7-454E-8089-041A79467610}" presName="negativeSpace" presStyleCnt="0"/>
      <dgm:spPr/>
    </dgm:pt>
    <dgm:pt modelId="{7D134886-1DA7-482A-92D0-7484F179A117}" type="pres">
      <dgm:prSet presAssocID="{AF9BD089-04D7-454E-8089-041A79467610}" presName="childText" presStyleLbl="conFgAcc1" presStyleIdx="0" presStyleCnt="4">
        <dgm:presLayoutVars>
          <dgm:bulletEnabled val="1"/>
        </dgm:presLayoutVars>
      </dgm:prSet>
      <dgm:spPr/>
    </dgm:pt>
    <dgm:pt modelId="{B46427F6-9A0E-4B68-AC7F-37412386556D}" type="pres">
      <dgm:prSet presAssocID="{3F75AB9A-B815-40C6-963D-03DFED083385}" presName="spaceBetweenRectangles" presStyleCnt="0"/>
      <dgm:spPr/>
    </dgm:pt>
    <dgm:pt modelId="{8A1F585C-E5EE-471C-91C9-C6C5C6E9FBC9}" type="pres">
      <dgm:prSet presAssocID="{D8676281-6E6C-480D-9487-5B95047F60EC}" presName="parentLin" presStyleCnt="0"/>
      <dgm:spPr/>
    </dgm:pt>
    <dgm:pt modelId="{82BA1DE7-8874-4D47-AF00-9AF146775783}" type="pres">
      <dgm:prSet presAssocID="{D8676281-6E6C-480D-9487-5B95047F60EC}" presName="parentLeftMargin" presStyleLbl="node1" presStyleIdx="0" presStyleCnt="4"/>
      <dgm:spPr/>
      <dgm:t>
        <a:bodyPr/>
        <a:lstStyle/>
        <a:p>
          <a:endParaRPr lang="id-ID"/>
        </a:p>
      </dgm:t>
    </dgm:pt>
    <dgm:pt modelId="{FB787381-D61C-4A25-A235-956810189F57}" type="pres">
      <dgm:prSet presAssocID="{D8676281-6E6C-480D-9487-5B95047F60EC}" presName="parentText" presStyleLbl="node1" presStyleIdx="1" presStyleCnt="4" custScaleX="130075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F4760FB0-3CCF-4422-800B-9084B748D09E}" type="pres">
      <dgm:prSet presAssocID="{D8676281-6E6C-480D-9487-5B95047F60EC}" presName="negativeSpace" presStyleCnt="0"/>
      <dgm:spPr/>
    </dgm:pt>
    <dgm:pt modelId="{B43151C8-C284-4B3F-A6BC-120C444A4930}" type="pres">
      <dgm:prSet presAssocID="{D8676281-6E6C-480D-9487-5B95047F60EC}" presName="childText" presStyleLbl="conFgAcc1" presStyleIdx="1" presStyleCnt="4">
        <dgm:presLayoutVars>
          <dgm:bulletEnabled val="1"/>
        </dgm:presLayoutVars>
      </dgm:prSet>
      <dgm:spPr/>
    </dgm:pt>
    <dgm:pt modelId="{9D855564-BDB3-4F65-A526-5D0798D313C4}" type="pres">
      <dgm:prSet presAssocID="{96D5F590-B1A9-4029-A84F-AF53BD27EEDE}" presName="spaceBetweenRectangles" presStyleCnt="0"/>
      <dgm:spPr/>
    </dgm:pt>
    <dgm:pt modelId="{70EDF351-C55D-4E3E-9170-C516717E1690}" type="pres">
      <dgm:prSet presAssocID="{ED9090B3-A54F-45E2-AF3D-81133DFF8327}" presName="parentLin" presStyleCnt="0"/>
      <dgm:spPr/>
    </dgm:pt>
    <dgm:pt modelId="{8DEC9EDD-2F1A-4900-B680-A04BFCA0BC70}" type="pres">
      <dgm:prSet presAssocID="{ED9090B3-A54F-45E2-AF3D-81133DFF8327}" presName="parentLeftMargin" presStyleLbl="node1" presStyleIdx="1" presStyleCnt="4"/>
      <dgm:spPr/>
      <dgm:t>
        <a:bodyPr/>
        <a:lstStyle/>
        <a:p>
          <a:endParaRPr lang="id-ID"/>
        </a:p>
      </dgm:t>
    </dgm:pt>
    <dgm:pt modelId="{5E66CCF9-476F-4EF4-8502-083442FFB622}" type="pres">
      <dgm:prSet presAssocID="{ED9090B3-A54F-45E2-AF3D-81133DFF8327}" presName="parentText" presStyleLbl="node1" presStyleIdx="2" presStyleCnt="4" custScaleX="13007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808C5E-4A9C-4BEE-A8B3-2056E1F324A2}" type="pres">
      <dgm:prSet presAssocID="{ED9090B3-A54F-45E2-AF3D-81133DFF8327}" presName="negativeSpace" presStyleCnt="0"/>
      <dgm:spPr/>
    </dgm:pt>
    <dgm:pt modelId="{B5815DCE-63BA-40C8-8496-E8864EB5494E}" type="pres">
      <dgm:prSet presAssocID="{ED9090B3-A54F-45E2-AF3D-81133DFF8327}" presName="childText" presStyleLbl="conFgAcc1" presStyleIdx="2" presStyleCnt="4">
        <dgm:presLayoutVars>
          <dgm:bulletEnabled val="1"/>
        </dgm:presLayoutVars>
      </dgm:prSet>
      <dgm:spPr/>
    </dgm:pt>
    <dgm:pt modelId="{6CA714BA-F687-4A7D-B211-6F8D958B2D37}" type="pres">
      <dgm:prSet presAssocID="{F33C1DA7-A7F7-4423-8C9A-E966BBF46795}" presName="spaceBetweenRectangles" presStyleCnt="0"/>
      <dgm:spPr/>
    </dgm:pt>
    <dgm:pt modelId="{8538EF7D-5EE5-4D62-AE46-3421117E72C6}" type="pres">
      <dgm:prSet presAssocID="{3E3D2639-7795-4D05-B37D-81D0B52232F0}" presName="parentLin" presStyleCnt="0"/>
      <dgm:spPr/>
    </dgm:pt>
    <dgm:pt modelId="{B1CCB0D6-8044-41AA-B24D-FDFFB41B873A}" type="pres">
      <dgm:prSet presAssocID="{3E3D2639-7795-4D05-B37D-81D0B52232F0}" presName="parentLeftMargin" presStyleLbl="node1" presStyleIdx="2" presStyleCnt="4"/>
      <dgm:spPr/>
      <dgm:t>
        <a:bodyPr/>
        <a:lstStyle/>
        <a:p>
          <a:endParaRPr lang="id-ID"/>
        </a:p>
      </dgm:t>
    </dgm:pt>
    <dgm:pt modelId="{926EB6D4-9E11-47B9-A696-EDDE3ED1D239}" type="pres">
      <dgm:prSet presAssocID="{3E3D2639-7795-4D05-B37D-81D0B52232F0}" presName="parentText" presStyleLbl="node1" presStyleIdx="3" presStyleCnt="4" custScaleX="13007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688C74-3B19-4E56-B290-ED979F809EC0}" type="pres">
      <dgm:prSet presAssocID="{3E3D2639-7795-4D05-B37D-81D0B52232F0}" presName="negativeSpace" presStyleCnt="0"/>
      <dgm:spPr/>
    </dgm:pt>
    <dgm:pt modelId="{B2BA106B-1879-4E60-ADFD-54F845DDE50F}" type="pres">
      <dgm:prSet presAssocID="{3E3D2639-7795-4D05-B37D-81D0B52232F0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23B554F2-D42D-4904-8EF5-2FE7241D97A2}" type="presOf" srcId="{ED9090B3-A54F-45E2-AF3D-81133DFF8327}" destId="{8DEC9EDD-2F1A-4900-B680-A04BFCA0BC70}" srcOrd="0" destOrd="0" presId="urn:microsoft.com/office/officeart/2005/8/layout/list1"/>
    <dgm:cxn modelId="{69AA4E13-50A4-4CC1-A1C9-B2EE007DEB8E}" type="presOf" srcId="{3E3D2639-7795-4D05-B37D-81D0B52232F0}" destId="{B1CCB0D6-8044-41AA-B24D-FDFFB41B873A}" srcOrd="0" destOrd="0" presId="urn:microsoft.com/office/officeart/2005/8/layout/list1"/>
    <dgm:cxn modelId="{CBA9B13F-F6C3-4C02-AF1A-34C3460DE0C6}" type="presOf" srcId="{D8676281-6E6C-480D-9487-5B95047F60EC}" destId="{82BA1DE7-8874-4D47-AF00-9AF146775783}" srcOrd="0" destOrd="0" presId="urn:microsoft.com/office/officeart/2005/8/layout/list1"/>
    <dgm:cxn modelId="{D90C4778-1128-4428-B7C1-CF94060EBA95}" srcId="{ACB1BEF8-1D18-4224-9E06-546A39265D7C}" destId="{ED9090B3-A54F-45E2-AF3D-81133DFF8327}" srcOrd="2" destOrd="0" parTransId="{91DA356F-6B8E-4680-BD5A-CF95BD72DFE6}" sibTransId="{F33C1DA7-A7F7-4423-8C9A-E966BBF46795}"/>
    <dgm:cxn modelId="{420C52F2-2981-45F8-8224-D2A3BD1B4C6F}" type="presOf" srcId="{AF9BD089-04D7-454E-8089-041A79467610}" destId="{925F065D-7AB1-4A36-B35C-A27832415A7E}" srcOrd="1" destOrd="0" presId="urn:microsoft.com/office/officeart/2005/8/layout/list1"/>
    <dgm:cxn modelId="{299134B6-5253-45C6-ACD5-3089E319270B}" type="presOf" srcId="{ACB1BEF8-1D18-4224-9E06-546A39265D7C}" destId="{8B0875E5-4223-4DC2-9CAF-2718EBE5190E}" srcOrd="0" destOrd="0" presId="urn:microsoft.com/office/officeart/2005/8/layout/list1"/>
    <dgm:cxn modelId="{CBDFE568-0D7C-46FC-9472-180846DA676A}" srcId="{ACB1BEF8-1D18-4224-9E06-546A39265D7C}" destId="{D8676281-6E6C-480D-9487-5B95047F60EC}" srcOrd="1" destOrd="0" parTransId="{546CC6B6-B9B7-4B44-B7B7-2A7377ADE5A9}" sibTransId="{96D5F590-B1A9-4029-A84F-AF53BD27EEDE}"/>
    <dgm:cxn modelId="{52256AC1-162B-44D5-BDBF-3C65E00CB64F}" srcId="{ACB1BEF8-1D18-4224-9E06-546A39265D7C}" destId="{AF9BD089-04D7-454E-8089-041A79467610}" srcOrd="0" destOrd="0" parTransId="{17F8734C-9A3D-43D5-99A0-989675AD2CCD}" sibTransId="{3F75AB9A-B815-40C6-963D-03DFED083385}"/>
    <dgm:cxn modelId="{7E73E532-D7E2-4BA7-BFA2-D7433B7A6B4A}" srcId="{ACB1BEF8-1D18-4224-9E06-546A39265D7C}" destId="{3E3D2639-7795-4D05-B37D-81D0B52232F0}" srcOrd="3" destOrd="0" parTransId="{7245F242-330A-4CEC-AECD-76B85E241915}" sibTransId="{7A25604C-1770-4350-AC22-B9BB63309037}"/>
    <dgm:cxn modelId="{2A522EB0-D1F8-4859-8F14-45EE02AF70BA}" type="presOf" srcId="{3E3D2639-7795-4D05-B37D-81D0B52232F0}" destId="{926EB6D4-9E11-47B9-A696-EDDE3ED1D239}" srcOrd="1" destOrd="0" presId="urn:microsoft.com/office/officeart/2005/8/layout/list1"/>
    <dgm:cxn modelId="{BFA8442B-E0CD-4B08-A884-AE0D06826277}" type="presOf" srcId="{AF9BD089-04D7-454E-8089-041A79467610}" destId="{ABE10AD2-21F0-4E0A-87CA-07D6314D7160}" srcOrd="0" destOrd="0" presId="urn:microsoft.com/office/officeart/2005/8/layout/list1"/>
    <dgm:cxn modelId="{2A60A4C0-D4BD-4B2E-9375-AA6D066A8FDA}" type="presOf" srcId="{D8676281-6E6C-480D-9487-5B95047F60EC}" destId="{FB787381-D61C-4A25-A235-956810189F57}" srcOrd="1" destOrd="0" presId="urn:microsoft.com/office/officeart/2005/8/layout/list1"/>
    <dgm:cxn modelId="{6BF4066A-BCD5-43D2-86F8-A7C8ECAC130A}" type="presOf" srcId="{ED9090B3-A54F-45E2-AF3D-81133DFF8327}" destId="{5E66CCF9-476F-4EF4-8502-083442FFB622}" srcOrd="1" destOrd="0" presId="urn:microsoft.com/office/officeart/2005/8/layout/list1"/>
    <dgm:cxn modelId="{48FF79EC-0659-44C3-B6DB-3E8FF0698203}" type="presParOf" srcId="{8B0875E5-4223-4DC2-9CAF-2718EBE5190E}" destId="{B5A7A2BB-D981-4A90-BB6D-D97F9EC3E686}" srcOrd="0" destOrd="0" presId="urn:microsoft.com/office/officeart/2005/8/layout/list1"/>
    <dgm:cxn modelId="{18CFF3C9-9BEB-4FD0-8D4A-B2BDEEA96082}" type="presParOf" srcId="{B5A7A2BB-D981-4A90-BB6D-D97F9EC3E686}" destId="{ABE10AD2-21F0-4E0A-87CA-07D6314D7160}" srcOrd="0" destOrd="0" presId="urn:microsoft.com/office/officeart/2005/8/layout/list1"/>
    <dgm:cxn modelId="{E1123DB6-8C11-4054-A56C-E3D6E4ECE0BA}" type="presParOf" srcId="{B5A7A2BB-D981-4A90-BB6D-D97F9EC3E686}" destId="{925F065D-7AB1-4A36-B35C-A27832415A7E}" srcOrd="1" destOrd="0" presId="urn:microsoft.com/office/officeart/2005/8/layout/list1"/>
    <dgm:cxn modelId="{040B81F0-0CB1-40CC-BD74-850BFFA205F6}" type="presParOf" srcId="{8B0875E5-4223-4DC2-9CAF-2718EBE5190E}" destId="{9D1877E1-60F4-431F-896C-665F7E7C446C}" srcOrd="1" destOrd="0" presId="urn:microsoft.com/office/officeart/2005/8/layout/list1"/>
    <dgm:cxn modelId="{0AF31B37-946E-4654-BC98-0F84AFD18332}" type="presParOf" srcId="{8B0875E5-4223-4DC2-9CAF-2718EBE5190E}" destId="{7D134886-1DA7-482A-92D0-7484F179A117}" srcOrd="2" destOrd="0" presId="urn:microsoft.com/office/officeart/2005/8/layout/list1"/>
    <dgm:cxn modelId="{4019FD02-CB9B-4471-B83E-2E02D0FF19C0}" type="presParOf" srcId="{8B0875E5-4223-4DC2-9CAF-2718EBE5190E}" destId="{B46427F6-9A0E-4B68-AC7F-37412386556D}" srcOrd="3" destOrd="0" presId="urn:microsoft.com/office/officeart/2005/8/layout/list1"/>
    <dgm:cxn modelId="{1D580A87-1323-4722-B099-D3CD3F7A3A29}" type="presParOf" srcId="{8B0875E5-4223-4DC2-9CAF-2718EBE5190E}" destId="{8A1F585C-E5EE-471C-91C9-C6C5C6E9FBC9}" srcOrd="4" destOrd="0" presId="urn:microsoft.com/office/officeart/2005/8/layout/list1"/>
    <dgm:cxn modelId="{C32F7179-3AD1-4C5B-82D1-30A865F5B669}" type="presParOf" srcId="{8A1F585C-E5EE-471C-91C9-C6C5C6E9FBC9}" destId="{82BA1DE7-8874-4D47-AF00-9AF146775783}" srcOrd="0" destOrd="0" presId="urn:microsoft.com/office/officeart/2005/8/layout/list1"/>
    <dgm:cxn modelId="{A90FEB67-792B-4431-A24A-1A3C00DE5D95}" type="presParOf" srcId="{8A1F585C-E5EE-471C-91C9-C6C5C6E9FBC9}" destId="{FB787381-D61C-4A25-A235-956810189F57}" srcOrd="1" destOrd="0" presId="urn:microsoft.com/office/officeart/2005/8/layout/list1"/>
    <dgm:cxn modelId="{CF0FD8FD-065C-4901-A15A-B26EC78EAF07}" type="presParOf" srcId="{8B0875E5-4223-4DC2-9CAF-2718EBE5190E}" destId="{F4760FB0-3CCF-4422-800B-9084B748D09E}" srcOrd="5" destOrd="0" presId="urn:microsoft.com/office/officeart/2005/8/layout/list1"/>
    <dgm:cxn modelId="{ACD8B175-A49E-4450-AD08-FB7F4ED767F7}" type="presParOf" srcId="{8B0875E5-4223-4DC2-9CAF-2718EBE5190E}" destId="{B43151C8-C284-4B3F-A6BC-120C444A4930}" srcOrd="6" destOrd="0" presId="urn:microsoft.com/office/officeart/2005/8/layout/list1"/>
    <dgm:cxn modelId="{D7888050-BDD3-4DE3-B1C3-96FC526292F1}" type="presParOf" srcId="{8B0875E5-4223-4DC2-9CAF-2718EBE5190E}" destId="{9D855564-BDB3-4F65-A526-5D0798D313C4}" srcOrd="7" destOrd="0" presId="urn:microsoft.com/office/officeart/2005/8/layout/list1"/>
    <dgm:cxn modelId="{5FA737C7-4D19-40E2-9083-89AEB410C436}" type="presParOf" srcId="{8B0875E5-4223-4DC2-9CAF-2718EBE5190E}" destId="{70EDF351-C55D-4E3E-9170-C516717E1690}" srcOrd="8" destOrd="0" presId="urn:microsoft.com/office/officeart/2005/8/layout/list1"/>
    <dgm:cxn modelId="{70CF6984-C6E5-4F3C-BF77-76C43B8EBA65}" type="presParOf" srcId="{70EDF351-C55D-4E3E-9170-C516717E1690}" destId="{8DEC9EDD-2F1A-4900-B680-A04BFCA0BC70}" srcOrd="0" destOrd="0" presId="urn:microsoft.com/office/officeart/2005/8/layout/list1"/>
    <dgm:cxn modelId="{0E4D5B0C-9167-4EF7-B7BB-8D9AB97A58FD}" type="presParOf" srcId="{70EDF351-C55D-4E3E-9170-C516717E1690}" destId="{5E66CCF9-476F-4EF4-8502-083442FFB622}" srcOrd="1" destOrd="0" presId="urn:microsoft.com/office/officeart/2005/8/layout/list1"/>
    <dgm:cxn modelId="{944FC029-ADB3-490E-B920-12604AFC4B57}" type="presParOf" srcId="{8B0875E5-4223-4DC2-9CAF-2718EBE5190E}" destId="{F5808C5E-4A9C-4BEE-A8B3-2056E1F324A2}" srcOrd="9" destOrd="0" presId="urn:microsoft.com/office/officeart/2005/8/layout/list1"/>
    <dgm:cxn modelId="{4AE75BDF-33CF-4C5D-AE0E-47824772CE2B}" type="presParOf" srcId="{8B0875E5-4223-4DC2-9CAF-2718EBE5190E}" destId="{B5815DCE-63BA-40C8-8496-E8864EB5494E}" srcOrd="10" destOrd="0" presId="urn:microsoft.com/office/officeart/2005/8/layout/list1"/>
    <dgm:cxn modelId="{01777B35-D622-465C-B43A-0CA3583DA622}" type="presParOf" srcId="{8B0875E5-4223-4DC2-9CAF-2718EBE5190E}" destId="{6CA714BA-F687-4A7D-B211-6F8D958B2D37}" srcOrd="11" destOrd="0" presId="urn:microsoft.com/office/officeart/2005/8/layout/list1"/>
    <dgm:cxn modelId="{D68960F8-15C8-4D9F-9B9C-90F019865043}" type="presParOf" srcId="{8B0875E5-4223-4DC2-9CAF-2718EBE5190E}" destId="{8538EF7D-5EE5-4D62-AE46-3421117E72C6}" srcOrd="12" destOrd="0" presId="urn:microsoft.com/office/officeart/2005/8/layout/list1"/>
    <dgm:cxn modelId="{A2611D91-0845-40A2-84CB-DD7BE6756266}" type="presParOf" srcId="{8538EF7D-5EE5-4D62-AE46-3421117E72C6}" destId="{B1CCB0D6-8044-41AA-B24D-FDFFB41B873A}" srcOrd="0" destOrd="0" presId="urn:microsoft.com/office/officeart/2005/8/layout/list1"/>
    <dgm:cxn modelId="{998D6036-FC2C-44D3-BB73-08EA444DBCBA}" type="presParOf" srcId="{8538EF7D-5EE5-4D62-AE46-3421117E72C6}" destId="{926EB6D4-9E11-47B9-A696-EDDE3ED1D239}" srcOrd="1" destOrd="0" presId="urn:microsoft.com/office/officeart/2005/8/layout/list1"/>
    <dgm:cxn modelId="{FFE83B5A-CA04-47B0-B8AE-08EBE14D2847}" type="presParOf" srcId="{8B0875E5-4223-4DC2-9CAF-2718EBE5190E}" destId="{76688C74-3B19-4E56-B290-ED979F809EC0}" srcOrd="13" destOrd="0" presId="urn:microsoft.com/office/officeart/2005/8/layout/list1"/>
    <dgm:cxn modelId="{424E7110-2E02-4C80-BC3D-4BC79A9AFD8C}" type="presParOf" srcId="{8B0875E5-4223-4DC2-9CAF-2718EBE5190E}" destId="{B2BA106B-1879-4E60-ADFD-54F845DDE50F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CB1BEF8-1D18-4224-9E06-546A39265D7C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AF9BD089-04D7-454E-8089-041A79467610}">
      <dgm:prSet phldrT="[Text]" custT="1"/>
      <dgm:spPr/>
      <dgm:t>
        <a:bodyPr/>
        <a:lstStyle/>
        <a:p>
          <a:r>
            <a:rPr lang="en-US" sz="2000" dirty="0" err="1" smtClean="0"/>
            <a:t>Jangan</a:t>
          </a:r>
          <a:r>
            <a:rPr lang="en-US" sz="2000" dirty="0" smtClean="0"/>
            <a:t> </a:t>
          </a:r>
          <a:r>
            <a:rPr lang="en-US" sz="2000" dirty="0" err="1" smtClean="0"/>
            <a:t>memperlakukan</a:t>
          </a:r>
          <a:r>
            <a:rPr lang="en-US" sz="2000" dirty="0" smtClean="0"/>
            <a:t> </a:t>
          </a:r>
          <a:r>
            <a:rPr lang="en-US" sz="2000" dirty="0" err="1" smtClean="0"/>
            <a:t>mereka</a:t>
          </a:r>
          <a:r>
            <a:rPr lang="en-US" sz="2000" dirty="0" smtClean="0"/>
            <a:t> </a:t>
          </a:r>
          <a:r>
            <a:rPr lang="en-US" sz="2000" dirty="0" err="1" smtClean="0"/>
            <a:t>sebagai</a:t>
          </a:r>
          <a:r>
            <a:rPr lang="en-US" sz="2000" dirty="0" smtClean="0"/>
            <a:t> </a:t>
          </a:r>
          <a:r>
            <a:rPr lang="en-US" sz="2000" dirty="0" err="1" smtClean="0"/>
            <a:t>anak</a:t>
          </a:r>
          <a:r>
            <a:rPr lang="en-US" sz="2000" dirty="0" smtClean="0"/>
            <a:t> </a:t>
          </a:r>
          <a:r>
            <a:rPr lang="en-US" sz="2000" dirty="0" err="1" smtClean="0"/>
            <a:t>kecil</a:t>
          </a:r>
          <a:r>
            <a:rPr lang="en-US" sz="2000" dirty="0" smtClean="0"/>
            <a:t> yang </a:t>
          </a:r>
          <a:r>
            <a:rPr lang="en-US" sz="2000" dirty="0" err="1" smtClean="0"/>
            <a:t>tidak</a:t>
          </a:r>
          <a:r>
            <a:rPr lang="en-US" sz="2000" dirty="0" smtClean="0"/>
            <a:t> </a:t>
          </a:r>
          <a:r>
            <a:rPr lang="en-US" sz="2000" dirty="0" err="1" smtClean="0"/>
            <a:t>berdaya</a:t>
          </a:r>
          <a:r>
            <a:rPr lang="en-US" sz="2000" dirty="0" smtClean="0"/>
            <a:t>.</a:t>
          </a:r>
          <a:endParaRPr lang="en-US" sz="2000" dirty="0"/>
        </a:p>
      </dgm:t>
    </dgm:pt>
    <dgm:pt modelId="{17F8734C-9A3D-43D5-99A0-989675AD2CCD}" type="parTrans" cxnId="{52256AC1-162B-44D5-BDBF-3C65E00CB64F}">
      <dgm:prSet/>
      <dgm:spPr/>
      <dgm:t>
        <a:bodyPr/>
        <a:lstStyle/>
        <a:p>
          <a:endParaRPr lang="en-US" sz="2000"/>
        </a:p>
      </dgm:t>
    </dgm:pt>
    <dgm:pt modelId="{3F75AB9A-B815-40C6-963D-03DFED083385}" type="sibTrans" cxnId="{52256AC1-162B-44D5-BDBF-3C65E00CB64F}">
      <dgm:prSet/>
      <dgm:spPr/>
      <dgm:t>
        <a:bodyPr/>
        <a:lstStyle/>
        <a:p>
          <a:endParaRPr lang="en-US" sz="2000"/>
        </a:p>
      </dgm:t>
    </dgm:pt>
    <dgm:pt modelId="{D8676281-6E6C-480D-9487-5B95047F60EC}">
      <dgm:prSet phldrT="[Text]" custT="1"/>
      <dgm:spPr/>
      <dgm:t>
        <a:bodyPr/>
        <a:lstStyle/>
        <a:p>
          <a:r>
            <a:rPr lang="en-US" sz="2000" dirty="0" err="1" smtClean="0"/>
            <a:t>Melayani</a:t>
          </a:r>
          <a:r>
            <a:rPr lang="en-US" sz="2000" dirty="0" smtClean="0"/>
            <a:t> </a:t>
          </a:r>
          <a:r>
            <a:rPr lang="en-US" sz="2000" dirty="0" err="1" smtClean="0"/>
            <a:t>mereka</a:t>
          </a:r>
          <a:r>
            <a:rPr lang="en-US" sz="2000" dirty="0" smtClean="0"/>
            <a:t> </a:t>
          </a:r>
          <a:r>
            <a:rPr lang="en-US" sz="2000" dirty="0" err="1" smtClean="0"/>
            <a:t>dengan</a:t>
          </a:r>
          <a:r>
            <a:rPr lang="en-US" sz="2000" dirty="0" smtClean="0"/>
            <a:t> </a:t>
          </a:r>
          <a:r>
            <a:rPr lang="en-US" sz="2000" dirty="0" err="1" smtClean="0"/>
            <a:t>sabar</a:t>
          </a:r>
          <a:r>
            <a:rPr lang="en-US" sz="2000" dirty="0" smtClean="0"/>
            <a:t> </a:t>
          </a:r>
          <a:r>
            <a:rPr lang="en-US" sz="2000" dirty="0" err="1" smtClean="0"/>
            <a:t>karena</a:t>
          </a:r>
          <a:r>
            <a:rPr lang="en-US" sz="2000" dirty="0" smtClean="0"/>
            <a:t> </a:t>
          </a:r>
          <a:r>
            <a:rPr lang="en-US" sz="2000" dirty="0" err="1" smtClean="0"/>
            <a:t>keinginan</a:t>
          </a:r>
          <a:r>
            <a:rPr lang="en-US" sz="2000" dirty="0" smtClean="0"/>
            <a:t> </a:t>
          </a:r>
          <a:r>
            <a:rPr lang="en-US" sz="2000" dirty="0" err="1" smtClean="0"/>
            <a:t>anak-anak</a:t>
          </a:r>
          <a:r>
            <a:rPr lang="en-US" sz="2000" dirty="0" smtClean="0"/>
            <a:t> yang </a:t>
          </a:r>
          <a:r>
            <a:rPr lang="en-US" sz="2000" dirty="0" err="1" smtClean="0"/>
            <a:t>sering</a:t>
          </a:r>
          <a:r>
            <a:rPr lang="en-US" sz="2000" dirty="0" smtClean="0"/>
            <a:t> </a:t>
          </a:r>
          <a:r>
            <a:rPr lang="en-US" sz="2000" dirty="0" err="1" smtClean="0"/>
            <a:t>berubah-ubah</a:t>
          </a:r>
          <a:r>
            <a:rPr lang="en-US" sz="2000" dirty="0" smtClean="0"/>
            <a:t>.</a:t>
          </a:r>
          <a:endParaRPr lang="en-US" sz="2000" dirty="0"/>
        </a:p>
      </dgm:t>
    </dgm:pt>
    <dgm:pt modelId="{546CC6B6-B9B7-4B44-B7B7-2A7377ADE5A9}" type="parTrans" cxnId="{CBDFE568-0D7C-46FC-9472-180846DA676A}">
      <dgm:prSet/>
      <dgm:spPr/>
      <dgm:t>
        <a:bodyPr/>
        <a:lstStyle/>
        <a:p>
          <a:endParaRPr lang="en-US" sz="2000"/>
        </a:p>
      </dgm:t>
    </dgm:pt>
    <dgm:pt modelId="{96D5F590-B1A9-4029-A84F-AF53BD27EEDE}" type="sibTrans" cxnId="{CBDFE568-0D7C-46FC-9472-180846DA676A}">
      <dgm:prSet/>
      <dgm:spPr/>
      <dgm:t>
        <a:bodyPr/>
        <a:lstStyle/>
        <a:p>
          <a:endParaRPr lang="en-US" sz="2000"/>
        </a:p>
      </dgm:t>
    </dgm:pt>
    <dgm:pt modelId="{ED9090B3-A54F-45E2-AF3D-81133DFF8327}">
      <dgm:prSet phldrT="[Text]" custT="1"/>
      <dgm:spPr/>
      <dgm:t>
        <a:bodyPr/>
        <a:lstStyle/>
        <a:p>
          <a:r>
            <a:rPr lang="en-US" sz="2000" dirty="0" err="1" smtClean="0"/>
            <a:t>Memberikan</a:t>
          </a:r>
          <a:r>
            <a:rPr lang="en-US" sz="2000" dirty="0" smtClean="0"/>
            <a:t> </a:t>
          </a:r>
          <a:r>
            <a:rPr lang="en-US" sz="2000" dirty="0" err="1" smtClean="0"/>
            <a:t>arahan</a:t>
          </a:r>
          <a:r>
            <a:rPr lang="en-US" sz="2000" dirty="0" smtClean="0"/>
            <a:t> yang </a:t>
          </a:r>
          <a:r>
            <a:rPr lang="en-US" sz="2000" dirty="0" err="1" smtClean="0"/>
            <a:t>jelas</a:t>
          </a:r>
          <a:r>
            <a:rPr lang="en-US" sz="2000" dirty="0" smtClean="0"/>
            <a:t>, </a:t>
          </a:r>
          <a:r>
            <a:rPr lang="en-US" sz="2000" dirty="0" err="1" smtClean="0"/>
            <a:t>terutama</a:t>
          </a:r>
          <a:r>
            <a:rPr lang="en-US" sz="2000" dirty="0" smtClean="0"/>
            <a:t> </a:t>
          </a:r>
          <a:r>
            <a:rPr lang="en-US" sz="2000" dirty="0" err="1" smtClean="0"/>
            <a:t>tentang</a:t>
          </a:r>
          <a:r>
            <a:rPr lang="en-US" sz="2000" dirty="0" smtClean="0"/>
            <a:t> </a:t>
          </a:r>
          <a:r>
            <a:rPr lang="en-US" sz="2000" dirty="0" err="1" smtClean="0"/>
            <a:t>aspek</a:t>
          </a:r>
          <a:r>
            <a:rPr lang="en-US" sz="2000" dirty="0" smtClean="0"/>
            <a:t> </a:t>
          </a:r>
          <a:r>
            <a:rPr lang="en-US" sz="2000" dirty="0" err="1" smtClean="0"/>
            <a:t>kenaman</a:t>
          </a:r>
          <a:r>
            <a:rPr lang="en-US" sz="2000" dirty="0" smtClean="0"/>
            <a:t> </a:t>
          </a:r>
          <a:r>
            <a:rPr lang="en-US" sz="2000" dirty="0" err="1" smtClean="0"/>
            <a:t>dan</a:t>
          </a:r>
          <a:r>
            <a:rPr lang="en-US" sz="2000" dirty="0" smtClean="0"/>
            <a:t> </a:t>
          </a:r>
          <a:r>
            <a:rPr lang="en-US" sz="2000" dirty="0" err="1" smtClean="0"/>
            <a:t>cara</a:t>
          </a:r>
          <a:r>
            <a:rPr lang="en-US" sz="2000" dirty="0" smtClean="0"/>
            <a:t> </a:t>
          </a:r>
          <a:r>
            <a:rPr lang="en-US" sz="2000" dirty="0" err="1" smtClean="0"/>
            <a:t>penggunaan</a:t>
          </a:r>
          <a:r>
            <a:rPr lang="en-US" sz="2000" dirty="0" smtClean="0"/>
            <a:t> </a:t>
          </a:r>
          <a:r>
            <a:rPr lang="en-US" sz="2000" dirty="0" err="1" smtClean="0"/>
            <a:t>produk</a:t>
          </a:r>
          <a:r>
            <a:rPr lang="en-US" sz="2000" dirty="0" smtClean="0"/>
            <a:t>.</a:t>
          </a:r>
          <a:endParaRPr lang="en-US" sz="2000" i="1" dirty="0"/>
        </a:p>
      </dgm:t>
    </dgm:pt>
    <dgm:pt modelId="{91DA356F-6B8E-4680-BD5A-CF95BD72DFE6}" type="parTrans" cxnId="{D90C4778-1128-4428-B7C1-CF94060EBA95}">
      <dgm:prSet/>
      <dgm:spPr/>
      <dgm:t>
        <a:bodyPr/>
        <a:lstStyle/>
        <a:p>
          <a:endParaRPr lang="en-US" sz="2000"/>
        </a:p>
      </dgm:t>
    </dgm:pt>
    <dgm:pt modelId="{F33C1DA7-A7F7-4423-8C9A-E966BBF46795}" type="sibTrans" cxnId="{D90C4778-1128-4428-B7C1-CF94060EBA95}">
      <dgm:prSet/>
      <dgm:spPr/>
      <dgm:t>
        <a:bodyPr/>
        <a:lstStyle/>
        <a:p>
          <a:endParaRPr lang="en-US" sz="2000"/>
        </a:p>
      </dgm:t>
    </dgm:pt>
    <dgm:pt modelId="{3E3D2639-7795-4D05-B37D-81D0B52232F0}">
      <dgm:prSet phldrT="[Text]" custT="1"/>
      <dgm:spPr/>
      <dgm:t>
        <a:bodyPr/>
        <a:lstStyle/>
        <a:p>
          <a:r>
            <a:rPr lang="en-US" sz="2000" dirty="0" err="1" smtClean="0"/>
            <a:t>Memberikan</a:t>
          </a:r>
          <a:r>
            <a:rPr lang="en-US" sz="2000" dirty="0" smtClean="0"/>
            <a:t> </a:t>
          </a:r>
          <a:r>
            <a:rPr lang="en-US" sz="2000" dirty="0" err="1" smtClean="0"/>
            <a:t>pujian</a:t>
          </a:r>
          <a:r>
            <a:rPr lang="en-US" sz="2000" dirty="0" smtClean="0"/>
            <a:t> yang </a:t>
          </a:r>
          <a:r>
            <a:rPr lang="en-US" sz="2000" dirty="0" err="1" smtClean="0"/>
            <a:t>wajar</a:t>
          </a:r>
          <a:r>
            <a:rPr lang="en-US" sz="2000" dirty="0" smtClean="0"/>
            <a:t>.</a:t>
          </a:r>
          <a:endParaRPr lang="en-US" sz="2000" dirty="0"/>
        </a:p>
      </dgm:t>
    </dgm:pt>
    <dgm:pt modelId="{7245F242-330A-4CEC-AECD-76B85E241915}" type="parTrans" cxnId="{7E73E532-D7E2-4BA7-BFA2-D7433B7A6B4A}">
      <dgm:prSet/>
      <dgm:spPr/>
      <dgm:t>
        <a:bodyPr/>
        <a:lstStyle/>
        <a:p>
          <a:endParaRPr lang="en-US" sz="2000"/>
        </a:p>
      </dgm:t>
    </dgm:pt>
    <dgm:pt modelId="{7A25604C-1770-4350-AC22-B9BB63309037}" type="sibTrans" cxnId="{7E73E532-D7E2-4BA7-BFA2-D7433B7A6B4A}">
      <dgm:prSet/>
      <dgm:spPr/>
      <dgm:t>
        <a:bodyPr/>
        <a:lstStyle/>
        <a:p>
          <a:endParaRPr lang="en-US" sz="2000"/>
        </a:p>
      </dgm:t>
    </dgm:pt>
    <dgm:pt modelId="{8B0875E5-4223-4DC2-9CAF-2718EBE5190E}" type="pres">
      <dgm:prSet presAssocID="{ACB1BEF8-1D18-4224-9E06-546A39265D7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B5A7A2BB-D981-4A90-BB6D-D97F9EC3E686}" type="pres">
      <dgm:prSet presAssocID="{AF9BD089-04D7-454E-8089-041A79467610}" presName="parentLin" presStyleCnt="0"/>
      <dgm:spPr/>
    </dgm:pt>
    <dgm:pt modelId="{ABE10AD2-21F0-4E0A-87CA-07D6314D7160}" type="pres">
      <dgm:prSet presAssocID="{AF9BD089-04D7-454E-8089-041A79467610}" presName="parentLeftMargin" presStyleLbl="node1" presStyleIdx="0" presStyleCnt="4"/>
      <dgm:spPr/>
      <dgm:t>
        <a:bodyPr/>
        <a:lstStyle/>
        <a:p>
          <a:endParaRPr lang="id-ID"/>
        </a:p>
      </dgm:t>
    </dgm:pt>
    <dgm:pt modelId="{925F065D-7AB1-4A36-B35C-A27832415A7E}" type="pres">
      <dgm:prSet presAssocID="{AF9BD089-04D7-454E-8089-041A79467610}" presName="parentText" presStyleLbl="node1" presStyleIdx="0" presStyleCnt="4" custScaleX="130075" custScaleY="13798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1877E1-60F4-431F-896C-665F7E7C446C}" type="pres">
      <dgm:prSet presAssocID="{AF9BD089-04D7-454E-8089-041A79467610}" presName="negativeSpace" presStyleCnt="0"/>
      <dgm:spPr/>
    </dgm:pt>
    <dgm:pt modelId="{7D134886-1DA7-482A-92D0-7484F179A117}" type="pres">
      <dgm:prSet presAssocID="{AF9BD089-04D7-454E-8089-041A79467610}" presName="childText" presStyleLbl="conFgAcc1" presStyleIdx="0" presStyleCnt="4">
        <dgm:presLayoutVars>
          <dgm:bulletEnabled val="1"/>
        </dgm:presLayoutVars>
      </dgm:prSet>
      <dgm:spPr/>
    </dgm:pt>
    <dgm:pt modelId="{B46427F6-9A0E-4B68-AC7F-37412386556D}" type="pres">
      <dgm:prSet presAssocID="{3F75AB9A-B815-40C6-963D-03DFED083385}" presName="spaceBetweenRectangles" presStyleCnt="0"/>
      <dgm:spPr/>
    </dgm:pt>
    <dgm:pt modelId="{8A1F585C-E5EE-471C-91C9-C6C5C6E9FBC9}" type="pres">
      <dgm:prSet presAssocID="{D8676281-6E6C-480D-9487-5B95047F60EC}" presName="parentLin" presStyleCnt="0"/>
      <dgm:spPr/>
    </dgm:pt>
    <dgm:pt modelId="{82BA1DE7-8874-4D47-AF00-9AF146775783}" type="pres">
      <dgm:prSet presAssocID="{D8676281-6E6C-480D-9487-5B95047F60EC}" presName="parentLeftMargin" presStyleLbl="node1" presStyleIdx="0" presStyleCnt="4"/>
      <dgm:spPr/>
      <dgm:t>
        <a:bodyPr/>
        <a:lstStyle/>
        <a:p>
          <a:endParaRPr lang="id-ID"/>
        </a:p>
      </dgm:t>
    </dgm:pt>
    <dgm:pt modelId="{FB787381-D61C-4A25-A235-956810189F57}" type="pres">
      <dgm:prSet presAssocID="{D8676281-6E6C-480D-9487-5B95047F60EC}" presName="parentText" presStyleLbl="node1" presStyleIdx="1" presStyleCnt="4" custScaleX="130075" custScaleY="14053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760FB0-3CCF-4422-800B-9084B748D09E}" type="pres">
      <dgm:prSet presAssocID="{D8676281-6E6C-480D-9487-5B95047F60EC}" presName="negativeSpace" presStyleCnt="0"/>
      <dgm:spPr/>
    </dgm:pt>
    <dgm:pt modelId="{B43151C8-C284-4B3F-A6BC-120C444A4930}" type="pres">
      <dgm:prSet presAssocID="{D8676281-6E6C-480D-9487-5B95047F60EC}" presName="childText" presStyleLbl="conFgAcc1" presStyleIdx="1" presStyleCnt="4">
        <dgm:presLayoutVars>
          <dgm:bulletEnabled val="1"/>
        </dgm:presLayoutVars>
      </dgm:prSet>
      <dgm:spPr/>
    </dgm:pt>
    <dgm:pt modelId="{9D855564-BDB3-4F65-A526-5D0798D313C4}" type="pres">
      <dgm:prSet presAssocID="{96D5F590-B1A9-4029-A84F-AF53BD27EEDE}" presName="spaceBetweenRectangles" presStyleCnt="0"/>
      <dgm:spPr/>
    </dgm:pt>
    <dgm:pt modelId="{70EDF351-C55D-4E3E-9170-C516717E1690}" type="pres">
      <dgm:prSet presAssocID="{ED9090B3-A54F-45E2-AF3D-81133DFF8327}" presName="parentLin" presStyleCnt="0"/>
      <dgm:spPr/>
    </dgm:pt>
    <dgm:pt modelId="{8DEC9EDD-2F1A-4900-B680-A04BFCA0BC70}" type="pres">
      <dgm:prSet presAssocID="{ED9090B3-A54F-45E2-AF3D-81133DFF8327}" presName="parentLeftMargin" presStyleLbl="node1" presStyleIdx="1" presStyleCnt="4"/>
      <dgm:spPr/>
      <dgm:t>
        <a:bodyPr/>
        <a:lstStyle/>
        <a:p>
          <a:endParaRPr lang="id-ID"/>
        </a:p>
      </dgm:t>
    </dgm:pt>
    <dgm:pt modelId="{5E66CCF9-476F-4EF4-8502-083442FFB622}" type="pres">
      <dgm:prSet presAssocID="{ED9090B3-A54F-45E2-AF3D-81133DFF8327}" presName="parentText" presStyleLbl="node1" presStyleIdx="2" presStyleCnt="4" custScaleX="130075" custScaleY="13400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808C5E-4A9C-4BEE-A8B3-2056E1F324A2}" type="pres">
      <dgm:prSet presAssocID="{ED9090B3-A54F-45E2-AF3D-81133DFF8327}" presName="negativeSpace" presStyleCnt="0"/>
      <dgm:spPr/>
    </dgm:pt>
    <dgm:pt modelId="{B5815DCE-63BA-40C8-8496-E8864EB5494E}" type="pres">
      <dgm:prSet presAssocID="{ED9090B3-A54F-45E2-AF3D-81133DFF8327}" presName="childText" presStyleLbl="conFgAcc1" presStyleIdx="2" presStyleCnt="4">
        <dgm:presLayoutVars>
          <dgm:bulletEnabled val="1"/>
        </dgm:presLayoutVars>
      </dgm:prSet>
      <dgm:spPr/>
    </dgm:pt>
    <dgm:pt modelId="{6CA714BA-F687-4A7D-B211-6F8D958B2D37}" type="pres">
      <dgm:prSet presAssocID="{F33C1DA7-A7F7-4423-8C9A-E966BBF46795}" presName="spaceBetweenRectangles" presStyleCnt="0"/>
      <dgm:spPr/>
    </dgm:pt>
    <dgm:pt modelId="{8538EF7D-5EE5-4D62-AE46-3421117E72C6}" type="pres">
      <dgm:prSet presAssocID="{3E3D2639-7795-4D05-B37D-81D0B52232F0}" presName="parentLin" presStyleCnt="0"/>
      <dgm:spPr/>
    </dgm:pt>
    <dgm:pt modelId="{B1CCB0D6-8044-41AA-B24D-FDFFB41B873A}" type="pres">
      <dgm:prSet presAssocID="{3E3D2639-7795-4D05-B37D-81D0B52232F0}" presName="parentLeftMargin" presStyleLbl="node1" presStyleIdx="2" presStyleCnt="4"/>
      <dgm:spPr/>
      <dgm:t>
        <a:bodyPr/>
        <a:lstStyle/>
        <a:p>
          <a:endParaRPr lang="id-ID"/>
        </a:p>
      </dgm:t>
    </dgm:pt>
    <dgm:pt modelId="{926EB6D4-9E11-47B9-A696-EDDE3ED1D239}" type="pres">
      <dgm:prSet presAssocID="{3E3D2639-7795-4D05-B37D-81D0B52232F0}" presName="parentText" presStyleLbl="node1" presStyleIdx="3" presStyleCnt="4" custScaleX="130075" custScaleY="8871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688C74-3B19-4E56-B290-ED979F809EC0}" type="pres">
      <dgm:prSet presAssocID="{3E3D2639-7795-4D05-B37D-81D0B52232F0}" presName="negativeSpace" presStyleCnt="0"/>
      <dgm:spPr/>
    </dgm:pt>
    <dgm:pt modelId="{B2BA106B-1879-4E60-ADFD-54F845DDE50F}" type="pres">
      <dgm:prSet presAssocID="{3E3D2639-7795-4D05-B37D-81D0B52232F0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3C7029DA-ED04-4499-9739-CF86F0771E5F}" type="presOf" srcId="{ED9090B3-A54F-45E2-AF3D-81133DFF8327}" destId="{5E66CCF9-476F-4EF4-8502-083442FFB622}" srcOrd="1" destOrd="0" presId="urn:microsoft.com/office/officeart/2005/8/layout/list1"/>
    <dgm:cxn modelId="{0B4B8334-B063-4362-A2B8-E9186A9DD3CA}" type="presOf" srcId="{3E3D2639-7795-4D05-B37D-81D0B52232F0}" destId="{B1CCB0D6-8044-41AA-B24D-FDFFB41B873A}" srcOrd="0" destOrd="0" presId="urn:microsoft.com/office/officeart/2005/8/layout/list1"/>
    <dgm:cxn modelId="{D9A3C406-388F-4704-8DEB-A84883A9A508}" type="presOf" srcId="{3E3D2639-7795-4D05-B37D-81D0B52232F0}" destId="{926EB6D4-9E11-47B9-A696-EDDE3ED1D239}" srcOrd="1" destOrd="0" presId="urn:microsoft.com/office/officeart/2005/8/layout/list1"/>
    <dgm:cxn modelId="{CD942E51-C108-4C2B-B4D9-AA6811C1EB48}" type="presOf" srcId="{ACB1BEF8-1D18-4224-9E06-546A39265D7C}" destId="{8B0875E5-4223-4DC2-9CAF-2718EBE5190E}" srcOrd="0" destOrd="0" presId="urn:microsoft.com/office/officeart/2005/8/layout/list1"/>
    <dgm:cxn modelId="{52256AC1-162B-44D5-BDBF-3C65E00CB64F}" srcId="{ACB1BEF8-1D18-4224-9E06-546A39265D7C}" destId="{AF9BD089-04D7-454E-8089-041A79467610}" srcOrd="0" destOrd="0" parTransId="{17F8734C-9A3D-43D5-99A0-989675AD2CCD}" sibTransId="{3F75AB9A-B815-40C6-963D-03DFED083385}"/>
    <dgm:cxn modelId="{1A7275F4-1A5A-4C9E-914B-B31B48F1B249}" type="presOf" srcId="{D8676281-6E6C-480D-9487-5B95047F60EC}" destId="{FB787381-D61C-4A25-A235-956810189F57}" srcOrd="1" destOrd="0" presId="urn:microsoft.com/office/officeart/2005/8/layout/list1"/>
    <dgm:cxn modelId="{7000EAF5-BB75-4BA7-96E9-B7D7F6A36142}" type="presOf" srcId="{AF9BD089-04D7-454E-8089-041A79467610}" destId="{ABE10AD2-21F0-4E0A-87CA-07D6314D7160}" srcOrd="0" destOrd="0" presId="urn:microsoft.com/office/officeart/2005/8/layout/list1"/>
    <dgm:cxn modelId="{5912533B-66C0-4318-8948-7FD8E266870F}" type="presOf" srcId="{D8676281-6E6C-480D-9487-5B95047F60EC}" destId="{82BA1DE7-8874-4D47-AF00-9AF146775783}" srcOrd="0" destOrd="0" presId="urn:microsoft.com/office/officeart/2005/8/layout/list1"/>
    <dgm:cxn modelId="{4DA48EDB-C2AC-4C51-A7ED-06FA641D6FAD}" type="presOf" srcId="{ED9090B3-A54F-45E2-AF3D-81133DFF8327}" destId="{8DEC9EDD-2F1A-4900-B680-A04BFCA0BC70}" srcOrd="0" destOrd="0" presId="urn:microsoft.com/office/officeart/2005/8/layout/list1"/>
    <dgm:cxn modelId="{CBDFE568-0D7C-46FC-9472-180846DA676A}" srcId="{ACB1BEF8-1D18-4224-9E06-546A39265D7C}" destId="{D8676281-6E6C-480D-9487-5B95047F60EC}" srcOrd="1" destOrd="0" parTransId="{546CC6B6-B9B7-4B44-B7B7-2A7377ADE5A9}" sibTransId="{96D5F590-B1A9-4029-A84F-AF53BD27EEDE}"/>
    <dgm:cxn modelId="{7E73E532-D7E2-4BA7-BFA2-D7433B7A6B4A}" srcId="{ACB1BEF8-1D18-4224-9E06-546A39265D7C}" destId="{3E3D2639-7795-4D05-B37D-81D0B52232F0}" srcOrd="3" destOrd="0" parTransId="{7245F242-330A-4CEC-AECD-76B85E241915}" sibTransId="{7A25604C-1770-4350-AC22-B9BB63309037}"/>
    <dgm:cxn modelId="{D90C4778-1128-4428-B7C1-CF94060EBA95}" srcId="{ACB1BEF8-1D18-4224-9E06-546A39265D7C}" destId="{ED9090B3-A54F-45E2-AF3D-81133DFF8327}" srcOrd="2" destOrd="0" parTransId="{91DA356F-6B8E-4680-BD5A-CF95BD72DFE6}" sibTransId="{F33C1DA7-A7F7-4423-8C9A-E966BBF46795}"/>
    <dgm:cxn modelId="{9AA277CB-79AF-4F1A-8005-6A3982C5CA10}" type="presOf" srcId="{AF9BD089-04D7-454E-8089-041A79467610}" destId="{925F065D-7AB1-4A36-B35C-A27832415A7E}" srcOrd="1" destOrd="0" presId="urn:microsoft.com/office/officeart/2005/8/layout/list1"/>
    <dgm:cxn modelId="{1BB05DAF-419D-4BF0-87A3-06E7DF0CD270}" type="presParOf" srcId="{8B0875E5-4223-4DC2-9CAF-2718EBE5190E}" destId="{B5A7A2BB-D981-4A90-BB6D-D97F9EC3E686}" srcOrd="0" destOrd="0" presId="urn:microsoft.com/office/officeart/2005/8/layout/list1"/>
    <dgm:cxn modelId="{EB58AF5A-80A3-4344-8332-16B81365EE51}" type="presParOf" srcId="{B5A7A2BB-D981-4A90-BB6D-D97F9EC3E686}" destId="{ABE10AD2-21F0-4E0A-87CA-07D6314D7160}" srcOrd="0" destOrd="0" presId="urn:microsoft.com/office/officeart/2005/8/layout/list1"/>
    <dgm:cxn modelId="{7A9AE93D-3FB8-4A8B-BB7C-FF9ECB5166C6}" type="presParOf" srcId="{B5A7A2BB-D981-4A90-BB6D-D97F9EC3E686}" destId="{925F065D-7AB1-4A36-B35C-A27832415A7E}" srcOrd="1" destOrd="0" presId="urn:microsoft.com/office/officeart/2005/8/layout/list1"/>
    <dgm:cxn modelId="{13D66CF5-B436-4148-9EF2-FD1D51FDB68C}" type="presParOf" srcId="{8B0875E5-4223-4DC2-9CAF-2718EBE5190E}" destId="{9D1877E1-60F4-431F-896C-665F7E7C446C}" srcOrd="1" destOrd="0" presId="urn:microsoft.com/office/officeart/2005/8/layout/list1"/>
    <dgm:cxn modelId="{DB93D165-C42F-4AC6-A152-F97B69D4AD37}" type="presParOf" srcId="{8B0875E5-4223-4DC2-9CAF-2718EBE5190E}" destId="{7D134886-1DA7-482A-92D0-7484F179A117}" srcOrd="2" destOrd="0" presId="urn:microsoft.com/office/officeart/2005/8/layout/list1"/>
    <dgm:cxn modelId="{5CA640FA-176A-4CE2-B54B-F5F28D96F1F0}" type="presParOf" srcId="{8B0875E5-4223-4DC2-9CAF-2718EBE5190E}" destId="{B46427F6-9A0E-4B68-AC7F-37412386556D}" srcOrd="3" destOrd="0" presId="urn:microsoft.com/office/officeart/2005/8/layout/list1"/>
    <dgm:cxn modelId="{668A7916-39BD-43C9-97BA-48D5A83AE859}" type="presParOf" srcId="{8B0875E5-4223-4DC2-9CAF-2718EBE5190E}" destId="{8A1F585C-E5EE-471C-91C9-C6C5C6E9FBC9}" srcOrd="4" destOrd="0" presId="urn:microsoft.com/office/officeart/2005/8/layout/list1"/>
    <dgm:cxn modelId="{659CCA03-2DD1-4E87-B636-95212427DB76}" type="presParOf" srcId="{8A1F585C-E5EE-471C-91C9-C6C5C6E9FBC9}" destId="{82BA1DE7-8874-4D47-AF00-9AF146775783}" srcOrd="0" destOrd="0" presId="urn:microsoft.com/office/officeart/2005/8/layout/list1"/>
    <dgm:cxn modelId="{92AC1FEB-214B-42A6-AE43-F3E021DB7F1F}" type="presParOf" srcId="{8A1F585C-E5EE-471C-91C9-C6C5C6E9FBC9}" destId="{FB787381-D61C-4A25-A235-956810189F57}" srcOrd="1" destOrd="0" presId="urn:microsoft.com/office/officeart/2005/8/layout/list1"/>
    <dgm:cxn modelId="{1C83B59E-4358-45A0-89D7-2D423CCEADD2}" type="presParOf" srcId="{8B0875E5-4223-4DC2-9CAF-2718EBE5190E}" destId="{F4760FB0-3CCF-4422-800B-9084B748D09E}" srcOrd="5" destOrd="0" presId="urn:microsoft.com/office/officeart/2005/8/layout/list1"/>
    <dgm:cxn modelId="{BD5EA32E-85E1-43CA-A0BB-407D7CB6E870}" type="presParOf" srcId="{8B0875E5-4223-4DC2-9CAF-2718EBE5190E}" destId="{B43151C8-C284-4B3F-A6BC-120C444A4930}" srcOrd="6" destOrd="0" presId="urn:microsoft.com/office/officeart/2005/8/layout/list1"/>
    <dgm:cxn modelId="{2B5224A8-6D2A-476A-A8D4-1DE829889B3D}" type="presParOf" srcId="{8B0875E5-4223-4DC2-9CAF-2718EBE5190E}" destId="{9D855564-BDB3-4F65-A526-5D0798D313C4}" srcOrd="7" destOrd="0" presId="urn:microsoft.com/office/officeart/2005/8/layout/list1"/>
    <dgm:cxn modelId="{C6B82A67-0B1D-4C3E-B3F8-D50EAC0D768B}" type="presParOf" srcId="{8B0875E5-4223-4DC2-9CAF-2718EBE5190E}" destId="{70EDF351-C55D-4E3E-9170-C516717E1690}" srcOrd="8" destOrd="0" presId="urn:microsoft.com/office/officeart/2005/8/layout/list1"/>
    <dgm:cxn modelId="{49887367-3922-47C7-8855-A7C43C77D8B3}" type="presParOf" srcId="{70EDF351-C55D-4E3E-9170-C516717E1690}" destId="{8DEC9EDD-2F1A-4900-B680-A04BFCA0BC70}" srcOrd="0" destOrd="0" presId="urn:microsoft.com/office/officeart/2005/8/layout/list1"/>
    <dgm:cxn modelId="{DD587325-85D2-42A0-AE11-251F5470F497}" type="presParOf" srcId="{70EDF351-C55D-4E3E-9170-C516717E1690}" destId="{5E66CCF9-476F-4EF4-8502-083442FFB622}" srcOrd="1" destOrd="0" presId="urn:microsoft.com/office/officeart/2005/8/layout/list1"/>
    <dgm:cxn modelId="{9AFB6EB7-FFF7-4C61-A373-53CAC35BCEC1}" type="presParOf" srcId="{8B0875E5-4223-4DC2-9CAF-2718EBE5190E}" destId="{F5808C5E-4A9C-4BEE-A8B3-2056E1F324A2}" srcOrd="9" destOrd="0" presId="urn:microsoft.com/office/officeart/2005/8/layout/list1"/>
    <dgm:cxn modelId="{D58D234D-F750-4C15-9F57-A2ED8B302A16}" type="presParOf" srcId="{8B0875E5-4223-4DC2-9CAF-2718EBE5190E}" destId="{B5815DCE-63BA-40C8-8496-E8864EB5494E}" srcOrd="10" destOrd="0" presId="urn:microsoft.com/office/officeart/2005/8/layout/list1"/>
    <dgm:cxn modelId="{CB5A27FF-E4C4-4BC7-A46A-036E978705DA}" type="presParOf" srcId="{8B0875E5-4223-4DC2-9CAF-2718EBE5190E}" destId="{6CA714BA-F687-4A7D-B211-6F8D958B2D37}" srcOrd="11" destOrd="0" presId="urn:microsoft.com/office/officeart/2005/8/layout/list1"/>
    <dgm:cxn modelId="{289D0F2B-0892-4235-89D6-26D93E9A64BD}" type="presParOf" srcId="{8B0875E5-4223-4DC2-9CAF-2718EBE5190E}" destId="{8538EF7D-5EE5-4D62-AE46-3421117E72C6}" srcOrd="12" destOrd="0" presId="urn:microsoft.com/office/officeart/2005/8/layout/list1"/>
    <dgm:cxn modelId="{695F3383-D6FD-479E-89B1-223BDF83A4E2}" type="presParOf" srcId="{8538EF7D-5EE5-4D62-AE46-3421117E72C6}" destId="{B1CCB0D6-8044-41AA-B24D-FDFFB41B873A}" srcOrd="0" destOrd="0" presId="urn:microsoft.com/office/officeart/2005/8/layout/list1"/>
    <dgm:cxn modelId="{2EE84F35-4951-47C9-9CE7-EE07867D411F}" type="presParOf" srcId="{8538EF7D-5EE5-4D62-AE46-3421117E72C6}" destId="{926EB6D4-9E11-47B9-A696-EDDE3ED1D239}" srcOrd="1" destOrd="0" presId="urn:microsoft.com/office/officeart/2005/8/layout/list1"/>
    <dgm:cxn modelId="{92340035-2EE3-4AA9-8CFD-FCBA3A153910}" type="presParOf" srcId="{8B0875E5-4223-4DC2-9CAF-2718EBE5190E}" destId="{76688C74-3B19-4E56-B290-ED979F809EC0}" srcOrd="13" destOrd="0" presId="urn:microsoft.com/office/officeart/2005/8/layout/list1"/>
    <dgm:cxn modelId="{1C01731E-6836-4731-9D59-9B0AAF237D1E}" type="presParOf" srcId="{8B0875E5-4223-4DC2-9CAF-2718EBE5190E}" destId="{B2BA106B-1879-4E60-ADFD-54F845DDE50F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89A40F3-5FAA-4DBC-9640-50C2AEE1ACCA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259FCBF3-86A2-418A-8B4C-2AE139EB3CC8}">
      <dgm:prSet phldrT="[Text]" custT="1"/>
      <dgm:spPr/>
      <dgm:t>
        <a:bodyPr/>
        <a:lstStyle/>
        <a:p>
          <a:r>
            <a:rPr lang="en-US" sz="2000" dirty="0" err="1" smtClean="0"/>
            <a:t>Tipe-Tipe</a:t>
          </a:r>
          <a:r>
            <a:rPr lang="en-US" sz="2000" dirty="0" smtClean="0"/>
            <a:t> </a:t>
          </a:r>
          <a:r>
            <a:rPr lang="en-US" sz="2000" dirty="0" err="1" smtClean="0"/>
            <a:t>Pelanggan</a:t>
          </a:r>
          <a:r>
            <a:rPr lang="en-US" sz="2000" dirty="0" smtClean="0"/>
            <a:t> </a:t>
          </a:r>
          <a:r>
            <a:rPr lang="en-US" sz="2000" dirty="0" err="1" smtClean="0"/>
            <a:t>Pasangan</a:t>
          </a:r>
          <a:endParaRPr lang="en-US" sz="2000" dirty="0"/>
        </a:p>
      </dgm:t>
    </dgm:pt>
    <dgm:pt modelId="{81F9A2EA-56EC-4385-8DFA-EA8DFBE4AE85}" type="parTrans" cxnId="{1AC5981B-A989-4903-9DE1-9490E93DAA8E}">
      <dgm:prSet/>
      <dgm:spPr/>
      <dgm:t>
        <a:bodyPr/>
        <a:lstStyle/>
        <a:p>
          <a:endParaRPr lang="en-US" sz="2000"/>
        </a:p>
      </dgm:t>
    </dgm:pt>
    <dgm:pt modelId="{5902E66B-E2D6-4CE8-A280-F0F622D54231}" type="sibTrans" cxnId="{1AC5981B-A989-4903-9DE1-9490E93DAA8E}">
      <dgm:prSet/>
      <dgm:spPr/>
      <dgm:t>
        <a:bodyPr/>
        <a:lstStyle/>
        <a:p>
          <a:endParaRPr lang="en-US" sz="2000"/>
        </a:p>
      </dgm:t>
    </dgm:pt>
    <dgm:pt modelId="{FE0A45E3-C728-41B8-A32B-28B323CDF1FA}">
      <dgm:prSet phldrT="[Text]" custT="1"/>
      <dgm:spPr/>
      <dgm:t>
        <a:bodyPr/>
        <a:lstStyle/>
        <a:p>
          <a:pPr algn="l"/>
          <a:r>
            <a:rPr lang="en-US" sz="2000" dirty="0" err="1" smtClean="0"/>
            <a:t>Suasana</a:t>
          </a:r>
          <a:r>
            <a:rPr lang="en-US" sz="2000" dirty="0" smtClean="0"/>
            <a:t> </a:t>
          </a:r>
          <a:r>
            <a:rPr lang="en-US" sz="2000" dirty="0" err="1" smtClean="0"/>
            <a:t>hati</a:t>
          </a:r>
          <a:r>
            <a:rPr lang="en-US" sz="2000" dirty="0" smtClean="0"/>
            <a:t> </a:t>
          </a:r>
          <a:r>
            <a:rPr lang="en-US" sz="2000" dirty="0" err="1" smtClean="0"/>
            <a:t>umumnya</a:t>
          </a:r>
          <a:r>
            <a:rPr lang="en-US" sz="2000" dirty="0" smtClean="0"/>
            <a:t> </a:t>
          </a:r>
          <a:r>
            <a:rPr lang="en-US" sz="2000" dirty="0" err="1" smtClean="0"/>
            <a:t>sedang</a:t>
          </a:r>
          <a:r>
            <a:rPr lang="en-US" sz="2000" dirty="0" smtClean="0"/>
            <a:t> </a:t>
          </a:r>
          <a:r>
            <a:rPr lang="en-US" sz="2000" dirty="0" err="1" smtClean="0"/>
            <a:t>diliputi</a:t>
          </a:r>
          <a:r>
            <a:rPr lang="en-US" sz="2000" dirty="0" smtClean="0"/>
            <a:t> </a:t>
          </a:r>
          <a:r>
            <a:rPr lang="en-US" sz="2000" dirty="0" err="1" smtClean="0"/>
            <a:t>kebahagiaan</a:t>
          </a:r>
          <a:r>
            <a:rPr lang="en-US" sz="2000" dirty="0" smtClean="0"/>
            <a:t>.</a:t>
          </a:r>
          <a:endParaRPr lang="en-US" sz="2000" dirty="0"/>
        </a:p>
      </dgm:t>
    </dgm:pt>
    <dgm:pt modelId="{7B65580F-C3E2-4423-8DAD-B9BBDD488B39}" type="parTrans" cxnId="{56749287-4439-451B-AF5F-6C2751A9A2FA}">
      <dgm:prSet/>
      <dgm:spPr/>
      <dgm:t>
        <a:bodyPr/>
        <a:lstStyle/>
        <a:p>
          <a:endParaRPr lang="en-US" sz="2000"/>
        </a:p>
      </dgm:t>
    </dgm:pt>
    <dgm:pt modelId="{F3CEE6BF-86CE-48C3-A14E-519E28B3449E}" type="sibTrans" cxnId="{56749287-4439-451B-AF5F-6C2751A9A2FA}">
      <dgm:prSet/>
      <dgm:spPr/>
      <dgm:t>
        <a:bodyPr/>
        <a:lstStyle/>
        <a:p>
          <a:endParaRPr lang="en-US" sz="2000"/>
        </a:p>
      </dgm:t>
    </dgm:pt>
    <dgm:pt modelId="{F3D5D7DD-64DF-4D2C-A1D1-2D4671782FF5}">
      <dgm:prSet phldrT="[Text]" custT="1"/>
      <dgm:spPr/>
      <dgm:t>
        <a:bodyPr/>
        <a:lstStyle/>
        <a:p>
          <a:pPr algn="l"/>
          <a:r>
            <a:rPr lang="en-US" sz="2000" dirty="0" smtClean="0"/>
            <a:t>Se-</a:t>
          </a:r>
          <a:r>
            <a:rPr lang="en-US" sz="2000" dirty="0" err="1" smtClean="0"/>
            <a:t>iya</a:t>
          </a:r>
          <a:r>
            <a:rPr lang="en-US" sz="2000" dirty="0" smtClean="0"/>
            <a:t> </a:t>
          </a:r>
          <a:r>
            <a:rPr lang="en-US" sz="2000" dirty="0" err="1" smtClean="0"/>
            <a:t>dan</a:t>
          </a:r>
          <a:r>
            <a:rPr lang="en-US" sz="2000" dirty="0" smtClean="0"/>
            <a:t> se-kata </a:t>
          </a:r>
          <a:r>
            <a:rPr lang="en-US" sz="2000" dirty="0" err="1" smtClean="0"/>
            <a:t>antara</a:t>
          </a:r>
          <a:r>
            <a:rPr lang="en-US" sz="2000" dirty="0" smtClean="0"/>
            <a:t> </a:t>
          </a:r>
          <a:r>
            <a:rPr lang="en-US" sz="2000" dirty="0" err="1" smtClean="0"/>
            <a:t>satu</a:t>
          </a:r>
          <a:r>
            <a:rPr lang="en-US" sz="2000" dirty="0" smtClean="0"/>
            <a:t> </a:t>
          </a:r>
          <a:r>
            <a:rPr lang="en-US" sz="2000" dirty="0" err="1" smtClean="0"/>
            <a:t>sama</a:t>
          </a:r>
          <a:r>
            <a:rPr lang="en-US" sz="2000" dirty="0" smtClean="0"/>
            <a:t> lain </a:t>
          </a:r>
          <a:r>
            <a:rPr lang="en-US" sz="2000" dirty="0" err="1" smtClean="0"/>
            <a:t>sehingga</a:t>
          </a:r>
          <a:r>
            <a:rPr lang="en-US" sz="2000" dirty="0" smtClean="0"/>
            <a:t> </a:t>
          </a:r>
          <a:r>
            <a:rPr lang="en-US" sz="2000" dirty="0" err="1" smtClean="0"/>
            <a:t>jarang</a:t>
          </a:r>
          <a:r>
            <a:rPr lang="en-US" sz="2000" dirty="0" smtClean="0"/>
            <a:t> </a:t>
          </a:r>
          <a:r>
            <a:rPr lang="en-US" sz="2000" dirty="0" err="1" smtClean="0"/>
            <a:t>terjadi</a:t>
          </a:r>
          <a:r>
            <a:rPr lang="en-US" sz="2000" dirty="0" smtClean="0"/>
            <a:t> </a:t>
          </a:r>
          <a:r>
            <a:rPr lang="en-US" sz="2000" dirty="0" err="1" smtClean="0"/>
            <a:t>perselisihan</a:t>
          </a:r>
          <a:r>
            <a:rPr lang="en-US" sz="2000" dirty="0" smtClean="0"/>
            <a:t> </a:t>
          </a:r>
          <a:r>
            <a:rPr lang="en-US" sz="2000" dirty="0" err="1" smtClean="0"/>
            <a:t>dalam</a:t>
          </a:r>
          <a:r>
            <a:rPr lang="en-US" sz="2000" dirty="0" smtClean="0"/>
            <a:t> </a:t>
          </a:r>
          <a:r>
            <a:rPr lang="en-US" sz="2000" dirty="0" err="1" smtClean="0"/>
            <a:t>menentukan</a:t>
          </a:r>
          <a:r>
            <a:rPr lang="en-US" sz="2000" dirty="0" smtClean="0"/>
            <a:t> </a:t>
          </a:r>
          <a:r>
            <a:rPr lang="en-US" sz="2000" dirty="0" err="1" smtClean="0"/>
            <a:t>keputusan</a:t>
          </a:r>
          <a:r>
            <a:rPr lang="en-US" sz="2000" dirty="0" smtClean="0"/>
            <a:t>.</a:t>
          </a:r>
          <a:endParaRPr lang="en-US" sz="2000" dirty="0"/>
        </a:p>
      </dgm:t>
    </dgm:pt>
    <dgm:pt modelId="{1CBE92CB-C61D-4AC1-A8B3-E41C15490382}" type="parTrans" cxnId="{012D798E-B126-4AA7-90FC-47A263EB527C}">
      <dgm:prSet/>
      <dgm:spPr/>
      <dgm:t>
        <a:bodyPr/>
        <a:lstStyle/>
        <a:p>
          <a:endParaRPr lang="en-US" sz="2000"/>
        </a:p>
      </dgm:t>
    </dgm:pt>
    <dgm:pt modelId="{D1F0AEA2-8F17-4DF9-A1DA-BE889E6512A2}" type="sibTrans" cxnId="{012D798E-B126-4AA7-90FC-47A263EB527C}">
      <dgm:prSet/>
      <dgm:spPr/>
      <dgm:t>
        <a:bodyPr/>
        <a:lstStyle/>
        <a:p>
          <a:endParaRPr lang="en-US" sz="2000"/>
        </a:p>
      </dgm:t>
    </dgm:pt>
    <dgm:pt modelId="{38468BC4-605F-4FAE-81DD-A18CB2EFDFC0}">
      <dgm:prSet phldrT="[Text]" custT="1"/>
      <dgm:spPr/>
      <dgm:t>
        <a:bodyPr/>
        <a:lstStyle/>
        <a:p>
          <a:pPr algn="l"/>
          <a:r>
            <a:rPr lang="en-US" sz="2000" dirty="0" err="1" smtClean="0"/>
            <a:t>Produk</a:t>
          </a:r>
          <a:r>
            <a:rPr lang="en-US" sz="2000" dirty="0" smtClean="0"/>
            <a:t> yang </a:t>
          </a:r>
          <a:r>
            <a:rPr lang="en-US" sz="2000" dirty="0" err="1" smtClean="0"/>
            <a:t>dibeli</a:t>
          </a:r>
          <a:r>
            <a:rPr lang="en-US" sz="2000" dirty="0" smtClean="0"/>
            <a:t> </a:t>
          </a:r>
          <a:r>
            <a:rPr lang="en-US" sz="2000" dirty="0" err="1" smtClean="0"/>
            <a:t>umumnya</a:t>
          </a:r>
          <a:r>
            <a:rPr lang="en-US" sz="2000" dirty="0" smtClean="0"/>
            <a:t> </a:t>
          </a:r>
          <a:r>
            <a:rPr lang="en-US" sz="2000" dirty="0" err="1" smtClean="0"/>
            <a:t>adalah</a:t>
          </a:r>
          <a:r>
            <a:rPr lang="en-US" sz="2000" dirty="0" smtClean="0"/>
            <a:t> </a:t>
          </a:r>
          <a:r>
            <a:rPr lang="en-US" sz="2000" dirty="0" err="1" smtClean="0"/>
            <a:t>benda-benda</a:t>
          </a:r>
          <a:r>
            <a:rPr lang="en-US" sz="2000" dirty="0" smtClean="0"/>
            <a:t> </a:t>
          </a:r>
          <a:r>
            <a:rPr lang="en-US" sz="2000" dirty="0" err="1" smtClean="0"/>
            <a:t>unik</a:t>
          </a:r>
          <a:r>
            <a:rPr lang="en-US" sz="2000" dirty="0" smtClean="0"/>
            <a:t> </a:t>
          </a:r>
          <a:r>
            <a:rPr lang="en-US" sz="2000" dirty="0" err="1" smtClean="0"/>
            <a:t>dan</a:t>
          </a:r>
          <a:r>
            <a:rPr lang="en-US" sz="2000" dirty="0" smtClean="0"/>
            <a:t> </a:t>
          </a:r>
          <a:r>
            <a:rPr lang="en-US" sz="2000" dirty="0" err="1" smtClean="0"/>
            <a:t>seragam</a:t>
          </a:r>
          <a:r>
            <a:rPr lang="en-US" sz="2000" dirty="0" smtClean="0"/>
            <a:t>.</a:t>
          </a:r>
          <a:endParaRPr lang="en-US" sz="2000" dirty="0"/>
        </a:p>
      </dgm:t>
    </dgm:pt>
    <dgm:pt modelId="{E1BA138C-4705-4DA1-966E-5940A65525F9}" type="parTrans" cxnId="{09943C80-AD01-4178-9C0A-F97BCDB851F1}">
      <dgm:prSet/>
      <dgm:spPr/>
      <dgm:t>
        <a:bodyPr/>
        <a:lstStyle/>
        <a:p>
          <a:endParaRPr lang="en-US" sz="2000"/>
        </a:p>
      </dgm:t>
    </dgm:pt>
    <dgm:pt modelId="{551F1D0E-D59C-4F8D-9336-D48F6E6E2083}" type="sibTrans" cxnId="{09943C80-AD01-4178-9C0A-F97BCDB851F1}">
      <dgm:prSet/>
      <dgm:spPr/>
      <dgm:t>
        <a:bodyPr/>
        <a:lstStyle/>
        <a:p>
          <a:endParaRPr lang="en-US" sz="2000"/>
        </a:p>
      </dgm:t>
    </dgm:pt>
    <dgm:pt modelId="{A04D29B3-7415-4C86-B6A5-E17BE39DCB04}" type="pres">
      <dgm:prSet presAssocID="{B89A40F3-5FAA-4DBC-9640-50C2AEE1ACC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id-ID"/>
        </a:p>
      </dgm:t>
    </dgm:pt>
    <dgm:pt modelId="{2F7066A3-EC69-49A7-A9FA-F6F0DE12D82B}" type="pres">
      <dgm:prSet presAssocID="{259FCBF3-86A2-418A-8B4C-2AE139EB3CC8}" presName="hierRoot1" presStyleCnt="0"/>
      <dgm:spPr/>
    </dgm:pt>
    <dgm:pt modelId="{86008F8A-46F0-4FD2-830F-14EFCA50CCFF}" type="pres">
      <dgm:prSet presAssocID="{259FCBF3-86A2-418A-8B4C-2AE139EB3CC8}" presName="composite" presStyleCnt="0"/>
      <dgm:spPr/>
    </dgm:pt>
    <dgm:pt modelId="{39AAA496-726F-4439-9612-C2CB1735F82D}" type="pres">
      <dgm:prSet presAssocID="{259FCBF3-86A2-418A-8B4C-2AE139EB3CC8}" presName="background" presStyleLbl="node0" presStyleIdx="0" presStyleCnt="1"/>
      <dgm:spPr/>
    </dgm:pt>
    <dgm:pt modelId="{0126DB22-62C5-46CB-8E90-49A7D1B09623}" type="pres">
      <dgm:prSet presAssocID="{259FCBF3-86A2-418A-8B4C-2AE139EB3CC8}" presName="text" presStyleLbl="fgAcc0" presStyleIdx="0" presStyleCnt="1" custScaleX="262696" custScaleY="10188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2438F06-A2D5-4930-A3DD-242FD9B74866}" type="pres">
      <dgm:prSet presAssocID="{259FCBF3-86A2-418A-8B4C-2AE139EB3CC8}" presName="hierChild2" presStyleCnt="0"/>
      <dgm:spPr/>
    </dgm:pt>
    <dgm:pt modelId="{52120075-7750-40AF-8DAC-5BFBE2F565C0}" type="pres">
      <dgm:prSet presAssocID="{7B65580F-C3E2-4423-8DAD-B9BBDD488B39}" presName="Name10" presStyleLbl="parChTrans1D2" presStyleIdx="0" presStyleCnt="3"/>
      <dgm:spPr/>
      <dgm:t>
        <a:bodyPr/>
        <a:lstStyle/>
        <a:p>
          <a:endParaRPr lang="id-ID"/>
        </a:p>
      </dgm:t>
    </dgm:pt>
    <dgm:pt modelId="{4A21F612-C2A1-437F-BE91-0720BC87C0E3}" type="pres">
      <dgm:prSet presAssocID="{FE0A45E3-C728-41B8-A32B-28B323CDF1FA}" presName="hierRoot2" presStyleCnt="0"/>
      <dgm:spPr/>
    </dgm:pt>
    <dgm:pt modelId="{95904019-F489-4056-A68C-33F0B49AEB4A}" type="pres">
      <dgm:prSet presAssocID="{FE0A45E3-C728-41B8-A32B-28B323CDF1FA}" presName="composite2" presStyleCnt="0"/>
      <dgm:spPr/>
    </dgm:pt>
    <dgm:pt modelId="{24FA364C-4F49-4B66-81B3-F262DD0B0975}" type="pres">
      <dgm:prSet presAssocID="{FE0A45E3-C728-41B8-A32B-28B323CDF1FA}" presName="background2" presStyleLbl="node2" presStyleIdx="0" presStyleCnt="3"/>
      <dgm:spPr/>
    </dgm:pt>
    <dgm:pt modelId="{18601DFB-CC3B-460E-B8C5-81A8AEE83B27}" type="pres">
      <dgm:prSet presAssocID="{FE0A45E3-C728-41B8-A32B-28B323CDF1FA}" presName="text2" presStyleLbl="fgAcc2" presStyleIdx="0" presStyleCnt="3" custScaleX="173367" custScaleY="19066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8403E8B-D74F-4892-A6D1-15C9DB738C2A}" type="pres">
      <dgm:prSet presAssocID="{FE0A45E3-C728-41B8-A32B-28B323CDF1FA}" presName="hierChild3" presStyleCnt="0"/>
      <dgm:spPr/>
    </dgm:pt>
    <dgm:pt modelId="{79AC61E3-6765-49F4-9CEE-BEA58095C0AA}" type="pres">
      <dgm:prSet presAssocID="{1CBE92CB-C61D-4AC1-A8B3-E41C15490382}" presName="Name10" presStyleLbl="parChTrans1D2" presStyleIdx="1" presStyleCnt="3"/>
      <dgm:spPr/>
      <dgm:t>
        <a:bodyPr/>
        <a:lstStyle/>
        <a:p>
          <a:endParaRPr lang="id-ID"/>
        </a:p>
      </dgm:t>
    </dgm:pt>
    <dgm:pt modelId="{AB69C84C-97D0-46EC-8780-66BC920CDFFE}" type="pres">
      <dgm:prSet presAssocID="{F3D5D7DD-64DF-4D2C-A1D1-2D4671782FF5}" presName="hierRoot2" presStyleCnt="0"/>
      <dgm:spPr/>
    </dgm:pt>
    <dgm:pt modelId="{6B505D20-734D-4910-882C-C4560DD2A7D2}" type="pres">
      <dgm:prSet presAssocID="{F3D5D7DD-64DF-4D2C-A1D1-2D4671782FF5}" presName="composite2" presStyleCnt="0"/>
      <dgm:spPr/>
    </dgm:pt>
    <dgm:pt modelId="{5F87A762-971B-4B77-A60E-FAE5EDA54715}" type="pres">
      <dgm:prSet presAssocID="{F3D5D7DD-64DF-4D2C-A1D1-2D4671782FF5}" presName="background2" presStyleLbl="node2" presStyleIdx="1" presStyleCnt="3"/>
      <dgm:spPr/>
    </dgm:pt>
    <dgm:pt modelId="{3D49273C-AD13-49A1-88DD-EE6FB5FF1BF4}" type="pres">
      <dgm:prSet presAssocID="{F3D5D7DD-64DF-4D2C-A1D1-2D4671782FF5}" presName="text2" presStyleLbl="fgAcc2" presStyleIdx="1" presStyleCnt="3" custScaleX="191755" custScaleY="24955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EE1E16A-6AB0-4E68-8309-9FBBBAE604CA}" type="pres">
      <dgm:prSet presAssocID="{F3D5D7DD-64DF-4D2C-A1D1-2D4671782FF5}" presName="hierChild3" presStyleCnt="0"/>
      <dgm:spPr/>
    </dgm:pt>
    <dgm:pt modelId="{B15C5256-B361-4D35-A0FB-15FAFF54881C}" type="pres">
      <dgm:prSet presAssocID="{E1BA138C-4705-4DA1-966E-5940A65525F9}" presName="Name10" presStyleLbl="parChTrans1D2" presStyleIdx="2" presStyleCnt="3"/>
      <dgm:spPr/>
      <dgm:t>
        <a:bodyPr/>
        <a:lstStyle/>
        <a:p>
          <a:endParaRPr lang="id-ID"/>
        </a:p>
      </dgm:t>
    </dgm:pt>
    <dgm:pt modelId="{C0C88944-0562-4C65-905B-82A0D1017FA3}" type="pres">
      <dgm:prSet presAssocID="{38468BC4-605F-4FAE-81DD-A18CB2EFDFC0}" presName="hierRoot2" presStyleCnt="0"/>
      <dgm:spPr/>
    </dgm:pt>
    <dgm:pt modelId="{7A23F3E4-39C9-4F5B-802E-6D1C3E0787C1}" type="pres">
      <dgm:prSet presAssocID="{38468BC4-605F-4FAE-81DD-A18CB2EFDFC0}" presName="composite2" presStyleCnt="0"/>
      <dgm:spPr/>
    </dgm:pt>
    <dgm:pt modelId="{63FE64CA-BC19-476E-8182-82C2998E30E3}" type="pres">
      <dgm:prSet presAssocID="{38468BC4-605F-4FAE-81DD-A18CB2EFDFC0}" presName="background2" presStyleLbl="node2" presStyleIdx="2" presStyleCnt="3"/>
      <dgm:spPr/>
    </dgm:pt>
    <dgm:pt modelId="{7BA26B07-1963-4226-BA53-5D5D58227968}" type="pres">
      <dgm:prSet presAssocID="{38468BC4-605F-4FAE-81DD-A18CB2EFDFC0}" presName="text2" presStyleLbl="fgAcc2" presStyleIdx="2" presStyleCnt="3" custScaleX="186442" custScaleY="17664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8DDCABD-9141-45D0-96A1-5CC41B4B41E2}" type="pres">
      <dgm:prSet presAssocID="{38468BC4-605F-4FAE-81DD-A18CB2EFDFC0}" presName="hierChild3" presStyleCnt="0"/>
      <dgm:spPr/>
    </dgm:pt>
  </dgm:ptLst>
  <dgm:cxnLst>
    <dgm:cxn modelId="{6D5F1136-A4D8-4A90-9F23-1D399737E449}" type="presOf" srcId="{B89A40F3-5FAA-4DBC-9640-50C2AEE1ACCA}" destId="{A04D29B3-7415-4C86-B6A5-E17BE39DCB04}" srcOrd="0" destOrd="0" presId="urn:microsoft.com/office/officeart/2005/8/layout/hierarchy1"/>
    <dgm:cxn modelId="{1AC5981B-A989-4903-9DE1-9490E93DAA8E}" srcId="{B89A40F3-5FAA-4DBC-9640-50C2AEE1ACCA}" destId="{259FCBF3-86A2-418A-8B4C-2AE139EB3CC8}" srcOrd="0" destOrd="0" parTransId="{81F9A2EA-56EC-4385-8DFA-EA8DFBE4AE85}" sibTransId="{5902E66B-E2D6-4CE8-A280-F0F622D54231}"/>
    <dgm:cxn modelId="{926DBAA2-7D2A-4220-B1E3-E987A658D602}" type="presOf" srcId="{FE0A45E3-C728-41B8-A32B-28B323CDF1FA}" destId="{18601DFB-CC3B-460E-B8C5-81A8AEE83B27}" srcOrd="0" destOrd="0" presId="urn:microsoft.com/office/officeart/2005/8/layout/hierarchy1"/>
    <dgm:cxn modelId="{A6E3B25C-B3BE-4832-AA81-D4366E3A9645}" type="presOf" srcId="{7B65580F-C3E2-4423-8DAD-B9BBDD488B39}" destId="{52120075-7750-40AF-8DAC-5BFBE2F565C0}" srcOrd="0" destOrd="0" presId="urn:microsoft.com/office/officeart/2005/8/layout/hierarchy1"/>
    <dgm:cxn modelId="{56749287-4439-451B-AF5F-6C2751A9A2FA}" srcId="{259FCBF3-86A2-418A-8B4C-2AE139EB3CC8}" destId="{FE0A45E3-C728-41B8-A32B-28B323CDF1FA}" srcOrd="0" destOrd="0" parTransId="{7B65580F-C3E2-4423-8DAD-B9BBDD488B39}" sibTransId="{F3CEE6BF-86CE-48C3-A14E-519E28B3449E}"/>
    <dgm:cxn modelId="{A52B9E09-E32A-48F7-9ACB-DEE07B3E1175}" type="presOf" srcId="{E1BA138C-4705-4DA1-966E-5940A65525F9}" destId="{B15C5256-B361-4D35-A0FB-15FAFF54881C}" srcOrd="0" destOrd="0" presId="urn:microsoft.com/office/officeart/2005/8/layout/hierarchy1"/>
    <dgm:cxn modelId="{09943C80-AD01-4178-9C0A-F97BCDB851F1}" srcId="{259FCBF3-86A2-418A-8B4C-2AE139EB3CC8}" destId="{38468BC4-605F-4FAE-81DD-A18CB2EFDFC0}" srcOrd="2" destOrd="0" parTransId="{E1BA138C-4705-4DA1-966E-5940A65525F9}" sibTransId="{551F1D0E-D59C-4F8D-9336-D48F6E6E2083}"/>
    <dgm:cxn modelId="{BC096F70-AE50-4BA8-8CF8-93CD087398D1}" type="presOf" srcId="{1CBE92CB-C61D-4AC1-A8B3-E41C15490382}" destId="{79AC61E3-6765-49F4-9CEE-BEA58095C0AA}" srcOrd="0" destOrd="0" presId="urn:microsoft.com/office/officeart/2005/8/layout/hierarchy1"/>
    <dgm:cxn modelId="{BCA58F25-0E2B-403D-879F-AD35D7513C61}" type="presOf" srcId="{38468BC4-605F-4FAE-81DD-A18CB2EFDFC0}" destId="{7BA26B07-1963-4226-BA53-5D5D58227968}" srcOrd="0" destOrd="0" presId="urn:microsoft.com/office/officeart/2005/8/layout/hierarchy1"/>
    <dgm:cxn modelId="{012D798E-B126-4AA7-90FC-47A263EB527C}" srcId="{259FCBF3-86A2-418A-8B4C-2AE139EB3CC8}" destId="{F3D5D7DD-64DF-4D2C-A1D1-2D4671782FF5}" srcOrd="1" destOrd="0" parTransId="{1CBE92CB-C61D-4AC1-A8B3-E41C15490382}" sibTransId="{D1F0AEA2-8F17-4DF9-A1DA-BE889E6512A2}"/>
    <dgm:cxn modelId="{1E892F7B-21AF-45B4-935F-E49383EAACF5}" type="presOf" srcId="{259FCBF3-86A2-418A-8B4C-2AE139EB3CC8}" destId="{0126DB22-62C5-46CB-8E90-49A7D1B09623}" srcOrd="0" destOrd="0" presId="urn:microsoft.com/office/officeart/2005/8/layout/hierarchy1"/>
    <dgm:cxn modelId="{7E29248A-F759-4A90-BDFB-440FF4C02EF6}" type="presOf" srcId="{F3D5D7DD-64DF-4D2C-A1D1-2D4671782FF5}" destId="{3D49273C-AD13-49A1-88DD-EE6FB5FF1BF4}" srcOrd="0" destOrd="0" presId="urn:microsoft.com/office/officeart/2005/8/layout/hierarchy1"/>
    <dgm:cxn modelId="{56AD3DC5-E99B-40DE-AB5E-9108C5245022}" type="presParOf" srcId="{A04D29B3-7415-4C86-B6A5-E17BE39DCB04}" destId="{2F7066A3-EC69-49A7-A9FA-F6F0DE12D82B}" srcOrd="0" destOrd="0" presId="urn:microsoft.com/office/officeart/2005/8/layout/hierarchy1"/>
    <dgm:cxn modelId="{1914AF44-DA3C-4BCB-946A-9CB5DB7CDC7B}" type="presParOf" srcId="{2F7066A3-EC69-49A7-A9FA-F6F0DE12D82B}" destId="{86008F8A-46F0-4FD2-830F-14EFCA50CCFF}" srcOrd="0" destOrd="0" presId="urn:microsoft.com/office/officeart/2005/8/layout/hierarchy1"/>
    <dgm:cxn modelId="{26CAD490-FAD7-4306-B15F-23170FAF0506}" type="presParOf" srcId="{86008F8A-46F0-4FD2-830F-14EFCA50CCFF}" destId="{39AAA496-726F-4439-9612-C2CB1735F82D}" srcOrd="0" destOrd="0" presId="urn:microsoft.com/office/officeart/2005/8/layout/hierarchy1"/>
    <dgm:cxn modelId="{F42A58D1-851F-4030-9089-A348154D8B69}" type="presParOf" srcId="{86008F8A-46F0-4FD2-830F-14EFCA50CCFF}" destId="{0126DB22-62C5-46CB-8E90-49A7D1B09623}" srcOrd="1" destOrd="0" presId="urn:microsoft.com/office/officeart/2005/8/layout/hierarchy1"/>
    <dgm:cxn modelId="{510FB943-049B-44C7-9A34-5C7119271302}" type="presParOf" srcId="{2F7066A3-EC69-49A7-A9FA-F6F0DE12D82B}" destId="{A2438F06-A2D5-4930-A3DD-242FD9B74866}" srcOrd="1" destOrd="0" presId="urn:microsoft.com/office/officeart/2005/8/layout/hierarchy1"/>
    <dgm:cxn modelId="{E649927B-E11E-4D16-BAA8-99BD41D376F5}" type="presParOf" srcId="{A2438F06-A2D5-4930-A3DD-242FD9B74866}" destId="{52120075-7750-40AF-8DAC-5BFBE2F565C0}" srcOrd="0" destOrd="0" presId="urn:microsoft.com/office/officeart/2005/8/layout/hierarchy1"/>
    <dgm:cxn modelId="{CD2134B1-967B-4478-8D72-4608494BA360}" type="presParOf" srcId="{A2438F06-A2D5-4930-A3DD-242FD9B74866}" destId="{4A21F612-C2A1-437F-BE91-0720BC87C0E3}" srcOrd="1" destOrd="0" presId="urn:microsoft.com/office/officeart/2005/8/layout/hierarchy1"/>
    <dgm:cxn modelId="{8554ECF5-B7CA-4223-813D-A360778A13B3}" type="presParOf" srcId="{4A21F612-C2A1-437F-BE91-0720BC87C0E3}" destId="{95904019-F489-4056-A68C-33F0B49AEB4A}" srcOrd="0" destOrd="0" presId="urn:microsoft.com/office/officeart/2005/8/layout/hierarchy1"/>
    <dgm:cxn modelId="{354FE030-3DE0-47A2-9457-3751F4B1FC7F}" type="presParOf" srcId="{95904019-F489-4056-A68C-33F0B49AEB4A}" destId="{24FA364C-4F49-4B66-81B3-F262DD0B0975}" srcOrd="0" destOrd="0" presId="urn:microsoft.com/office/officeart/2005/8/layout/hierarchy1"/>
    <dgm:cxn modelId="{A7D3877B-15E9-49EF-BE3D-F99CB859ACCF}" type="presParOf" srcId="{95904019-F489-4056-A68C-33F0B49AEB4A}" destId="{18601DFB-CC3B-460E-B8C5-81A8AEE83B27}" srcOrd="1" destOrd="0" presId="urn:microsoft.com/office/officeart/2005/8/layout/hierarchy1"/>
    <dgm:cxn modelId="{2952E3FA-A477-4C10-BCFB-DC5B46E591B2}" type="presParOf" srcId="{4A21F612-C2A1-437F-BE91-0720BC87C0E3}" destId="{08403E8B-D74F-4892-A6D1-15C9DB738C2A}" srcOrd="1" destOrd="0" presId="urn:microsoft.com/office/officeart/2005/8/layout/hierarchy1"/>
    <dgm:cxn modelId="{38A01C23-2DCE-4998-ACC8-6571E18EEAE4}" type="presParOf" srcId="{A2438F06-A2D5-4930-A3DD-242FD9B74866}" destId="{79AC61E3-6765-49F4-9CEE-BEA58095C0AA}" srcOrd="2" destOrd="0" presId="urn:microsoft.com/office/officeart/2005/8/layout/hierarchy1"/>
    <dgm:cxn modelId="{D2044308-BA13-4AB7-984C-5FDB1AD2A012}" type="presParOf" srcId="{A2438F06-A2D5-4930-A3DD-242FD9B74866}" destId="{AB69C84C-97D0-46EC-8780-66BC920CDFFE}" srcOrd="3" destOrd="0" presId="urn:microsoft.com/office/officeart/2005/8/layout/hierarchy1"/>
    <dgm:cxn modelId="{1529B4B8-484A-465F-88D6-346D09A329E3}" type="presParOf" srcId="{AB69C84C-97D0-46EC-8780-66BC920CDFFE}" destId="{6B505D20-734D-4910-882C-C4560DD2A7D2}" srcOrd="0" destOrd="0" presId="urn:microsoft.com/office/officeart/2005/8/layout/hierarchy1"/>
    <dgm:cxn modelId="{780A7918-9515-4908-8C2B-13A2A0E058F1}" type="presParOf" srcId="{6B505D20-734D-4910-882C-C4560DD2A7D2}" destId="{5F87A762-971B-4B77-A60E-FAE5EDA54715}" srcOrd="0" destOrd="0" presId="urn:microsoft.com/office/officeart/2005/8/layout/hierarchy1"/>
    <dgm:cxn modelId="{C261AAFC-88CC-40E0-B124-C4DEFD5A3551}" type="presParOf" srcId="{6B505D20-734D-4910-882C-C4560DD2A7D2}" destId="{3D49273C-AD13-49A1-88DD-EE6FB5FF1BF4}" srcOrd="1" destOrd="0" presId="urn:microsoft.com/office/officeart/2005/8/layout/hierarchy1"/>
    <dgm:cxn modelId="{A42A05C1-2305-41C7-A4AC-E69B3791A627}" type="presParOf" srcId="{AB69C84C-97D0-46EC-8780-66BC920CDFFE}" destId="{2EE1E16A-6AB0-4E68-8309-9FBBBAE604CA}" srcOrd="1" destOrd="0" presId="urn:microsoft.com/office/officeart/2005/8/layout/hierarchy1"/>
    <dgm:cxn modelId="{876477E4-471A-4DF7-A30C-943059229A49}" type="presParOf" srcId="{A2438F06-A2D5-4930-A3DD-242FD9B74866}" destId="{B15C5256-B361-4D35-A0FB-15FAFF54881C}" srcOrd="4" destOrd="0" presId="urn:microsoft.com/office/officeart/2005/8/layout/hierarchy1"/>
    <dgm:cxn modelId="{FB765747-4330-4EF2-98BF-FC49AAFAF992}" type="presParOf" srcId="{A2438F06-A2D5-4930-A3DD-242FD9B74866}" destId="{C0C88944-0562-4C65-905B-82A0D1017FA3}" srcOrd="5" destOrd="0" presId="urn:microsoft.com/office/officeart/2005/8/layout/hierarchy1"/>
    <dgm:cxn modelId="{18146B6D-4B9F-40AE-BF1F-9C50225F2F2B}" type="presParOf" srcId="{C0C88944-0562-4C65-905B-82A0D1017FA3}" destId="{7A23F3E4-39C9-4F5B-802E-6D1C3E0787C1}" srcOrd="0" destOrd="0" presId="urn:microsoft.com/office/officeart/2005/8/layout/hierarchy1"/>
    <dgm:cxn modelId="{E7468B32-77C6-493D-86E9-D20BA3320FA1}" type="presParOf" srcId="{7A23F3E4-39C9-4F5B-802E-6D1C3E0787C1}" destId="{63FE64CA-BC19-476E-8182-82C2998E30E3}" srcOrd="0" destOrd="0" presId="urn:microsoft.com/office/officeart/2005/8/layout/hierarchy1"/>
    <dgm:cxn modelId="{8849AE42-2A68-44BB-BA49-39B407C0966F}" type="presParOf" srcId="{7A23F3E4-39C9-4F5B-802E-6D1C3E0787C1}" destId="{7BA26B07-1963-4226-BA53-5D5D58227968}" srcOrd="1" destOrd="0" presId="urn:microsoft.com/office/officeart/2005/8/layout/hierarchy1"/>
    <dgm:cxn modelId="{6D6FA230-F8D0-4EDB-AC80-0E2F27466BBC}" type="presParOf" srcId="{C0C88944-0562-4C65-905B-82A0D1017FA3}" destId="{D8DDCABD-9141-45D0-96A1-5CC41B4B41E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C1F03A-13FA-40CB-8E11-21245F94F541}">
      <dsp:nvSpPr>
        <dsp:cNvPr id="0" name=""/>
        <dsp:cNvSpPr/>
      </dsp:nvSpPr>
      <dsp:spPr>
        <a:xfrm>
          <a:off x="4225323" y="942556"/>
          <a:ext cx="3093636" cy="8175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7159"/>
              </a:lnTo>
              <a:lnTo>
                <a:pt x="3093636" y="557159"/>
              </a:lnTo>
              <a:lnTo>
                <a:pt x="3093636" y="81758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D77165-E369-44DE-B19E-E9AA8CDEB22A}">
      <dsp:nvSpPr>
        <dsp:cNvPr id="0" name=""/>
        <dsp:cNvSpPr/>
      </dsp:nvSpPr>
      <dsp:spPr>
        <a:xfrm>
          <a:off x="4051410" y="942556"/>
          <a:ext cx="173913" cy="817584"/>
        </a:xfrm>
        <a:custGeom>
          <a:avLst/>
          <a:gdLst/>
          <a:ahLst/>
          <a:cxnLst/>
          <a:rect l="0" t="0" r="0" b="0"/>
          <a:pathLst>
            <a:path>
              <a:moveTo>
                <a:pt x="173913" y="0"/>
              </a:moveTo>
              <a:lnTo>
                <a:pt x="173913" y="557159"/>
              </a:lnTo>
              <a:lnTo>
                <a:pt x="0" y="557159"/>
              </a:lnTo>
              <a:lnTo>
                <a:pt x="0" y="81758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5C99C0-2587-422E-89A6-19B0A7F48A38}">
      <dsp:nvSpPr>
        <dsp:cNvPr id="0" name=""/>
        <dsp:cNvSpPr/>
      </dsp:nvSpPr>
      <dsp:spPr>
        <a:xfrm>
          <a:off x="957773" y="942556"/>
          <a:ext cx="3267550" cy="817584"/>
        </a:xfrm>
        <a:custGeom>
          <a:avLst/>
          <a:gdLst/>
          <a:ahLst/>
          <a:cxnLst/>
          <a:rect l="0" t="0" r="0" b="0"/>
          <a:pathLst>
            <a:path>
              <a:moveTo>
                <a:pt x="3267550" y="0"/>
              </a:moveTo>
              <a:lnTo>
                <a:pt x="3267550" y="557159"/>
              </a:lnTo>
              <a:lnTo>
                <a:pt x="0" y="557159"/>
              </a:lnTo>
              <a:lnTo>
                <a:pt x="0" y="81758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8AA9C8-9BB7-4D76-88B0-05E0D1C3EBE0}">
      <dsp:nvSpPr>
        <dsp:cNvPr id="0" name=""/>
        <dsp:cNvSpPr/>
      </dsp:nvSpPr>
      <dsp:spPr>
        <a:xfrm>
          <a:off x="3207438" y="346"/>
          <a:ext cx="2035770" cy="9422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09BC64-A888-40D5-A348-85A412AE3724}">
      <dsp:nvSpPr>
        <dsp:cNvPr id="0" name=""/>
        <dsp:cNvSpPr/>
      </dsp:nvSpPr>
      <dsp:spPr>
        <a:xfrm>
          <a:off x="3519791" y="297081"/>
          <a:ext cx="2035770" cy="9422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Faktor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Sosial</a:t>
          </a:r>
          <a:endParaRPr lang="en-US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 (</a:t>
          </a:r>
          <a:r>
            <a:rPr lang="en-US" sz="2000" i="1" kern="1200" dirty="0" smtClean="0"/>
            <a:t>Social Factor</a:t>
          </a:r>
          <a:r>
            <a:rPr lang="en-US" sz="2000" kern="1200" dirty="0" smtClean="0"/>
            <a:t>)</a:t>
          </a:r>
          <a:endParaRPr lang="en-US" sz="2000" kern="1200" dirty="0"/>
        </a:p>
      </dsp:txBody>
      <dsp:txXfrm>
        <a:off x="3547387" y="324677"/>
        <a:ext cx="1980578" cy="887018"/>
      </dsp:txXfrm>
    </dsp:sp>
    <dsp:sp modelId="{464C7F87-F230-4F16-85EB-275662A7777E}">
      <dsp:nvSpPr>
        <dsp:cNvPr id="0" name=""/>
        <dsp:cNvSpPr/>
      </dsp:nvSpPr>
      <dsp:spPr>
        <a:xfrm>
          <a:off x="228596" y="1760140"/>
          <a:ext cx="1458354" cy="97541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BE60D9-1F60-4C4A-97F6-BD1198B4D489}">
      <dsp:nvSpPr>
        <dsp:cNvPr id="0" name=""/>
        <dsp:cNvSpPr/>
      </dsp:nvSpPr>
      <dsp:spPr>
        <a:xfrm>
          <a:off x="540949" y="2056876"/>
          <a:ext cx="1458354" cy="9754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Kelompok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referensi</a:t>
          </a:r>
          <a:endParaRPr lang="en-US" sz="2000" kern="1200" dirty="0"/>
        </a:p>
      </dsp:txBody>
      <dsp:txXfrm>
        <a:off x="569518" y="2085445"/>
        <a:ext cx="1401216" cy="918275"/>
      </dsp:txXfrm>
    </dsp:sp>
    <dsp:sp modelId="{4AB3CAA2-C038-4EDF-8499-69ABD8A633F0}">
      <dsp:nvSpPr>
        <dsp:cNvPr id="0" name=""/>
        <dsp:cNvSpPr/>
      </dsp:nvSpPr>
      <dsp:spPr>
        <a:xfrm>
          <a:off x="2311656" y="1760140"/>
          <a:ext cx="3479506" cy="213692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520413-4227-435D-A640-1D1C45643BE7}">
      <dsp:nvSpPr>
        <dsp:cNvPr id="0" name=""/>
        <dsp:cNvSpPr/>
      </dsp:nvSpPr>
      <dsp:spPr>
        <a:xfrm>
          <a:off x="2624009" y="2056876"/>
          <a:ext cx="3479506" cy="213692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Keluarga</a:t>
          </a:r>
          <a:r>
            <a:rPr lang="en-US" sz="2000" kern="1200" dirty="0" smtClean="0"/>
            <a:t>: </a:t>
          </a:r>
          <a:r>
            <a:rPr lang="en-US" sz="2000" kern="1200" dirty="0" err="1" smtClean="0"/>
            <a:t>keluarga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sebagai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sumber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orientasi</a:t>
          </a:r>
          <a:r>
            <a:rPr lang="en-US" sz="2000" kern="1200" dirty="0" smtClean="0"/>
            <a:t> (</a:t>
          </a:r>
          <a:r>
            <a:rPr lang="en-US" sz="2000" kern="1200" dirty="0" err="1" smtClean="0"/>
            <a:t>terdiri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atas</a:t>
          </a:r>
          <a:r>
            <a:rPr lang="en-US" sz="2000" kern="1200" dirty="0" smtClean="0"/>
            <a:t> orang </a:t>
          </a:r>
          <a:r>
            <a:rPr lang="en-US" sz="2000" kern="1200" dirty="0" err="1" smtClean="0"/>
            <a:t>tua</a:t>
          </a:r>
          <a:r>
            <a:rPr lang="en-US" sz="2000" kern="1200" dirty="0" smtClean="0"/>
            <a:t>: ayah </a:t>
          </a:r>
          <a:r>
            <a:rPr lang="en-US" sz="2000" kern="1200" dirty="0" err="1" smtClean="0"/>
            <a:t>dan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ibu</a:t>
          </a:r>
          <a:r>
            <a:rPr lang="en-US" sz="2000" kern="1200" dirty="0" smtClean="0"/>
            <a:t>) </a:t>
          </a:r>
          <a:r>
            <a:rPr lang="en-US" sz="2000" kern="1200" dirty="0" err="1" smtClean="0"/>
            <a:t>dan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keluarga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sebagai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sumber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keturunan</a:t>
          </a:r>
          <a:r>
            <a:rPr lang="en-US" sz="2000" kern="1200" dirty="0" smtClean="0"/>
            <a:t> (</a:t>
          </a:r>
          <a:r>
            <a:rPr lang="en-US" sz="2000" kern="1200" dirty="0" err="1" smtClean="0"/>
            <a:t>terdiri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atas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suami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istri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dan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anak</a:t>
          </a:r>
          <a:r>
            <a:rPr lang="en-US" sz="2000" kern="1200" dirty="0" smtClean="0"/>
            <a:t>)</a:t>
          </a:r>
          <a:endParaRPr lang="en-US" sz="2000" kern="1200" dirty="0"/>
        </a:p>
      </dsp:txBody>
      <dsp:txXfrm>
        <a:off x="2686597" y="2119464"/>
        <a:ext cx="3354330" cy="2011746"/>
      </dsp:txXfrm>
    </dsp:sp>
    <dsp:sp modelId="{7113C0B5-2798-41EF-B25C-D04992643294}">
      <dsp:nvSpPr>
        <dsp:cNvPr id="0" name=""/>
        <dsp:cNvSpPr/>
      </dsp:nvSpPr>
      <dsp:spPr>
        <a:xfrm>
          <a:off x="6415869" y="1760140"/>
          <a:ext cx="1806181" cy="87069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6FF0B7-6A15-4A78-9276-BBBB9A0AD938}">
      <dsp:nvSpPr>
        <dsp:cNvPr id="0" name=""/>
        <dsp:cNvSpPr/>
      </dsp:nvSpPr>
      <dsp:spPr>
        <a:xfrm>
          <a:off x="6728222" y="2056876"/>
          <a:ext cx="1806181" cy="8706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Peranan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dan</a:t>
          </a:r>
          <a:r>
            <a:rPr lang="en-US" sz="2000" kern="1200" dirty="0" smtClean="0"/>
            <a:t> status</a:t>
          </a:r>
          <a:endParaRPr lang="en-US" sz="2000" kern="1200" dirty="0"/>
        </a:p>
      </dsp:txBody>
      <dsp:txXfrm>
        <a:off x="6753724" y="2082378"/>
        <a:ext cx="1755177" cy="81969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25AC49-2D32-4759-AC54-3DC075476F94}">
      <dsp:nvSpPr>
        <dsp:cNvPr id="0" name=""/>
        <dsp:cNvSpPr/>
      </dsp:nvSpPr>
      <dsp:spPr>
        <a:xfrm>
          <a:off x="946636" y="2135172"/>
          <a:ext cx="440343" cy="12738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20171" y="0"/>
              </a:lnTo>
              <a:lnTo>
                <a:pt x="220171" y="1273818"/>
              </a:lnTo>
              <a:lnTo>
                <a:pt x="440343" y="1273818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133114" y="2738387"/>
        <a:ext cx="67389" cy="67389"/>
      </dsp:txXfrm>
    </dsp:sp>
    <dsp:sp modelId="{B724B80F-1198-43DF-916E-565F8316798D}">
      <dsp:nvSpPr>
        <dsp:cNvPr id="0" name=""/>
        <dsp:cNvSpPr/>
      </dsp:nvSpPr>
      <dsp:spPr>
        <a:xfrm>
          <a:off x="946636" y="2135172"/>
          <a:ext cx="440343" cy="3834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20171" y="0"/>
              </a:lnTo>
              <a:lnTo>
                <a:pt x="220171" y="383475"/>
              </a:lnTo>
              <a:lnTo>
                <a:pt x="440343" y="38347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>
            <a:solidFill>
              <a:schemeClr val="bg1"/>
            </a:solidFill>
          </a:endParaRPr>
        </a:p>
      </dsp:txBody>
      <dsp:txXfrm>
        <a:off x="1152211" y="2312312"/>
        <a:ext cx="29195" cy="29195"/>
      </dsp:txXfrm>
    </dsp:sp>
    <dsp:sp modelId="{5E9768ED-D938-4BD8-9DA9-409F2223206D}">
      <dsp:nvSpPr>
        <dsp:cNvPr id="0" name=""/>
        <dsp:cNvSpPr/>
      </dsp:nvSpPr>
      <dsp:spPr>
        <a:xfrm>
          <a:off x="946636" y="1664363"/>
          <a:ext cx="440343" cy="470808"/>
        </a:xfrm>
        <a:custGeom>
          <a:avLst/>
          <a:gdLst/>
          <a:ahLst/>
          <a:cxnLst/>
          <a:rect l="0" t="0" r="0" b="0"/>
          <a:pathLst>
            <a:path>
              <a:moveTo>
                <a:pt x="0" y="470808"/>
              </a:moveTo>
              <a:lnTo>
                <a:pt x="220171" y="470808"/>
              </a:lnTo>
              <a:lnTo>
                <a:pt x="220171" y="0"/>
              </a:lnTo>
              <a:lnTo>
                <a:pt x="440343" y="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>
            <a:solidFill>
              <a:schemeClr val="bg1"/>
            </a:solidFill>
          </a:endParaRPr>
        </a:p>
      </dsp:txBody>
      <dsp:txXfrm>
        <a:off x="1150692" y="1883652"/>
        <a:ext cx="32232" cy="32232"/>
      </dsp:txXfrm>
    </dsp:sp>
    <dsp:sp modelId="{8FF48AB4-F955-491D-8E93-557F8C0F2758}">
      <dsp:nvSpPr>
        <dsp:cNvPr id="0" name=""/>
        <dsp:cNvSpPr/>
      </dsp:nvSpPr>
      <dsp:spPr>
        <a:xfrm>
          <a:off x="946636" y="825293"/>
          <a:ext cx="440343" cy="1309878"/>
        </a:xfrm>
        <a:custGeom>
          <a:avLst/>
          <a:gdLst/>
          <a:ahLst/>
          <a:cxnLst/>
          <a:rect l="0" t="0" r="0" b="0"/>
          <a:pathLst>
            <a:path>
              <a:moveTo>
                <a:pt x="0" y="1309878"/>
              </a:moveTo>
              <a:lnTo>
                <a:pt x="220171" y="1309878"/>
              </a:lnTo>
              <a:lnTo>
                <a:pt x="220171" y="0"/>
              </a:lnTo>
              <a:lnTo>
                <a:pt x="440343" y="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>
            <a:solidFill>
              <a:schemeClr val="bg1"/>
            </a:solidFill>
          </a:endParaRPr>
        </a:p>
      </dsp:txBody>
      <dsp:txXfrm>
        <a:off x="1132261" y="1445685"/>
        <a:ext cx="69095" cy="69095"/>
      </dsp:txXfrm>
    </dsp:sp>
    <dsp:sp modelId="{39566A20-C45A-4590-9699-962264907ACA}">
      <dsp:nvSpPr>
        <dsp:cNvPr id="0" name=""/>
        <dsp:cNvSpPr/>
      </dsp:nvSpPr>
      <dsp:spPr>
        <a:xfrm rot="16200000">
          <a:off x="-1179784" y="1664810"/>
          <a:ext cx="3312118" cy="94072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Cara </a:t>
          </a:r>
          <a:r>
            <a:rPr lang="en-US" sz="2000" kern="1200" dirty="0" err="1" smtClean="0"/>
            <a:t>Memperlakukan</a:t>
          </a:r>
          <a:endParaRPr lang="en-US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 </a:t>
          </a:r>
          <a:r>
            <a:rPr lang="en-US" sz="2000" kern="1200" dirty="0" err="1" smtClean="0"/>
            <a:t>Pelanggan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Pasangan</a:t>
          </a:r>
          <a:endParaRPr lang="en-US" sz="2000" kern="1200" dirty="0"/>
        </a:p>
      </dsp:txBody>
      <dsp:txXfrm>
        <a:off x="-1179784" y="1664810"/>
        <a:ext cx="3312118" cy="940724"/>
      </dsp:txXfrm>
    </dsp:sp>
    <dsp:sp modelId="{CB1F032D-3022-47AD-9D60-8E3530E09F19}">
      <dsp:nvSpPr>
        <dsp:cNvPr id="0" name=""/>
        <dsp:cNvSpPr/>
      </dsp:nvSpPr>
      <dsp:spPr>
        <a:xfrm>
          <a:off x="1386980" y="489665"/>
          <a:ext cx="6531907" cy="671255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Melayani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dengan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sabar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mendukung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pihak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mengambil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keputusan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1386980" y="489665"/>
        <a:ext cx="6531907" cy="671255"/>
      </dsp:txXfrm>
    </dsp:sp>
    <dsp:sp modelId="{8B7A42A6-3AAD-4645-A2B1-9B1BF86A51F2}">
      <dsp:nvSpPr>
        <dsp:cNvPr id="0" name=""/>
        <dsp:cNvSpPr/>
      </dsp:nvSpPr>
      <dsp:spPr>
        <a:xfrm>
          <a:off x="1386980" y="1328735"/>
          <a:ext cx="6531907" cy="671255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Memberi</a:t>
          </a:r>
          <a:r>
            <a:rPr lang="en-US" sz="2000" kern="1200" dirty="0" smtClean="0"/>
            <a:t> saran </a:t>
          </a:r>
          <a:r>
            <a:rPr lang="en-US" sz="2000" kern="1200" dirty="0" err="1" smtClean="0"/>
            <a:t>terbaik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tentang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produk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mereka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butuhkan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1386980" y="1328735"/>
        <a:ext cx="6531907" cy="671255"/>
      </dsp:txXfrm>
    </dsp:sp>
    <dsp:sp modelId="{4DBD0F2D-BD57-406D-ADC8-733DF2075AC3}">
      <dsp:nvSpPr>
        <dsp:cNvPr id="0" name=""/>
        <dsp:cNvSpPr/>
      </dsp:nvSpPr>
      <dsp:spPr>
        <a:xfrm>
          <a:off x="1386980" y="2167805"/>
          <a:ext cx="6531907" cy="70168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Menciptakan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suasana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santai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akrab</a:t>
          </a:r>
          <a:r>
            <a:rPr lang="en-US" sz="2000" kern="1200" dirty="0" smtClean="0"/>
            <a:t> agar </a:t>
          </a:r>
          <a:r>
            <a:rPr lang="en-US" sz="2000" kern="1200" dirty="0" err="1" smtClean="0"/>
            <a:t>mereka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nyaman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saat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berbelanja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1386980" y="2167805"/>
        <a:ext cx="6531907" cy="701683"/>
      </dsp:txXfrm>
    </dsp:sp>
    <dsp:sp modelId="{28B5E05D-1064-4EEC-A93C-2FD0A2109248}">
      <dsp:nvSpPr>
        <dsp:cNvPr id="0" name=""/>
        <dsp:cNvSpPr/>
      </dsp:nvSpPr>
      <dsp:spPr>
        <a:xfrm>
          <a:off x="1386980" y="3037303"/>
          <a:ext cx="6531907" cy="743375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Memberi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ruang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jarak</a:t>
          </a:r>
          <a:r>
            <a:rPr lang="en-US" sz="2000" kern="1200" dirty="0" smtClean="0"/>
            <a:t> agar </a:t>
          </a:r>
          <a:r>
            <a:rPr lang="en-US" sz="2000" kern="1200" dirty="0" err="1" smtClean="0"/>
            <a:t>pasangan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tersebut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leluasa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berdiskusi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tentang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produk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akan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dibeli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1386980" y="3037303"/>
        <a:ext cx="6531907" cy="743375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DBC03B-1D0A-4226-B326-99183171CD67}">
      <dsp:nvSpPr>
        <dsp:cNvPr id="0" name=""/>
        <dsp:cNvSpPr/>
      </dsp:nvSpPr>
      <dsp:spPr>
        <a:xfrm>
          <a:off x="7" y="2590"/>
          <a:ext cx="7018433" cy="4609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Pesan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fasial</a:t>
          </a:r>
          <a:endParaRPr lang="en-US" sz="2000" kern="1200" dirty="0"/>
        </a:p>
      </dsp:txBody>
      <dsp:txXfrm>
        <a:off x="7" y="2590"/>
        <a:ext cx="7018433" cy="460954"/>
      </dsp:txXfrm>
    </dsp:sp>
    <dsp:sp modelId="{B2353D9E-2466-4D4F-A713-322BDBAB84BC}">
      <dsp:nvSpPr>
        <dsp:cNvPr id="0" name=""/>
        <dsp:cNvSpPr/>
      </dsp:nvSpPr>
      <dsp:spPr>
        <a:xfrm>
          <a:off x="1737091" y="463545"/>
          <a:ext cx="1186496" cy="938981"/>
        </a:xfrm>
        <a:prstGeom prst="chevron">
          <a:avLst>
            <a:gd name="adj" fmla="val 706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DF9AA6-41BB-4D17-A1BB-64BB50B2619C}">
      <dsp:nvSpPr>
        <dsp:cNvPr id="0" name=""/>
        <dsp:cNvSpPr/>
      </dsp:nvSpPr>
      <dsp:spPr>
        <a:xfrm>
          <a:off x="2449778" y="463545"/>
          <a:ext cx="1186496" cy="938981"/>
        </a:xfrm>
        <a:prstGeom prst="chevron">
          <a:avLst>
            <a:gd name="adj" fmla="val 70610"/>
          </a:avLst>
        </a:prstGeom>
        <a:solidFill>
          <a:schemeClr val="accent4">
            <a:hueOff val="-223238"/>
            <a:satOff val="1345"/>
            <a:lumOff val="108"/>
            <a:alphaOff val="0"/>
          </a:schemeClr>
        </a:solidFill>
        <a:ln w="25400" cap="flat" cmpd="sng" algn="ctr">
          <a:solidFill>
            <a:schemeClr val="accent4">
              <a:hueOff val="-223238"/>
              <a:satOff val="1345"/>
              <a:lumOff val="10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6FC49E-DFE1-4955-A859-DD28A73D877E}">
      <dsp:nvSpPr>
        <dsp:cNvPr id="0" name=""/>
        <dsp:cNvSpPr/>
      </dsp:nvSpPr>
      <dsp:spPr>
        <a:xfrm>
          <a:off x="3163029" y="463545"/>
          <a:ext cx="1186496" cy="938981"/>
        </a:xfrm>
        <a:prstGeom prst="chevron">
          <a:avLst>
            <a:gd name="adj" fmla="val 70610"/>
          </a:avLst>
        </a:prstGeom>
        <a:solidFill>
          <a:schemeClr val="accent4">
            <a:hueOff val="-446477"/>
            <a:satOff val="2690"/>
            <a:lumOff val="216"/>
            <a:alphaOff val="0"/>
          </a:schemeClr>
        </a:solidFill>
        <a:ln w="25400" cap="flat" cmpd="sng" algn="ctr">
          <a:solidFill>
            <a:schemeClr val="accent4">
              <a:hueOff val="-446477"/>
              <a:satOff val="2690"/>
              <a:lumOff val="21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04AE7D-17BA-4DEA-A81A-F71AD842C052}">
      <dsp:nvSpPr>
        <dsp:cNvPr id="0" name=""/>
        <dsp:cNvSpPr/>
      </dsp:nvSpPr>
      <dsp:spPr>
        <a:xfrm>
          <a:off x="3875715" y="463545"/>
          <a:ext cx="1186496" cy="938981"/>
        </a:xfrm>
        <a:prstGeom prst="chevron">
          <a:avLst>
            <a:gd name="adj" fmla="val 70610"/>
          </a:avLst>
        </a:prstGeom>
        <a:solidFill>
          <a:schemeClr val="accent4">
            <a:hueOff val="-669715"/>
            <a:satOff val="4035"/>
            <a:lumOff val="323"/>
            <a:alphaOff val="0"/>
          </a:schemeClr>
        </a:solidFill>
        <a:ln w="25400" cap="flat" cmpd="sng" algn="ctr">
          <a:solidFill>
            <a:schemeClr val="accent4">
              <a:hueOff val="-669715"/>
              <a:satOff val="4035"/>
              <a:lumOff val="32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EA1187-EC99-46A9-96D6-3D091545DF15}">
      <dsp:nvSpPr>
        <dsp:cNvPr id="0" name=""/>
        <dsp:cNvSpPr/>
      </dsp:nvSpPr>
      <dsp:spPr>
        <a:xfrm>
          <a:off x="4588966" y="463545"/>
          <a:ext cx="1186496" cy="938981"/>
        </a:xfrm>
        <a:prstGeom prst="chevron">
          <a:avLst>
            <a:gd name="adj" fmla="val 70610"/>
          </a:avLst>
        </a:prstGeom>
        <a:solidFill>
          <a:schemeClr val="accent4">
            <a:hueOff val="-892954"/>
            <a:satOff val="5380"/>
            <a:lumOff val="431"/>
            <a:alphaOff val="0"/>
          </a:schemeClr>
        </a:solidFill>
        <a:ln w="25400" cap="flat" cmpd="sng" algn="ctr">
          <a:solidFill>
            <a:schemeClr val="accent4">
              <a:hueOff val="-892954"/>
              <a:satOff val="5380"/>
              <a:lumOff val="43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BB704B-587B-4958-9BAB-304C7D45BCE1}">
      <dsp:nvSpPr>
        <dsp:cNvPr id="0" name=""/>
        <dsp:cNvSpPr/>
      </dsp:nvSpPr>
      <dsp:spPr>
        <a:xfrm>
          <a:off x="5301653" y="463545"/>
          <a:ext cx="1186496" cy="938981"/>
        </a:xfrm>
        <a:prstGeom prst="chevron">
          <a:avLst>
            <a:gd name="adj" fmla="val 70610"/>
          </a:avLst>
        </a:prstGeom>
        <a:solidFill>
          <a:schemeClr val="accent4">
            <a:hueOff val="-1116192"/>
            <a:satOff val="6725"/>
            <a:lumOff val="539"/>
            <a:alphaOff val="0"/>
          </a:schemeClr>
        </a:solidFill>
        <a:ln w="25400" cap="flat" cmpd="sng" algn="ctr">
          <a:solidFill>
            <a:schemeClr val="accent4">
              <a:hueOff val="-1116192"/>
              <a:satOff val="6725"/>
              <a:lumOff val="53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28D765-C178-43EE-84D4-8DDDFC3DA7FC}">
      <dsp:nvSpPr>
        <dsp:cNvPr id="0" name=""/>
        <dsp:cNvSpPr/>
      </dsp:nvSpPr>
      <dsp:spPr>
        <a:xfrm>
          <a:off x="6014903" y="463545"/>
          <a:ext cx="1186496" cy="938981"/>
        </a:xfrm>
        <a:prstGeom prst="chevron">
          <a:avLst>
            <a:gd name="adj" fmla="val 70610"/>
          </a:avLst>
        </a:prstGeom>
        <a:solidFill>
          <a:schemeClr val="accent4">
            <a:hueOff val="-1339431"/>
            <a:satOff val="8070"/>
            <a:lumOff val="647"/>
            <a:alphaOff val="0"/>
          </a:schemeClr>
        </a:solidFill>
        <a:ln w="25400" cap="flat" cmpd="sng" algn="ctr">
          <a:solidFill>
            <a:schemeClr val="accent4">
              <a:hueOff val="-1339431"/>
              <a:satOff val="8070"/>
              <a:lumOff val="64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D78AB5-F41C-4B60-A92A-ADCBC5288E8B}">
      <dsp:nvSpPr>
        <dsp:cNvPr id="0" name=""/>
        <dsp:cNvSpPr/>
      </dsp:nvSpPr>
      <dsp:spPr>
        <a:xfrm>
          <a:off x="7" y="557443"/>
          <a:ext cx="8610585" cy="75118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Pesan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tersirat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dapat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dipahami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dengan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menganalisis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mimik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atau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raut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wajah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seseorang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7" y="557443"/>
        <a:ext cx="8610585" cy="751185"/>
      </dsp:txXfrm>
    </dsp:sp>
    <dsp:sp modelId="{73E1BD1C-4229-4FC3-B01A-23D1D143291A}">
      <dsp:nvSpPr>
        <dsp:cNvPr id="0" name=""/>
        <dsp:cNvSpPr/>
      </dsp:nvSpPr>
      <dsp:spPr>
        <a:xfrm>
          <a:off x="7" y="1459032"/>
          <a:ext cx="5070499" cy="4609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Pesan</a:t>
          </a:r>
          <a:r>
            <a:rPr lang="en-US" sz="2000" kern="1200" dirty="0" smtClean="0"/>
            <a:t> postural</a:t>
          </a:r>
          <a:endParaRPr lang="en-US" sz="2000" kern="1200" dirty="0"/>
        </a:p>
      </dsp:txBody>
      <dsp:txXfrm>
        <a:off x="7" y="1459032"/>
        <a:ext cx="5070499" cy="460954"/>
      </dsp:txXfrm>
    </dsp:sp>
    <dsp:sp modelId="{9826B0A1-23B8-438C-9246-B2BE82D64BD7}">
      <dsp:nvSpPr>
        <dsp:cNvPr id="0" name=""/>
        <dsp:cNvSpPr/>
      </dsp:nvSpPr>
      <dsp:spPr>
        <a:xfrm>
          <a:off x="1737091" y="1919986"/>
          <a:ext cx="1186496" cy="938981"/>
        </a:xfrm>
        <a:prstGeom prst="chevron">
          <a:avLst>
            <a:gd name="adj" fmla="val 70610"/>
          </a:avLst>
        </a:prstGeom>
        <a:solidFill>
          <a:schemeClr val="accent4">
            <a:hueOff val="-1562669"/>
            <a:satOff val="9415"/>
            <a:lumOff val="755"/>
            <a:alphaOff val="0"/>
          </a:schemeClr>
        </a:solidFill>
        <a:ln w="25400" cap="flat" cmpd="sng" algn="ctr">
          <a:solidFill>
            <a:schemeClr val="accent4">
              <a:hueOff val="-1562669"/>
              <a:satOff val="9415"/>
              <a:lumOff val="75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EBF5D7-F9EE-486D-A190-78F14CA14568}">
      <dsp:nvSpPr>
        <dsp:cNvPr id="0" name=""/>
        <dsp:cNvSpPr/>
      </dsp:nvSpPr>
      <dsp:spPr>
        <a:xfrm>
          <a:off x="2449778" y="1919986"/>
          <a:ext cx="1186496" cy="938981"/>
        </a:xfrm>
        <a:prstGeom prst="chevron">
          <a:avLst>
            <a:gd name="adj" fmla="val 70610"/>
          </a:avLst>
        </a:prstGeom>
        <a:solidFill>
          <a:schemeClr val="accent4">
            <a:hueOff val="-1785908"/>
            <a:satOff val="10760"/>
            <a:lumOff val="862"/>
            <a:alphaOff val="0"/>
          </a:schemeClr>
        </a:solidFill>
        <a:ln w="25400" cap="flat" cmpd="sng" algn="ctr">
          <a:solidFill>
            <a:schemeClr val="accent4">
              <a:hueOff val="-1785908"/>
              <a:satOff val="10760"/>
              <a:lumOff val="86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3A13BE-13F0-4CB9-9685-33DCC557FEC5}">
      <dsp:nvSpPr>
        <dsp:cNvPr id="0" name=""/>
        <dsp:cNvSpPr/>
      </dsp:nvSpPr>
      <dsp:spPr>
        <a:xfrm>
          <a:off x="3163029" y="1919986"/>
          <a:ext cx="1186496" cy="938981"/>
        </a:xfrm>
        <a:prstGeom prst="chevron">
          <a:avLst>
            <a:gd name="adj" fmla="val 70610"/>
          </a:avLst>
        </a:prstGeom>
        <a:solidFill>
          <a:schemeClr val="accent4">
            <a:hueOff val="-2009146"/>
            <a:satOff val="12105"/>
            <a:lumOff val="970"/>
            <a:alphaOff val="0"/>
          </a:schemeClr>
        </a:solidFill>
        <a:ln w="25400" cap="flat" cmpd="sng" algn="ctr">
          <a:solidFill>
            <a:schemeClr val="accent4">
              <a:hueOff val="-2009146"/>
              <a:satOff val="12105"/>
              <a:lumOff val="97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642FB1-09E0-4726-BE4B-1743DEF90215}">
      <dsp:nvSpPr>
        <dsp:cNvPr id="0" name=""/>
        <dsp:cNvSpPr/>
      </dsp:nvSpPr>
      <dsp:spPr>
        <a:xfrm>
          <a:off x="3875715" y="1919986"/>
          <a:ext cx="1186496" cy="938981"/>
        </a:xfrm>
        <a:prstGeom prst="chevron">
          <a:avLst>
            <a:gd name="adj" fmla="val 70610"/>
          </a:avLst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7B8E76-EB1A-4D79-8F92-DBB4178CE5F8}">
      <dsp:nvSpPr>
        <dsp:cNvPr id="0" name=""/>
        <dsp:cNvSpPr/>
      </dsp:nvSpPr>
      <dsp:spPr>
        <a:xfrm>
          <a:off x="4588966" y="1919986"/>
          <a:ext cx="1186496" cy="938981"/>
        </a:xfrm>
        <a:prstGeom prst="chevron">
          <a:avLst>
            <a:gd name="adj" fmla="val 70610"/>
          </a:avLst>
        </a:prstGeom>
        <a:solidFill>
          <a:schemeClr val="accent4">
            <a:hueOff val="-2455623"/>
            <a:satOff val="14794"/>
            <a:lumOff val="1186"/>
            <a:alphaOff val="0"/>
          </a:schemeClr>
        </a:solidFill>
        <a:ln w="25400" cap="flat" cmpd="sng" algn="ctr">
          <a:solidFill>
            <a:schemeClr val="accent4">
              <a:hueOff val="-2455623"/>
              <a:satOff val="14794"/>
              <a:lumOff val="118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66083E-872F-4E01-834E-0BF93223FC6F}">
      <dsp:nvSpPr>
        <dsp:cNvPr id="0" name=""/>
        <dsp:cNvSpPr/>
      </dsp:nvSpPr>
      <dsp:spPr>
        <a:xfrm>
          <a:off x="5301653" y="1919986"/>
          <a:ext cx="1186496" cy="938981"/>
        </a:xfrm>
        <a:prstGeom prst="chevron">
          <a:avLst>
            <a:gd name="adj" fmla="val 70610"/>
          </a:avLst>
        </a:prstGeom>
        <a:solidFill>
          <a:schemeClr val="accent4">
            <a:hueOff val="-2678862"/>
            <a:satOff val="16139"/>
            <a:lumOff val="1294"/>
            <a:alphaOff val="0"/>
          </a:schemeClr>
        </a:solidFill>
        <a:ln w="25400" cap="flat" cmpd="sng" algn="ctr">
          <a:solidFill>
            <a:schemeClr val="accent4">
              <a:hueOff val="-2678862"/>
              <a:satOff val="16139"/>
              <a:lumOff val="129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CEB528-94B3-4290-B38A-C8B0CE6B9BDD}">
      <dsp:nvSpPr>
        <dsp:cNvPr id="0" name=""/>
        <dsp:cNvSpPr/>
      </dsp:nvSpPr>
      <dsp:spPr>
        <a:xfrm>
          <a:off x="6014903" y="1919986"/>
          <a:ext cx="1186496" cy="938981"/>
        </a:xfrm>
        <a:prstGeom prst="chevron">
          <a:avLst>
            <a:gd name="adj" fmla="val 70610"/>
          </a:avLst>
        </a:prstGeom>
        <a:solidFill>
          <a:schemeClr val="accent4">
            <a:hueOff val="-2902100"/>
            <a:satOff val="17484"/>
            <a:lumOff val="1401"/>
            <a:alphaOff val="0"/>
          </a:schemeClr>
        </a:solidFill>
        <a:ln w="25400" cap="flat" cmpd="sng" algn="ctr">
          <a:solidFill>
            <a:schemeClr val="accent4">
              <a:hueOff val="-2902100"/>
              <a:satOff val="17484"/>
              <a:lumOff val="140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15CDE1-77F7-4803-9987-02394EC26AB3}">
      <dsp:nvSpPr>
        <dsp:cNvPr id="0" name=""/>
        <dsp:cNvSpPr/>
      </dsp:nvSpPr>
      <dsp:spPr>
        <a:xfrm>
          <a:off x="7" y="2013884"/>
          <a:ext cx="8610585" cy="75118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Berhubungan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dengan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keseluruhan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posisi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tubuh</a:t>
          </a:r>
          <a:r>
            <a:rPr lang="en-US" sz="2000" kern="1200" dirty="0" smtClean="0"/>
            <a:t>. </a:t>
          </a:r>
          <a:r>
            <a:rPr lang="en-US" sz="2000" kern="1200" dirty="0" err="1" smtClean="0"/>
            <a:t>Postur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tubuh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dapat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menunjukkan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sikap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sifat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seseorang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terkait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dengan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ketertarikannya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pada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suatu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produk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7" y="2013884"/>
        <a:ext cx="8610585" cy="751185"/>
      </dsp:txXfrm>
    </dsp:sp>
    <dsp:sp modelId="{1F1DA228-EF05-4277-9D57-9F761E75C27A}">
      <dsp:nvSpPr>
        <dsp:cNvPr id="0" name=""/>
        <dsp:cNvSpPr/>
      </dsp:nvSpPr>
      <dsp:spPr>
        <a:xfrm>
          <a:off x="7" y="2915473"/>
          <a:ext cx="5070499" cy="4609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Pesan</a:t>
          </a:r>
          <a:r>
            <a:rPr lang="en-US" sz="2000" kern="1200" dirty="0" smtClean="0"/>
            <a:t> gestural</a:t>
          </a:r>
          <a:endParaRPr lang="en-US" sz="2000" kern="1200" dirty="0"/>
        </a:p>
      </dsp:txBody>
      <dsp:txXfrm>
        <a:off x="7" y="2915473"/>
        <a:ext cx="5070499" cy="460954"/>
      </dsp:txXfrm>
    </dsp:sp>
    <dsp:sp modelId="{762C1D51-F25F-4987-A810-A6798522AEF6}">
      <dsp:nvSpPr>
        <dsp:cNvPr id="0" name=""/>
        <dsp:cNvSpPr/>
      </dsp:nvSpPr>
      <dsp:spPr>
        <a:xfrm>
          <a:off x="1737091" y="3376427"/>
          <a:ext cx="1186496" cy="938981"/>
        </a:xfrm>
        <a:prstGeom prst="chevron">
          <a:avLst>
            <a:gd name="adj" fmla="val 70610"/>
          </a:avLst>
        </a:prstGeom>
        <a:solidFill>
          <a:schemeClr val="accent4">
            <a:hueOff val="-3125339"/>
            <a:satOff val="18829"/>
            <a:lumOff val="1509"/>
            <a:alphaOff val="0"/>
          </a:schemeClr>
        </a:solidFill>
        <a:ln w="25400" cap="flat" cmpd="sng" algn="ctr">
          <a:solidFill>
            <a:schemeClr val="accent4">
              <a:hueOff val="-3125339"/>
              <a:satOff val="18829"/>
              <a:lumOff val="150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042DBD-F381-42C1-A224-255A033CE8F5}">
      <dsp:nvSpPr>
        <dsp:cNvPr id="0" name=""/>
        <dsp:cNvSpPr/>
      </dsp:nvSpPr>
      <dsp:spPr>
        <a:xfrm>
          <a:off x="2449778" y="3376427"/>
          <a:ext cx="1186496" cy="938981"/>
        </a:xfrm>
        <a:prstGeom prst="chevron">
          <a:avLst>
            <a:gd name="adj" fmla="val 70610"/>
          </a:avLst>
        </a:prstGeom>
        <a:solidFill>
          <a:schemeClr val="accent4">
            <a:hueOff val="-3348577"/>
            <a:satOff val="20174"/>
            <a:lumOff val="1617"/>
            <a:alphaOff val="0"/>
          </a:schemeClr>
        </a:solidFill>
        <a:ln w="25400" cap="flat" cmpd="sng" algn="ctr">
          <a:solidFill>
            <a:schemeClr val="accent4">
              <a:hueOff val="-3348577"/>
              <a:satOff val="20174"/>
              <a:lumOff val="16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F64C33-C5AE-46BA-8284-F9A5BFABE9EB}">
      <dsp:nvSpPr>
        <dsp:cNvPr id="0" name=""/>
        <dsp:cNvSpPr/>
      </dsp:nvSpPr>
      <dsp:spPr>
        <a:xfrm>
          <a:off x="3163029" y="3376427"/>
          <a:ext cx="1186496" cy="938981"/>
        </a:xfrm>
        <a:prstGeom prst="chevron">
          <a:avLst>
            <a:gd name="adj" fmla="val 70610"/>
          </a:avLst>
        </a:prstGeom>
        <a:solidFill>
          <a:schemeClr val="accent4">
            <a:hueOff val="-3571816"/>
            <a:satOff val="21519"/>
            <a:lumOff val="1725"/>
            <a:alphaOff val="0"/>
          </a:schemeClr>
        </a:solidFill>
        <a:ln w="25400" cap="flat" cmpd="sng" algn="ctr">
          <a:solidFill>
            <a:schemeClr val="accent4">
              <a:hueOff val="-3571816"/>
              <a:satOff val="21519"/>
              <a:lumOff val="172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54EE9A-2B9E-4D47-B257-8BFF9E6D8BF3}">
      <dsp:nvSpPr>
        <dsp:cNvPr id="0" name=""/>
        <dsp:cNvSpPr/>
      </dsp:nvSpPr>
      <dsp:spPr>
        <a:xfrm>
          <a:off x="3875715" y="3376427"/>
          <a:ext cx="1186496" cy="938981"/>
        </a:xfrm>
        <a:prstGeom prst="chevron">
          <a:avLst>
            <a:gd name="adj" fmla="val 70610"/>
          </a:avLst>
        </a:prstGeom>
        <a:solidFill>
          <a:schemeClr val="accent4">
            <a:hueOff val="-3795054"/>
            <a:satOff val="22864"/>
            <a:lumOff val="1833"/>
            <a:alphaOff val="0"/>
          </a:schemeClr>
        </a:solidFill>
        <a:ln w="25400" cap="flat" cmpd="sng" algn="ctr">
          <a:solidFill>
            <a:schemeClr val="accent4">
              <a:hueOff val="-3795054"/>
              <a:satOff val="22864"/>
              <a:lumOff val="183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0513D2-E799-4EB4-8876-EE2791205A36}">
      <dsp:nvSpPr>
        <dsp:cNvPr id="0" name=""/>
        <dsp:cNvSpPr/>
      </dsp:nvSpPr>
      <dsp:spPr>
        <a:xfrm>
          <a:off x="4588966" y="3376427"/>
          <a:ext cx="1186496" cy="938981"/>
        </a:xfrm>
        <a:prstGeom prst="chevron">
          <a:avLst>
            <a:gd name="adj" fmla="val 70610"/>
          </a:avLst>
        </a:prstGeom>
        <a:solidFill>
          <a:schemeClr val="accent4">
            <a:hueOff val="-4018293"/>
            <a:satOff val="24209"/>
            <a:lumOff val="1940"/>
            <a:alphaOff val="0"/>
          </a:schemeClr>
        </a:solidFill>
        <a:ln w="25400" cap="flat" cmpd="sng" algn="ctr">
          <a:solidFill>
            <a:schemeClr val="accent4">
              <a:hueOff val="-4018293"/>
              <a:satOff val="24209"/>
              <a:lumOff val="194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2FA9F1-9908-460A-B35B-C8116410A782}">
      <dsp:nvSpPr>
        <dsp:cNvPr id="0" name=""/>
        <dsp:cNvSpPr/>
      </dsp:nvSpPr>
      <dsp:spPr>
        <a:xfrm>
          <a:off x="5301653" y="3376427"/>
          <a:ext cx="1186496" cy="938981"/>
        </a:xfrm>
        <a:prstGeom prst="chevron">
          <a:avLst>
            <a:gd name="adj" fmla="val 70610"/>
          </a:avLst>
        </a:prstGeom>
        <a:solidFill>
          <a:schemeClr val="accent4">
            <a:hueOff val="-4241531"/>
            <a:satOff val="25554"/>
            <a:lumOff val="2048"/>
            <a:alphaOff val="0"/>
          </a:schemeClr>
        </a:solidFill>
        <a:ln w="25400" cap="flat" cmpd="sng" algn="ctr">
          <a:solidFill>
            <a:schemeClr val="accent4">
              <a:hueOff val="-4241531"/>
              <a:satOff val="25554"/>
              <a:lumOff val="204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5A3F1B-444F-46B4-A2AC-90566B8DB222}">
      <dsp:nvSpPr>
        <dsp:cNvPr id="0" name=""/>
        <dsp:cNvSpPr/>
      </dsp:nvSpPr>
      <dsp:spPr>
        <a:xfrm>
          <a:off x="6014903" y="3376427"/>
          <a:ext cx="1186496" cy="938981"/>
        </a:xfrm>
        <a:prstGeom prst="chevron">
          <a:avLst>
            <a:gd name="adj" fmla="val 7061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6F7083-B115-4308-A043-2F998379B26A}">
      <dsp:nvSpPr>
        <dsp:cNvPr id="0" name=""/>
        <dsp:cNvSpPr/>
      </dsp:nvSpPr>
      <dsp:spPr>
        <a:xfrm>
          <a:off x="7" y="3470325"/>
          <a:ext cx="8610585" cy="75118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Makna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dapat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dipahami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dari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gerakan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sebagian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anggota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tubuh</a:t>
          </a:r>
          <a:r>
            <a:rPr lang="en-US" sz="2000" kern="1200" dirty="0" smtClean="0"/>
            <a:t>. </a:t>
          </a:r>
          <a:endParaRPr lang="en-US" sz="2000" kern="1200" dirty="0"/>
        </a:p>
      </dsp:txBody>
      <dsp:txXfrm>
        <a:off x="7" y="3470325"/>
        <a:ext cx="8610585" cy="751185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88E5B6-D550-4CD1-8D8B-F04368249C0A}">
      <dsp:nvSpPr>
        <dsp:cNvPr id="0" name=""/>
        <dsp:cNvSpPr/>
      </dsp:nvSpPr>
      <dsp:spPr>
        <a:xfrm>
          <a:off x="1047" y="746084"/>
          <a:ext cx="3530197" cy="41531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523319-3249-43C3-A039-6467928EF309}">
      <dsp:nvSpPr>
        <dsp:cNvPr id="0" name=""/>
        <dsp:cNvSpPr/>
      </dsp:nvSpPr>
      <dsp:spPr>
        <a:xfrm>
          <a:off x="1047" y="902060"/>
          <a:ext cx="259341" cy="25934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E092F2-2A0F-4D67-8762-9DD99B3B400D}">
      <dsp:nvSpPr>
        <dsp:cNvPr id="0" name=""/>
        <dsp:cNvSpPr/>
      </dsp:nvSpPr>
      <dsp:spPr>
        <a:xfrm>
          <a:off x="1047" y="0"/>
          <a:ext cx="3530197" cy="7460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Jarak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pribadi</a:t>
          </a:r>
          <a:endParaRPr lang="en-US" sz="2000" kern="1200" dirty="0"/>
        </a:p>
      </dsp:txBody>
      <dsp:txXfrm>
        <a:off x="1047" y="0"/>
        <a:ext cx="3530197" cy="746084"/>
      </dsp:txXfrm>
    </dsp:sp>
    <dsp:sp modelId="{A1A7CD1D-0CDC-4AE9-9052-F97C8548B80B}">
      <dsp:nvSpPr>
        <dsp:cNvPr id="0" name=""/>
        <dsp:cNvSpPr/>
      </dsp:nvSpPr>
      <dsp:spPr>
        <a:xfrm>
          <a:off x="1047" y="1930280"/>
          <a:ext cx="259334" cy="25933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62FB32-4127-4849-BEDC-20E00A9860B7}">
      <dsp:nvSpPr>
        <dsp:cNvPr id="0" name=""/>
        <dsp:cNvSpPr/>
      </dsp:nvSpPr>
      <dsp:spPr>
        <a:xfrm>
          <a:off x="248161" y="1333989"/>
          <a:ext cx="3283083" cy="14519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Jarak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umumnya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diatur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oleh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seseorang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sebagai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ruang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baginya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untuk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melakukan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suatu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kegiatan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248161" y="1333989"/>
        <a:ext cx="3283083" cy="1451917"/>
      </dsp:txXfrm>
    </dsp:sp>
    <dsp:sp modelId="{847445C6-E43E-4CCA-BEC6-E481217C30E9}">
      <dsp:nvSpPr>
        <dsp:cNvPr id="0" name=""/>
        <dsp:cNvSpPr/>
      </dsp:nvSpPr>
      <dsp:spPr>
        <a:xfrm>
          <a:off x="3707754" y="746084"/>
          <a:ext cx="3530197" cy="415317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B83A35-9588-4603-946D-B3A310542B21}">
      <dsp:nvSpPr>
        <dsp:cNvPr id="0" name=""/>
        <dsp:cNvSpPr/>
      </dsp:nvSpPr>
      <dsp:spPr>
        <a:xfrm>
          <a:off x="3707754" y="902060"/>
          <a:ext cx="259341" cy="25934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D24369-BBC1-472B-945B-D90553D2FCDD}">
      <dsp:nvSpPr>
        <dsp:cNvPr id="0" name=""/>
        <dsp:cNvSpPr/>
      </dsp:nvSpPr>
      <dsp:spPr>
        <a:xfrm>
          <a:off x="3707754" y="0"/>
          <a:ext cx="3530197" cy="7460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Jarak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sosial</a:t>
          </a:r>
          <a:endParaRPr lang="en-US" sz="2000" kern="1200" dirty="0"/>
        </a:p>
      </dsp:txBody>
      <dsp:txXfrm>
        <a:off x="3707754" y="0"/>
        <a:ext cx="3530197" cy="746084"/>
      </dsp:txXfrm>
    </dsp:sp>
    <dsp:sp modelId="{D4A86C45-3026-4000-B395-A016F3E53C2D}">
      <dsp:nvSpPr>
        <dsp:cNvPr id="0" name=""/>
        <dsp:cNvSpPr/>
      </dsp:nvSpPr>
      <dsp:spPr>
        <a:xfrm>
          <a:off x="3707754" y="1887575"/>
          <a:ext cx="259334" cy="25933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2104C7-7BE6-4382-99D9-EF6615194036}">
      <dsp:nvSpPr>
        <dsp:cNvPr id="0" name=""/>
        <dsp:cNvSpPr/>
      </dsp:nvSpPr>
      <dsp:spPr>
        <a:xfrm>
          <a:off x="3954868" y="1333989"/>
          <a:ext cx="3283083" cy="13665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Jarak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sering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digunakan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oleh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seseorang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ketika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ia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berada</a:t>
          </a:r>
          <a:r>
            <a:rPr lang="en-US" sz="2000" kern="1200" dirty="0" smtClean="0"/>
            <a:t> di </a:t>
          </a:r>
          <a:r>
            <a:rPr lang="en-US" sz="2000" kern="1200" dirty="0" err="1" smtClean="0"/>
            <a:t>tempat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umum</a:t>
          </a:r>
          <a:r>
            <a:rPr lang="en-US" sz="2000" kern="1200" dirty="0" smtClean="0"/>
            <a:t>. </a:t>
          </a:r>
          <a:endParaRPr lang="en-US" sz="2000" kern="1200" dirty="0"/>
        </a:p>
      </dsp:txBody>
      <dsp:txXfrm>
        <a:off x="3954868" y="1333989"/>
        <a:ext cx="3283083" cy="1366506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D8AA4D-27CB-4DAE-89A2-81223BA6DD4D}">
      <dsp:nvSpPr>
        <dsp:cNvPr id="0" name=""/>
        <dsp:cNvSpPr/>
      </dsp:nvSpPr>
      <dsp:spPr>
        <a:xfrm>
          <a:off x="4373" y="203201"/>
          <a:ext cx="2207928" cy="86051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Kebutuhan</a:t>
          </a:r>
          <a:endParaRPr lang="en-US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praktis</a:t>
          </a:r>
          <a:endParaRPr lang="en-US" sz="2000" kern="1200" dirty="0"/>
        </a:p>
      </dsp:txBody>
      <dsp:txXfrm>
        <a:off x="29577" y="228405"/>
        <a:ext cx="2157520" cy="810111"/>
      </dsp:txXfrm>
    </dsp:sp>
    <dsp:sp modelId="{A58760D6-D810-476A-B38E-E3DB1E33A1FC}">
      <dsp:nvSpPr>
        <dsp:cNvPr id="0" name=""/>
        <dsp:cNvSpPr/>
      </dsp:nvSpPr>
      <dsp:spPr>
        <a:xfrm>
          <a:off x="225166" y="1063720"/>
          <a:ext cx="220792" cy="12809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0926"/>
              </a:lnTo>
              <a:lnTo>
                <a:pt x="220792" y="1280926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F0B777-EE36-4D47-8745-9BCA2E116E21}">
      <dsp:nvSpPr>
        <dsp:cNvPr id="0" name=""/>
        <dsp:cNvSpPr/>
      </dsp:nvSpPr>
      <dsp:spPr>
        <a:xfrm>
          <a:off x="445959" y="1381152"/>
          <a:ext cx="1896525" cy="19269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Kebutuhan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erat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hubungannya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dengan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produk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dijual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501506" y="1436699"/>
        <a:ext cx="1785431" cy="1815894"/>
      </dsp:txXfrm>
    </dsp:sp>
    <dsp:sp modelId="{68128A15-29A2-4BC1-8700-A170F0D34D76}">
      <dsp:nvSpPr>
        <dsp:cNvPr id="0" name=""/>
        <dsp:cNvSpPr/>
      </dsp:nvSpPr>
      <dsp:spPr>
        <a:xfrm>
          <a:off x="2847165" y="203201"/>
          <a:ext cx="2530947" cy="860519"/>
        </a:xfrm>
        <a:prstGeom prst="roundRect">
          <a:avLst>
            <a:gd name="adj" fmla="val 1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Kebutuhan</a:t>
          </a:r>
          <a:endParaRPr lang="en-US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fisik</a:t>
          </a:r>
          <a:endParaRPr lang="en-US" sz="2000" kern="1200" dirty="0"/>
        </a:p>
      </dsp:txBody>
      <dsp:txXfrm>
        <a:off x="2872369" y="228405"/>
        <a:ext cx="2480539" cy="810111"/>
      </dsp:txXfrm>
    </dsp:sp>
    <dsp:sp modelId="{5D30F229-0236-462B-B779-A426A2138009}">
      <dsp:nvSpPr>
        <dsp:cNvPr id="0" name=""/>
        <dsp:cNvSpPr/>
      </dsp:nvSpPr>
      <dsp:spPr>
        <a:xfrm>
          <a:off x="3100260" y="1063720"/>
          <a:ext cx="253094" cy="16842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4254"/>
              </a:lnTo>
              <a:lnTo>
                <a:pt x="253094" y="1684254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877518-7E23-4F21-A270-326F814C6F23}">
      <dsp:nvSpPr>
        <dsp:cNvPr id="0" name=""/>
        <dsp:cNvSpPr/>
      </dsp:nvSpPr>
      <dsp:spPr>
        <a:xfrm>
          <a:off x="3353355" y="1381152"/>
          <a:ext cx="2586444" cy="27336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Kebutuhan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erat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kaitannya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dengan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sarana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fasilitas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menunjang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kemudahan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serta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kenyamanan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pelanggan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ketika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berbelanja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3429109" y="1456906"/>
        <a:ext cx="2434936" cy="2582138"/>
      </dsp:txXfrm>
    </dsp:sp>
    <dsp:sp modelId="{3DD52A00-05AB-467D-B1A6-07990390CBD3}">
      <dsp:nvSpPr>
        <dsp:cNvPr id="0" name=""/>
        <dsp:cNvSpPr/>
      </dsp:nvSpPr>
      <dsp:spPr>
        <a:xfrm>
          <a:off x="6133077" y="203201"/>
          <a:ext cx="2207928" cy="860519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Kebutuhan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emosional</a:t>
          </a:r>
          <a:endParaRPr lang="en-US" sz="2000" kern="1200" dirty="0"/>
        </a:p>
      </dsp:txBody>
      <dsp:txXfrm>
        <a:off x="6158281" y="228405"/>
        <a:ext cx="2157520" cy="810111"/>
      </dsp:txXfrm>
    </dsp:sp>
    <dsp:sp modelId="{BD135351-8A81-4F76-99EE-8BD825021DC1}">
      <dsp:nvSpPr>
        <dsp:cNvPr id="0" name=""/>
        <dsp:cNvSpPr/>
      </dsp:nvSpPr>
      <dsp:spPr>
        <a:xfrm>
          <a:off x="6353870" y="1063720"/>
          <a:ext cx="220792" cy="14445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44543"/>
              </a:lnTo>
              <a:lnTo>
                <a:pt x="220792" y="1444543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6E5C61-2E10-4037-B65B-D2CA9EF3FA07}">
      <dsp:nvSpPr>
        <dsp:cNvPr id="0" name=""/>
        <dsp:cNvSpPr/>
      </dsp:nvSpPr>
      <dsp:spPr>
        <a:xfrm>
          <a:off x="6574663" y="1381152"/>
          <a:ext cx="2031563" cy="225422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Kebutuhan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erat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kaitannya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dengan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pelayanan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diberikan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oleh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pelaku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usaha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6634165" y="1440654"/>
        <a:ext cx="1912559" cy="2135218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0DF0C3-DDEF-42A9-AC98-7B4C3D364BBA}">
      <dsp:nvSpPr>
        <dsp:cNvPr id="0" name=""/>
        <dsp:cNvSpPr/>
      </dsp:nvSpPr>
      <dsp:spPr>
        <a:xfrm>
          <a:off x="7837" y="-226278"/>
          <a:ext cx="2641798" cy="45255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Faktor</a:t>
          </a:r>
          <a:r>
            <a:rPr lang="en-US" sz="2000" kern="1200" dirty="0" smtClean="0"/>
            <a:t> internal</a:t>
          </a:r>
          <a:endParaRPr lang="en-US" sz="2000" kern="1200" dirty="0"/>
        </a:p>
      </dsp:txBody>
      <dsp:txXfrm>
        <a:off x="7837" y="-226278"/>
        <a:ext cx="2641798" cy="452556"/>
      </dsp:txXfrm>
    </dsp:sp>
    <dsp:sp modelId="{3E06EDA7-D97F-43AA-AD01-97BBD2F34D55}">
      <dsp:nvSpPr>
        <dsp:cNvPr id="0" name=""/>
        <dsp:cNvSpPr/>
      </dsp:nvSpPr>
      <dsp:spPr>
        <a:xfrm>
          <a:off x="7837" y="226278"/>
          <a:ext cx="2641798" cy="3738239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err="1" smtClean="0"/>
            <a:t>Faktor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pribadi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sangat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berpengaruh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terhadap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keputusan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pembelian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pelanggan</a:t>
          </a:r>
          <a:r>
            <a:rPr lang="en-US" sz="2000" kern="1200" dirty="0" smtClean="0"/>
            <a:t>.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err="1" smtClean="0"/>
            <a:t>Berkaitan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dengan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keyakinan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usia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persepsi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lingkungan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keluarga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selera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gaya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hidup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pengetahuan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umum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dan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kebutuhan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pribadi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7837" y="226278"/>
        <a:ext cx="2641798" cy="3738239"/>
      </dsp:txXfrm>
    </dsp:sp>
    <dsp:sp modelId="{96E61A34-C08E-4E2D-9449-22B9A57F3F09}">
      <dsp:nvSpPr>
        <dsp:cNvPr id="0" name=""/>
        <dsp:cNvSpPr/>
      </dsp:nvSpPr>
      <dsp:spPr>
        <a:xfrm>
          <a:off x="2946300" y="-226278"/>
          <a:ext cx="2641798" cy="452556"/>
        </a:xfrm>
        <a:prstGeom prst="rect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Faktor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eksternal</a:t>
          </a:r>
          <a:endParaRPr lang="en-US" sz="2000" kern="1200" dirty="0"/>
        </a:p>
      </dsp:txBody>
      <dsp:txXfrm>
        <a:off x="2946300" y="-226278"/>
        <a:ext cx="2641798" cy="452556"/>
      </dsp:txXfrm>
    </dsp:sp>
    <dsp:sp modelId="{B50B52D8-A70A-48B7-B716-7B1F662F9927}">
      <dsp:nvSpPr>
        <dsp:cNvPr id="0" name=""/>
        <dsp:cNvSpPr/>
      </dsp:nvSpPr>
      <dsp:spPr>
        <a:xfrm>
          <a:off x="2946300" y="226278"/>
          <a:ext cx="2641798" cy="3738239"/>
        </a:xfrm>
        <a:prstGeom prst="rect">
          <a:avLst/>
        </a:prstGeom>
        <a:solidFill>
          <a:schemeClr val="accent4">
            <a:tint val="40000"/>
            <a:alpha val="90000"/>
            <a:hueOff val="-1972853"/>
            <a:satOff val="11079"/>
            <a:lumOff val="704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-1972853"/>
              <a:satOff val="11079"/>
              <a:lumOff val="70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err="1" smtClean="0"/>
            <a:t>Faktor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berpengaruh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terhadap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keputusan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pembelian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pelanggan</a:t>
          </a:r>
          <a:r>
            <a:rPr lang="en-US" sz="2000" kern="1200" dirty="0" smtClean="0"/>
            <a:t>.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err="1" smtClean="0"/>
            <a:t>Faktor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eksternal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terdiri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atas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budaya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kelas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sosial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dan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lingkungan</a:t>
          </a:r>
          <a:r>
            <a:rPr lang="en-US" sz="2000" kern="1200" dirty="0" smtClean="0"/>
            <a:t>. </a:t>
          </a:r>
          <a:endParaRPr lang="en-US" sz="2000" kern="1200" dirty="0"/>
        </a:p>
      </dsp:txBody>
      <dsp:txXfrm>
        <a:off x="2946300" y="226278"/>
        <a:ext cx="2641798" cy="3738239"/>
      </dsp:txXfrm>
    </dsp:sp>
    <dsp:sp modelId="{E94F3EA5-6697-4B6C-A6AB-838C10B065B7}">
      <dsp:nvSpPr>
        <dsp:cNvPr id="0" name=""/>
        <dsp:cNvSpPr/>
      </dsp:nvSpPr>
      <dsp:spPr>
        <a:xfrm>
          <a:off x="5884764" y="-226278"/>
          <a:ext cx="2641798" cy="452556"/>
        </a:xfrm>
        <a:prstGeom prst="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Faktor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situasional</a:t>
          </a:r>
          <a:endParaRPr lang="en-US" sz="2000" kern="1200" dirty="0"/>
        </a:p>
      </dsp:txBody>
      <dsp:txXfrm>
        <a:off x="5884764" y="-226278"/>
        <a:ext cx="2641798" cy="452556"/>
      </dsp:txXfrm>
    </dsp:sp>
    <dsp:sp modelId="{7322462C-2CF4-416A-94E9-291D3C71829C}">
      <dsp:nvSpPr>
        <dsp:cNvPr id="0" name=""/>
        <dsp:cNvSpPr/>
      </dsp:nvSpPr>
      <dsp:spPr>
        <a:xfrm>
          <a:off x="5884764" y="226278"/>
          <a:ext cx="2641798" cy="3738239"/>
        </a:xfrm>
        <a:prstGeom prst="rect">
          <a:avLst/>
        </a:prstGeom>
        <a:solidFill>
          <a:schemeClr val="accent4">
            <a:tint val="40000"/>
            <a:alpha val="90000"/>
            <a:hueOff val="-3945706"/>
            <a:satOff val="22157"/>
            <a:lumOff val="1408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-3945706"/>
              <a:satOff val="22157"/>
              <a:lumOff val="140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err="1" smtClean="0"/>
            <a:t>Kondisi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sesaat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muncul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pada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tempat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waktu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tertentu</a:t>
          </a:r>
          <a:r>
            <a:rPr lang="en-US" sz="2000" kern="1200" dirty="0" smtClean="0"/>
            <a:t>. 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err="1" smtClean="0"/>
            <a:t>Situasi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konsumen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dibagi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menjadi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tiga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yaitu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situasi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komunikasi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situasi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pembelian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dan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situasi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pemakaian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5884764" y="226278"/>
        <a:ext cx="2641798" cy="37382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FC4404-8DFA-4B18-A8E0-B79F02573115}">
      <dsp:nvSpPr>
        <dsp:cNvPr id="0" name=""/>
        <dsp:cNvSpPr/>
      </dsp:nvSpPr>
      <dsp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8198CA-02B9-4638-9450-3D57E933B651}">
      <dsp:nvSpPr>
        <dsp:cNvPr id="0" name=""/>
        <dsp:cNvSpPr/>
      </dsp:nvSpPr>
      <dsp:spPr>
        <a:xfrm>
          <a:off x="384538" y="253918"/>
          <a:ext cx="8475675" cy="50816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335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Tidak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mudah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terpengaruh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oleh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bujukan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penjual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384538" y="253918"/>
        <a:ext cx="8475675" cy="508162"/>
      </dsp:txXfrm>
    </dsp:sp>
    <dsp:sp modelId="{39823C93-B552-4D05-B9A8-872E9721F401}">
      <dsp:nvSpPr>
        <dsp:cNvPr id="0" name=""/>
        <dsp:cNvSpPr/>
      </dsp:nvSpPr>
      <dsp:spPr>
        <a:xfrm>
          <a:off x="66936" y="190398"/>
          <a:ext cx="635203" cy="6352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D1F876-7658-4E63-9DA7-5B52D6C55094}">
      <dsp:nvSpPr>
        <dsp:cNvPr id="0" name=""/>
        <dsp:cNvSpPr/>
      </dsp:nvSpPr>
      <dsp:spPr>
        <a:xfrm>
          <a:off x="748672" y="1015918"/>
          <a:ext cx="8111540" cy="50816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335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Cenderung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keras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dalam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hal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tawar-menawar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harga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748672" y="1015918"/>
        <a:ext cx="8111540" cy="508162"/>
      </dsp:txXfrm>
    </dsp:sp>
    <dsp:sp modelId="{CD2848C0-46DD-4BE1-90A7-7DEE1A11F0AD}">
      <dsp:nvSpPr>
        <dsp:cNvPr id="0" name=""/>
        <dsp:cNvSpPr/>
      </dsp:nvSpPr>
      <dsp:spPr>
        <a:xfrm>
          <a:off x="431071" y="952398"/>
          <a:ext cx="635203" cy="6352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718A86-7BA9-4377-9763-7520FD0F7B3E}">
      <dsp:nvSpPr>
        <dsp:cNvPr id="0" name=""/>
        <dsp:cNvSpPr/>
      </dsp:nvSpPr>
      <dsp:spPr>
        <a:xfrm>
          <a:off x="860432" y="1676398"/>
          <a:ext cx="7999780" cy="71120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335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Cenderung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lebih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tertarik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pada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corak</a:t>
          </a:r>
          <a:r>
            <a:rPr lang="en-US" sz="2000" kern="1200" dirty="0" smtClean="0"/>
            <a:t>, motif, </a:t>
          </a:r>
          <a:r>
            <a:rPr lang="en-US" sz="2000" kern="1200" dirty="0" err="1" smtClean="0"/>
            <a:t>warna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bentuk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dan</a:t>
          </a:r>
          <a:r>
            <a:rPr lang="en-US" sz="2000" kern="1200" dirty="0" smtClean="0"/>
            <a:t> model, </a:t>
          </a:r>
          <a:r>
            <a:rPr lang="en-US" sz="2000" kern="1200" dirty="0" err="1" smtClean="0"/>
            <a:t>bukan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pada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manfaat</a:t>
          </a:r>
          <a:r>
            <a:rPr lang="en-US" sz="2000" kern="1200" dirty="0" smtClean="0"/>
            <a:t>/</a:t>
          </a:r>
          <a:r>
            <a:rPr lang="en-US" sz="2000" kern="1200" dirty="0" err="1" smtClean="0"/>
            <a:t>fungsi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produk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860432" y="1676398"/>
        <a:ext cx="7999780" cy="711203"/>
      </dsp:txXfrm>
    </dsp:sp>
    <dsp:sp modelId="{42927269-2EE6-4D86-9536-05175DD82FC7}">
      <dsp:nvSpPr>
        <dsp:cNvPr id="0" name=""/>
        <dsp:cNvSpPr/>
      </dsp:nvSpPr>
      <dsp:spPr>
        <a:xfrm>
          <a:off x="542831" y="1714398"/>
          <a:ext cx="635203" cy="6352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9AAF53-D071-421E-8894-A6D4F8A85CA5}">
      <dsp:nvSpPr>
        <dsp:cNvPr id="0" name=""/>
        <dsp:cNvSpPr/>
      </dsp:nvSpPr>
      <dsp:spPr>
        <a:xfrm>
          <a:off x="748672" y="2539918"/>
          <a:ext cx="8111540" cy="50816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335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Lebih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memerhatikan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gengsi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produk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imbasnya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pada</a:t>
          </a:r>
          <a:r>
            <a:rPr lang="en-US" sz="2000" kern="1200" dirty="0" smtClean="0"/>
            <a:t> status </a:t>
          </a:r>
          <a:r>
            <a:rPr lang="en-US" sz="2000" kern="1200" dirty="0" err="1" smtClean="0"/>
            <a:t>sosial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748672" y="2539918"/>
        <a:ext cx="8111540" cy="508162"/>
      </dsp:txXfrm>
    </dsp:sp>
    <dsp:sp modelId="{78C7D357-87F9-457F-ABFF-427279BB51FF}">
      <dsp:nvSpPr>
        <dsp:cNvPr id="0" name=""/>
        <dsp:cNvSpPr/>
      </dsp:nvSpPr>
      <dsp:spPr>
        <a:xfrm>
          <a:off x="431071" y="2476398"/>
          <a:ext cx="635203" cy="6352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4B8D8C-0D28-4998-97BD-C65624F3BCDC}">
      <dsp:nvSpPr>
        <dsp:cNvPr id="0" name=""/>
        <dsp:cNvSpPr/>
      </dsp:nvSpPr>
      <dsp:spPr>
        <a:xfrm>
          <a:off x="384538" y="3301918"/>
          <a:ext cx="8475675" cy="50816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335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Sering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meminta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pendapat</a:t>
          </a:r>
          <a:r>
            <a:rPr lang="en-US" sz="2000" kern="1200" dirty="0" smtClean="0"/>
            <a:t>,</a:t>
          </a:r>
          <a:r>
            <a:rPr lang="id-ID" sz="2000" kern="1200" dirty="0" smtClean="0"/>
            <a:t> </a:t>
          </a:r>
          <a:r>
            <a:rPr lang="en-US" sz="2000" kern="1200" dirty="0" err="1" smtClean="0"/>
            <a:t>pandangan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atau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nasihat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kepada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penjual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384538" y="3301918"/>
        <a:ext cx="8475675" cy="508162"/>
      </dsp:txXfrm>
    </dsp:sp>
    <dsp:sp modelId="{6F2BC0B2-A783-41D3-A62B-AA77A2F88706}">
      <dsp:nvSpPr>
        <dsp:cNvPr id="0" name=""/>
        <dsp:cNvSpPr/>
      </dsp:nvSpPr>
      <dsp:spPr>
        <a:xfrm>
          <a:off x="66936" y="3238398"/>
          <a:ext cx="635203" cy="6352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24B80F-1198-43DF-916E-565F8316798D}">
      <dsp:nvSpPr>
        <dsp:cNvPr id="0" name=""/>
        <dsp:cNvSpPr/>
      </dsp:nvSpPr>
      <dsp:spPr>
        <a:xfrm>
          <a:off x="872998" y="2135172"/>
          <a:ext cx="406591" cy="7747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03295" y="0"/>
              </a:lnTo>
              <a:lnTo>
                <a:pt x="203295" y="774754"/>
              </a:lnTo>
              <a:lnTo>
                <a:pt x="406591" y="774754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>
            <a:solidFill>
              <a:schemeClr val="bg1"/>
            </a:solidFill>
          </a:endParaRPr>
        </a:p>
      </dsp:txBody>
      <dsp:txXfrm>
        <a:off x="1054419" y="2500675"/>
        <a:ext cx="43748" cy="43748"/>
      </dsp:txXfrm>
    </dsp:sp>
    <dsp:sp modelId="{5E9768ED-D938-4BD8-9DA9-409F2223206D}">
      <dsp:nvSpPr>
        <dsp:cNvPr id="0" name=""/>
        <dsp:cNvSpPr/>
      </dsp:nvSpPr>
      <dsp:spPr>
        <a:xfrm>
          <a:off x="872998" y="1850152"/>
          <a:ext cx="406591" cy="285019"/>
        </a:xfrm>
        <a:custGeom>
          <a:avLst/>
          <a:gdLst/>
          <a:ahLst/>
          <a:cxnLst/>
          <a:rect l="0" t="0" r="0" b="0"/>
          <a:pathLst>
            <a:path>
              <a:moveTo>
                <a:pt x="0" y="285019"/>
              </a:moveTo>
              <a:lnTo>
                <a:pt x="203295" y="285019"/>
              </a:lnTo>
              <a:lnTo>
                <a:pt x="203295" y="0"/>
              </a:lnTo>
              <a:lnTo>
                <a:pt x="406591" y="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>
            <a:solidFill>
              <a:schemeClr val="bg1"/>
            </a:solidFill>
          </a:endParaRPr>
        </a:p>
      </dsp:txBody>
      <dsp:txXfrm>
        <a:off x="1063880" y="1980249"/>
        <a:ext cx="24827" cy="24827"/>
      </dsp:txXfrm>
    </dsp:sp>
    <dsp:sp modelId="{8FF48AB4-F955-491D-8E93-557F8C0F2758}">
      <dsp:nvSpPr>
        <dsp:cNvPr id="0" name=""/>
        <dsp:cNvSpPr/>
      </dsp:nvSpPr>
      <dsp:spPr>
        <a:xfrm>
          <a:off x="872998" y="1075398"/>
          <a:ext cx="406591" cy="1059774"/>
        </a:xfrm>
        <a:custGeom>
          <a:avLst/>
          <a:gdLst/>
          <a:ahLst/>
          <a:cxnLst/>
          <a:rect l="0" t="0" r="0" b="0"/>
          <a:pathLst>
            <a:path>
              <a:moveTo>
                <a:pt x="0" y="1059774"/>
              </a:moveTo>
              <a:lnTo>
                <a:pt x="203295" y="1059774"/>
              </a:lnTo>
              <a:lnTo>
                <a:pt x="203295" y="0"/>
              </a:lnTo>
              <a:lnTo>
                <a:pt x="406591" y="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>
            <a:solidFill>
              <a:schemeClr val="bg1"/>
            </a:solidFill>
          </a:endParaRPr>
        </a:p>
      </dsp:txBody>
      <dsp:txXfrm>
        <a:off x="1047916" y="1576908"/>
        <a:ext cx="56754" cy="56754"/>
      </dsp:txXfrm>
    </dsp:sp>
    <dsp:sp modelId="{39566A20-C45A-4590-9699-962264907ACA}">
      <dsp:nvSpPr>
        <dsp:cNvPr id="0" name=""/>
        <dsp:cNvSpPr/>
      </dsp:nvSpPr>
      <dsp:spPr>
        <a:xfrm rot="16200000">
          <a:off x="-1090431" y="1700863"/>
          <a:ext cx="3058241" cy="86861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Cara </a:t>
          </a:r>
          <a:r>
            <a:rPr lang="en-US" sz="2000" kern="1200" dirty="0" err="1" smtClean="0"/>
            <a:t>Memperlakukan</a:t>
          </a:r>
          <a:endParaRPr lang="en-US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 </a:t>
          </a:r>
          <a:r>
            <a:rPr lang="en-US" sz="2000" kern="1200" dirty="0" err="1" smtClean="0"/>
            <a:t>Pelanggan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Perempuan</a:t>
          </a:r>
          <a:endParaRPr lang="en-US" sz="2000" kern="1200" dirty="0"/>
        </a:p>
      </dsp:txBody>
      <dsp:txXfrm>
        <a:off x="-1090431" y="1700863"/>
        <a:ext cx="3058241" cy="868617"/>
      </dsp:txXfrm>
    </dsp:sp>
    <dsp:sp modelId="{CB1F032D-3022-47AD-9D60-8E3530E09F19}">
      <dsp:nvSpPr>
        <dsp:cNvPr id="0" name=""/>
        <dsp:cNvSpPr/>
      </dsp:nvSpPr>
      <dsp:spPr>
        <a:xfrm>
          <a:off x="1279589" y="765496"/>
          <a:ext cx="6031230" cy="61980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Melayani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dengan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penuh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kesabaran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perhatian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1279589" y="765496"/>
        <a:ext cx="6031230" cy="619803"/>
      </dsp:txXfrm>
    </dsp:sp>
    <dsp:sp modelId="{8B7A42A6-3AAD-4645-A2B1-9B1BF86A51F2}">
      <dsp:nvSpPr>
        <dsp:cNvPr id="0" name=""/>
        <dsp:cNvSpPr/>
      </dsp:nvSpPr>
      <dsp:spPr>
        <a:xfrm>
          <a:off x="1279589" y="1540250"/>
          <a:ext cx="6031230" cy="61980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Menggunakan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trik-trik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penjualan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menarik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perhatian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1279589" y="1540250"/>
        <a:ext cx="6031230" cy="619803"/>
      </dsp:txXfrm>
    </dsp:sp>
    <dsp:sp modelId="{4DBD0F2D-BD57-406D-ADC8-733DF2075AC3}">
      <dsp:nvSpPr>
        <dsp:cNvPr id="0" name=""/>
        <dsp:cNvSpPr/>
      </dsp:nvSpPr>
      <dsp:spPr>
        <a:xfrm>
          <a:off x="1279589" y="2315005"/>
          <a:ext cx="6031230" cy="118984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Melayani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usaha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tawar-menawar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dilakukan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pelanggan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tetapi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tetap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menentukan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batasan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harga</a:t>
          </a:r>
          <a:r>
            <a:rPr lang="en-US" sz="2000" kern="1200" dirty="0" smtClean="0"/>
            <a:t> minimum.</a:t>
          </a:r>
          <a:endParaRPr lang="en-US" sz="2000" kern="1200" dirty="0"/>
        </a:p>
      </dsp:txBody>
      <dsp:txXfrm>
        <a:off x="1279589" y="2315005"/>
        <a:ext cx="6031230" cy="118984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FC4404-8DFA-4B18-A8E0-B79F02573115}">
      <dsp:nvSpPr>
        <dsp:cNvPr id="0" name=""/>
        <dsp:cNvSpPr/>
      </dsp:nvSpPr>
      <dsp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8198CA-02B9-4638-9450-3D57E933B651}">
      <dsp:nvSpPr>
        <dsp:cNvPr id="0" name=""/>
        <dsp:cNvSpPr/>
      </dsp:nvSpPr>
      <dsp:spPr>
        <a:xfrm>
          <a:off x="460128" y="312440"/>
          <a:ext cx="8400084" cy="62520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6257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Mudah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terpengaruh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oleh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bujuk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rayu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penjual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460128" y="312440"/>
        <a:ext cx="8400084" cy="625205"/>
      </dsp:txXfrm>
    </dsp:sp>
    <dsp:sp modelId="{39823C93-B552-4D05-B9A8-872E9721F401}">
      <dsp:nvSpPr>
        <dsp:cNvPr id="0" name=""/>
        <dsp:cNvSpPr/>
      </dsp:nvSpPr>
      <dsp:spPr>
        <a:xfrm>
          <a:off x="69375" y="234289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D1F876-7658-4E63-9DA7-5B52D6C55094}">
      <dsp:nvSpPr>
        <dsp:cNvPr id="0" name=""/>
        <dsp:cNvSpPr/>
      </dsp:nvSpPr>
      <dsp:spPr>
        <a:xfrm>
          <a:off x="818573" y="1168400"/>
          <a:ext cx="8041640" cy="78922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6257" tIns="50800" rIns="50800" bIns="5080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kern="1200" dirty="0" err="1" smtClean="0"/>
            <a:t>Kurang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sabar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dalam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membeli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suatu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produk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sehingga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cepat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membuat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keputusan</a:t>
          </a:r>
          <a:r>
            <a:rPr lang="id-ID" sz="2000" kern="1200" dirty="0" smtClean="0"/>
            <a:t> </a:t>
          </a:r>
          <a:r>
            <a:rPr lang="en-US" sz="2000" kern="1200" dirty="0" err="1" smtClean="0"/>
            <a:t>pembelian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tanpa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memeriksa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kualitas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barang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lebih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teliti</a:t>
          </a:r>
          <a:r>
            <a:rPr lang="en-US" sz="2000" kern="1200" dirty="0" smtClean="0"/>
            <a:t>.</a:t>
          </a:r>
        </a:p>
      </dsp:txBody>
      <dsp:txXfrm>
        <a:off x="818573" y="1168400"/>
        <a:ext cx="8041640" cy="789228"/>
      </dsp:txXfrm>
    </dsp:sp>
    <dsp:sp modelId="{CD2848C0-46DD-4BE1-90A7-7DEE1A11F0AD}">
      <dsp:nvSpPr>
        <dsp:cNvPr id="0" name=""/>
        <dsp:cNvSpPr/>
      </dsp:nvSpPr>
      <dsp:spPr>
        <a:xfrm>
          <a:off x="427819" y="1172260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718A86-7BA9-4377-9763-7520FD0F7B3E}">
      <dsp:nvSpPr>
        <dsp:cNvPr id="0" name=""/>
        <dsp:cNvSpPr/>
      </dsp:nvSpPr>
      <dsp:spPr>
        <a:xfrm>
          <a:off x="818573" y="2063479"/>
          <a:ext cx="8041640" cy="87501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6257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Memiliki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perasaan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tidak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enak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atau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sungkan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jika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memasuki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toko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tanpa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membeli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sesuatu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818573" y="2063479"/>
        <a:ext cx="8041640" cy="875012"/>
      </dsp:txXfrm>
    </dsp:sp>
    <dsp:sp modelId="{42927269-2EE6-4D86-9536-05175DD82FC7}">
      <dsp:nvSpPr>
        <dsp:cNvPr id="0" name=""/>
        <dsp:cNvSpPr/>
      </dsp:nvSpPr>
      <dsp:spPr>
        <a:xfrm>
          <a:off x="427819" y="2110232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9AAF53-D071-421E-8894-A6D4F8A85CA5}">
      <dsp:nvSpPr>
        <dsp:cNvPr id="0" name=""/>
        <dsp:cNvSpPr/>
      </dsp:nvSpPr>
      <dsp:spPr>
        <a:xfrm>
          <a:off x="460128" y="3042510"/>
          <a:ext cx="8400084" cy="79289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6257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Kurang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suka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berbelanja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sehingga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sering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terburu-buru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segera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meninggalkan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tempat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setelah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mendapatkan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barang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diinginkan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460128" y="3042510"/>
        <a:ext cx="8400084" cy="792892"/>
      </dsp:txXfrm>
    </dsp:sp>
    <dsp:sp modelId="{78C7D357-87F9-457F-ABFF-427279BB51FF}">
      <dsp:nvSpPr>
        <dsp:cNvPr id="0" name=""/>
        <dsp:cNvSpPr/>
      </dsp:nvSpPr>
      <dsp:spPr>
        <a:xfrm>
          <a:off x="69375" y="3048203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25AC49-2D32-4759-AC54-3DC075476F94}">
      <dsp:nvSpPr>
        <dsp:cNvPr id="0" name=""/>
        <dsp:cNvSpPr/>
      </dsp:nvSpPr>
      <dsp:spPr>
        <a:xfrm>
          <a:off x="946636" y="2135172"/>
          <a:ext cx="440343" cy="12738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20171" y="0"/>
              </a:lnTo>
              <a:lnTo>
                <a:pt x="220171" y="1273818"/>
              </a:lnTo>
              <a:lnTo>
                <a:pt x="440343" y="1273818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133114" y="2738387"/>
        <a:ext cx="67389" cy="67389"/>
      </dsp:txXfrm>
    </dsp:sp>
    <dsp:sp modelId="{B724B80F-1198-43DF-916E-565F8316798D}">
      <dsp:nvSpPr>
        <dsp:cNvPr id="0" name=""/>
        <dsp:cNvSpPr/>
      </dsp:nvSpPr>
      <dsp:spPr>
        <a:xfrm>
          <a:off x="946636" y="2135172"/>
          <a:ext cx="440343" cy="3834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20171" y="0"/>
              </a:lnTo>
              <a:lnTo>
                <a:pt x="220171" y="383475"/>
              </a:lnTo>
              <a:lnTo>
                <a:pt x="440343" y="38347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>
            <a:solidFill>
              <a:schemeClr val="bg1"/>
            </a:solidFill>
          </a:endParaRPr>
        </a:p>
      </dsp:txBody>
      <dsp:txXfrm>
        <a:off x="1152211" y="2312312"/>
        <a:ext cx="29195" cy="29195"/>
      </dsp:txXfrm>
    </dsp:sp>
    <dsp:sp modelId="{5E9768ED-D938-4BD8-9DA9-409F2223206D}">
      <dsp:nvSpPr>
        <dsp:cNvPr id="0" name=""/>
        <dsp:cNvSpPr/>
      </dsp:nvSpPr>
      <dsp:spPr>
        <a:xfrm>
          <a:off x="946636" y="1664363"/>
          <a:ext cx="440343" cy="470808"/>
        </a:xfrm>
        <a:custGeom>
          <a:avLst/>
          <a:gdLst/>
          <a:ahLst/>
          <a:cxnLst/>
          <a:rect l="0" t="0" r="0" b="0"/>
          <a:pathLst>
            <a:path>
              <a:moveTo>
                <a:pt x="0" y="470808"/>
              </a:moveTo>
              <a:lnTo>
                <a:pt x="220171" y="470808"/>
              </a:lnTo>
              <a:lnTo>
                <a:pt x="220171" y="0"/>
              </a:lnTo>
              <a:lnTo>
                <a:pt x="440343" y="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>
            <a:solidFill>
              <a:schemeClr val="bg1"/>
            </a:solidFill>
          </a:endParaRPr>
        </a:p>
      </dsp:txBody>
      <dsp:txXfrm>
        <a:off x="1150692" y="1883652"/>
        <a:ext cx="32232" cy="32232"/>
      </dsp:txXfrm>
    </dsp:sp>
    <dsp:sp modelId="{8FF48AB4-F955-491D-8E93-557F8C0F2758}">
      <dsp:nvSpPr>
        <dsp:cNvPr id="0" name=""/>
        <dsp:cNvSpPr/>
      </dsp:nvSpPr>
      <dsp:spPr>
        <a:xfrm>
          <a:off x="946636" y="825293"/>
          <a:ext cx="440343" cy="1309878"/>
        </a:xfrm>
        <a:custGeom>
          <a:avLst/>
          <a:gdLst/>
          <a:ahLst/>
          <a:cxnLst/>
          <a:rect l="0" t="0" r="0" b="0"/>
          <a:pathLst>
            <a:path>
              <a:moveTo>
                <a:pt x="0" y="1309878"/>
              </a:moveTo>
              <a:lnTo>
                <a:pt x="220171" y="1309878"/>
              </a:lnTo>
              <a:lnTo>
                <a:pt x="220171" y="0"/>
              </a:lnTo>
              <a:lnTo>
                <a:pt x="440343" y="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>
            <a:solidFill>
              <a:schemeClr val="bg1"/>
            </a:solidFill>
          </a:endParaRPr>
        </a:p>
      </dsp:txBody>
      <dsp:txXfrm>
        <a:off x="1132261" y="1445685"/>
        <a:ext cx="69095" cy="69095"/>
      </dsp:txXfrm>
    </dsp:sp>
    <dsp:sp modelId="{39566A20-C45A-4590-9699-962264907ACA}">
      <dsp:nvSpPr>
        <dsp:cNvPr id="0" name=""/>
        <dsp:cNvSpPr/>
      </dsp:nvSpPr>
      <dsp:spPr>
        <a:xfrm rot="16200000">
          <a:off x="-1179784" y="1664810"/>
          <a:ext cx="3312118" cy="9407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Cara </a:t>
          </a:r>
          <a:r>
            <a:rPr lang="en-US" sz="2000" kern="1200" dirty="0" err="1" smtClean="0"/>
            <a:t>Memperlakukan</a:t>
          </a:r>
          <a:endParaRPr lang="en-US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 </a:t>
          </a:r>
          <a:r>
            <a:rPr lang="en-US" sz="2000" kern="1200" dirty="0" err="1" smtClean="0"/>
            <a:t>Pelanggan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Laki-Laki</a:t>
          </a:r>
          <a:endParaRPr lang="en-US" sz="2000" kern="1200" dirty="0"/>
        </a:p>
      </dsp:txBody>
      <dsp:txXfrm>
        <a:off x="-1179784" y="1664810"/>
        <a:ext cx="3312118" cy="940724"/>
      </dsp:txXfrm>
    </dsp:sp>
    <dsp:sp modelId="{CB1F032D-3022-47AD-9D60-8E3530E09F19}">
      <dsp:nvSpPr>
        <dsp:cNvPr id="0" name=""/>
        <dsp:cNvSpPr/>
      </dsp:nvSpPr>
      <dsp:spPr>
        <a:xfrm>
          <a:off x="1386980" y="489665"/>
          <a:ext cx="6531907" cy="67125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Melayani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dengan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cepat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cekatan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tanpa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perlu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banyak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bicara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1386980" y="489665"/>
        <a:ext cx="6531907" cy="671255"/>
      </dsp:txXfrm>
    </dsp:sp>
    <dsp:sp modelId="{8B7A42A6-3AAD-4645-A2B1-9B1BF86A51F2}">
      <dsp:nvSpPr>
        <dsp:cNvPr id="0" name=""/>
        <dsp:cNvSpPr/>
      </dsp:nvSpPr>
      <dsp:spPr>
        <a:xfrm>
          <a:off x="1386980" y="1328735"/>
          <a:ext cx="6531907" cy="67125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Memberikan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penjelasan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terbatas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pada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hal-hal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ditanyakan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1386980" y="1328735"/>
        <a:ext cx="6531907" cy="671255"/>
      </dsp:txXfrm>
    </dsp:sp>
    <dsp:sp modelId="{4DBD0F2D-BD57-406D-ADC8-733DF2075AC3}">
      <dsp:nvSpPr>
        <dsp:cNvPr id="0" name=""/>
        <dsp:cNvSpPr/>
      </dsp:nvSpPr>
      <dsp:spPr>
        <a:xfrm>
          <a:off x="1386980" y="2167805"/>
          <a:ext cx="6531907" cy="70168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Berusaha</a:t>
          </a:r>
          <a:r>
            <a:rPr lang="en-US" sz="2000" kern="1200" dirty="0" smtClean="0"/>
            <a:t> agar </a:t>
          </a:r>
          <a:r>
            <a:rPr lang="en-US" sz="2000" kern="1200" dirty="0" err="1" smtClean="0"/>
            <a:t>pelanggan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membeli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sesuatu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dirasa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cocok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olehnya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1386980" y="2167805"/>
        <a:ext cx="6531907" cy="701683"/>
      </dsp:txXfrm>
    </dsp:sp>
    <dsp:sp modelId="{28B5E05D-1064-4EEC-A93C-2FD0A2109248}">
      <dsp:nvSpPr>
        <dsp:cNvPr id="0" name=""/>
        <dsp:cNvSpPr/>
      </dsp:nvSpPr>
      <dsp:spPr>
        <a:xfrm>
          <a:off x="1386980" y="3037303"/>
          <a:ext cx="6531907" cy="74337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Jangan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menawarkan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barang-barang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warnanya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mencolok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karena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laki-laki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pada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umumnya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kurang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menyukainya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1386980" y="3037303"/>
        <a:ext cx="6531907" cy="74337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23F60F-E5AA-4E47-9EE3-78BD6FE9EA64}">
      <dsp:nvSpPr>
        <dsp:cNvPr id="0" name=""/>
        <dsp:cNvSpPr/>
      </dsp:nvSpPr>
      <dsp:spPr>
        <a:xfrm>
          <a:off x="0" y="0"/>
          <a:ext cx="78486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3DCD98-156E-413A-9510-1DAF3DED60FF}">
      <dsp:nvSpPr>
        <dsp:cNvPr id="0" name=""/>
        <dsp:cNvSpPr/>
      </dsp:nvSpPr>
      <dsp:spPr>
        <a:xfrm>
          <a:off x="0" y="0"/>
          <a:ext cx="2664795" cy="4368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Cara </a:t>
          </a:r>
          <a:r>
            <a:rPr lang="en-US" sz="2000" kern="1200" dirty="0" err="1" smtClean="0"/>
            <a:t>memperlakukan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pelanggan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lanjut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usia</a:t>
          </a:r>
          <a:endParaRPr lang="en-US" sz="2000" kern="1200" dirty="0"/>
        </a:p>
      </dsp:txBody>
      <dsp:txXfrm>
        <a:off x="0" y="0"/>
        <a:ext cx="2664795" cy="4368800"/>
      </dsp:txXfrm>
    </dsp:sp>
    <dsp:sp modelId="{CBC90C22-DBD2-4782-97E5-A4C0232EB6BD}">
      <dsp:nvSpPr>
        <dsp:cNvPr id="0" name=""/>
        <dsp:cNvSpPr/>
      </dsp:nvSpPr>
      <dsp:spPr>
        <a:xfrm>
          <a:off x="2761945" y="45170"/>
          <a:ext cx="5084152" cy="9034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Melayani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dengan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penuh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perhatian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pengertian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dan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kesabaran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2761945" y="45170"/>
        <a:ext cx="5084152" cy="903411"/>
      </dsp:txXfrm>
    </dsp:sp>
    <dsp:sp modelId="{77557DBA-52F5-40EE-95D3-85EBA7243CBC}">
      <dsp:nvSpPr>
        <dsp:cNvPr id="0" name=""/>
        <dsp:cNvSpPr/>
      </dsp:nvSpPr>
      <dsp:spPr>
        <a:xfrm>
          <a:off x="2664795" y="948582"/>
          <a:ext cx="518130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681959-9B06-449D-9C71-67DA38AF3AA8}">
      <dsp:nvSpPr>
        <dsp:cNvPr id="0" name=""/>
        <dsp:cNvSpPr/>
      </dsp:nvSpPr>
      <dsp:spPr>
        <a:xfrm>
          <a:off x="2761945" y="993752"/>
          <a:ext cx="5084152" cy="14286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Mendengarkan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semua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spesifikasi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produk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mereka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cari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karena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mereka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cenderung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tidak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peduli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dengan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merek</a:t>
          </a:r>
          <a:r>
            <a:rPr lang="en-US" sz="2000" kern="1200" dirty="0" smtClean="0"/>
            <a:t>, yang </a:t>
          </a:r>
          <a:r>
            <a:rPr lang="en-US" sz="2000" kern="1200" dirty="0" err="1" smtClean="0"/>
            <a:t>penting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produk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dibutuhkan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tersedia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2761945" y="993752"/>
        <a:ext cx="5084152" cy="1428645"/>
      </dsp:txXfrm>
    </dsp:sp>
    <dsp:sp modelId="{DDD9A66A-F649-477E-85B1-2CC0AF212D92}">
      <dsp:nvSpPr>
        <dsp:cNvPr id="0" name=""/>
        <dsp:cNvSpPr/>
      </dsp:nvSpPr>
      <dsp:spPr>
        <a:xfrm>
          <a:off x="2664795" y="2422398"/>
          <a:ext cx="518130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07329D-E64C-4B44-8DF9-83559A5FCA32}">
      <dsp:nvSpPr>
        <dsp:cNvPr id="0" name=""/>
        <dsp:cNvSpPr/>
      </dsp:nvSpPr>
      <dsp:spPr>
        <a:xfrm>
          <a:off x="2761945" y="2467569"/>
          <a:ext cx="5084152" cy="9034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Menghindari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sikap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seolah-olah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menasihati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atau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merendahkan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2761945" y="2467569"/>
        <a:ext cx="5084152" cy="903411"/>
      </dsp:txXfrm>
    </dsp:sp>
    <dsp:sp modelId="{036F703E-1B2C-49AE-A96F-E9688B91D789}">
      <dsp:nvSpPr>
        <dsp:cNvPr id="0" name=""/>
        <dsp:cNvSpPr/>
      </dsp:nvSpPr>
      <dsp:spPr>
        <a:xfrm>
          <a:off x="2664795" y="3370980"/>
          <a:ext cx="518130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EA93DD-F0EA-419F-87F7-BF91ACDF0249}">
      <dsp:nvSpPr>
        <dsp:cNvPr id="0" name=""/>
        <dsp:cNvSpPr/>
      </dsp:nvSpPr>
      <dsp:spPr>
        <a:xfrm>
          <a:off x="2761945" y="3416151"/>
          <a:ext cx="5084152" cy="9034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Meminta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bantuan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kepada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petugas</a:t>
          </a:r>
          <a:r>
            <a:rPr lang="en-US" sz="2000" kern="1200" dirty="0" smtClean="0"/>
            <a:t> senior agar </a:t>
          </a:r>
          <a:r>
            <a:rPr lang="en-US" sz="2000" kern="1200" dirty="0" err="1" smtClean="0"/>
            <a:t>pelanggan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lanjut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usia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dapat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lebih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percaya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2761945" y="3416151"/>
        <a:ext cx="5084152" cy="903411"/>
      </dsp:txXfrm>
    </dsp:sp>
    <dsp:sp modelId="{DE487196-775F-44BF-A8DA-103B4A18CBC3}">
      <dsp:nvSpPr>
        <dsp:cNvPr id="0" name=""/>
        <dsp:cNvSpPr/>
      </dsp:nvSpPr>
      <dsp:spPr>
        <a:xfrm>
          <a:off x="2664795" y="4319562"/>
          <a:ext cx="518130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134886-1DA7-482A-92D0-7484F179A117}">
      <dsp:nvSpPr>
        <dsp:cNvPr id="0" name=""/>
        <dsp:cNvSpPr/>
      </dsp:nvSpPr>
      <dsp:spPr>
        <a:xfrm>
          <a:off x="0" y="443906"/>
          <a:ext cx="723900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5F065D-7AB1-4A36-B35C-A27832415A7E}">
      <dsp:nvSpPr>
        <dsp:cNvPr id="0" name=""/>
        <dsp:cNvSpPr/>
      </dsp:nvSpPr>
      <dsp:spPr>
        <a:xfrm>
          <a:off x="361950" y="71933"/>
          <a:ext cx="6591290" cy="69669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1532" tIns="0" rIns="19153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Mendengarkan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dengan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penuh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perhatian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tentang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segala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hal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mereka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inginkan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395960" y="105943"/>
        <a:ext cx="6523270" cy="628673"/>
      </dsp:txXfrm>
    </dsp:sp>
    <dsp:sp modelId="{B43151C8-C284-4B3F-A6BC-120C444A4930}">
      <dsp:nvSpPr>
        <dsp:cNvPr id="0" name=""/>
        <dsp:cNvSpPr/>
      </dsp:nvSpPr>
      <dsp:spPr>
        <a:xfrm>
          <a:off x="0" y="1441826"/>
          <a:ext cx="723900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3311292"/>
              <a:satOff val="13270"/>
              <a:lumOff val="28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787381-D61C-4A25-A235-956810189F57}">
      <dsp:nvSpPr>
        <dsp:cNvPr id="0" name=""/>
        <dsp:cNvSpPr/>
      </dsp:nvSpPr>
      <dsp:spPr>
        <a:xfrm>
          <a:off x="361950" y="1117106"/>
          <a:ext cx="6591290" cy="649440"/>
        </a:xfrm>
        <a:prstGeom prst="roundRect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1532" tIns="0" rIns="19153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Melayani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mereka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dengan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antusias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gembira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393653" y="1148809"/>
        <a:ext cx="6527884" cy="586034"/>
      </dsp:txXfrm>
    </dsp:sp>
    <dsp:sp modelId="{B5815DCE-63BA-40C8-8496-E8864EB5494E}">
      <dsp:nvSpPr>
        <dsp:cNvPr id="0" name=""/>
        <dsp:cNvSpPr/>
      </dsp:nvSpPr>
      <dsp:spPr>
        <a:xfrm>
          <a:off x="0" y="2439746"/>
          <a:ext cx="723900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6622584"/>
              <a:satOff val="26541"/>
              <a:lumOff val="575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66CCF9-476F-4EF4-8502-083442FFB622}">
      <dsp:nvSpPr>
        <dsp:cNvPr id="0" name=""/>
        <dsp:cNvSpPr/>
      </dsp:nvSpPr>
      <dsp:spPr>
        <a:xfrm>
          <a:off x="361950" y="2115026"/>
          <a:ext cx="6591290" cy="649440"/>
        </a:xfrm>
        <a:prstGeom prst="roundRect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1532" tIns="0" rIns="19153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Memberi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tahu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mereka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tentang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produk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banyak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disenangi</a:t>
          </a:r>
          <a:r>
            <a:rPr lang="en-US" sz="2000" kern="1200" dirty="0" smtClean="0"/>
            <a:t> orang </a:t>
          </a:r>
          <a:r>
            <a:rPr lang="en-US" sz="2000" kern="1200" dirty="0" err="1" smtClean="0"/>
            <a:t>tua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sedang</a:t>
          </a:r>
          <a:r>
            <a:rPr lang="en-US" sz="2000" kern="1200" dirty="0" smtClean="0"/>
            <a:t> </a:t>
          </a:r>
          <a:r>
            <a:rPr lang="en-US" sz="2000" i="1" kern="1200" dirty="0" smtClean="0"/>
            <a:t>booming.</a:t>
          </a:r>
          <a:endParaRPr lang="en-US" sz="2000" i="1" kern="1200" dirty="0"/>
        </a:p>
      </dsp:txBody>
      <dsp:txXfrm>
        <a:off x="393653" y="2146729"/>
        <a:ext cx="6527884" cy="586034"/>
      </dsp:txXfrm>
    </dsp:sp>
    <dsp:sp modelId="{B2BA106B-1879-4E60-ADFD-54F845DDE50F}">
      <dsp:nvSpPr>
        <dsp:cNvPr id="0" name=""/>
        <dsp:cNvSpPr/>
      </dsp:nvSpPr>
      <dsp:spPr>
        <a:xfrm>
          <a:off x="0" y="3437666"/>
          <a:ext cx="723900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6EB6D4-9E11-47B9-A696-EDDE3ED1D239}">
      <dsp:nvSpPr>
        <dsp:cNvPr id="0" name=""/>
        <dsp:cNvSpPr/>
      </dsp:nvSpPr>
      <dsp:spPr>
        <a:xfrm>
          <a:off x="361950" y="3112946"/>
          <a:ext cx="6591290" cy="649440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1532" tIns="0" rIns="19153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Menciptakan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suasana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santai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akrab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393653" y="3144649"/>
        <a:ext cx="6527884" cy="58603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134886-1DA7-482A-92D0-7484F179A117}">
      <dsp:nvSpPr>
        <dsp:cNvPr id="0" name=""/>
        <dsp:cNvSpPr/>
      </dsp:nvSpPr>
      <dsp:spPr>
        <a:xfrm>
          <a:off x="0" y="569190"/>
          <a:ext cx="723900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5F065D-7AB1-4A36-B35C-A27832415A7E}">
      <dsp:nvSpPr>
        <dsp:cNvPr id="0" name=""/>
        <dsp:cNvSpPr/>
      </dsp:nvSpPr>
      <dsp:spPr>
        <a:xfrm>
          <a:off x="361950" y="75727"/>
          <a:ext cx="6591290" cy="77390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1532" tIns="0" rIns="19153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Jangan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memperlakukan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mereka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sebagai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anak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kecil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tidak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berdaya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399729" y="113506"/>
        <a:ext cx="6515732" cy="698344"/>
      </dsp:txXfrm>
    </dsp:sp>
    <dsp:sp modelId="{B43151C8-C284-4B3F-A6BC-120C444A4930}">
      <dsp:nvSpPr>
        <dsp:cNvPr id="0" name=""/>
        <dsp:cNvSpPr/>
      </dsp:nvSpPr>
      <dsp:spPr>
        <a:xfrm>
          <a:off x="0" y="1658365"/>
          <a:ext cx="723900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3311292"/>
              <a:satOff val="13270"/>
              <a:lumOff val="28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787381-D61C-4A25-A235-956810189F57}">
      <dsp:nvSpPr>
        <dsp:cNvPr id="0" name=""/>
        <dsp:cNvSpPr/>
      </dsp:nvSpPr>
      <dsp:spPr>
        <a:xfrm>
          <a:off x="361950" y="1150590"/>
          <a:ext cx="6591290" cy="788215"/>
        </a:xfrm>
        <a:prstGeom prst="roundRect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1532" tIns="0" rIns="19153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Melayani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mereka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dengan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sabar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karena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keinginan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anak-anak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sering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berubah-ubah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400427" y="1189067"/>
        <a:ext cx="6514336" cy="711261"/>
      </dsp:txXfrm>
    </dsp:sp>
    <dsp:sp modelId="{B5815DCE-63BA-40C8-8496-E8864EB5494E}">
      <dsp:nvSpPr>
        <dsp:cNvPr id="0" name=""/>
        <dsp:cNvSpPr/>
      </dsp:nvSpPr>
      <dsp:spPr>
        <a:xfrm>
          <a:off x="0" y="2710944"/>
          <a:ext cx="723900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6622584"/>
              <a:satOff val="26541"/>
              <a:lumOff val="575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66CCF9-476F-4EF4-8502-083442FFB622}">
      <dsp:nvSpPr>
        <dsp:cNvPr id="0" name=""/>
        <dsp:cNvSpPr/>
      </dsp:nvSpPr>
      <dsp:spPr>
        <a:xfrm>
          <a:off x="361950" y="2239765"/>
          <a:ext cx="6591290" cy="751618"/>
        </a:xfrm>
        <a:prstGeom prst="roundRect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1532" tIns="0" rIns="19153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Memberikan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arahan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jelas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terutama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tentang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aspek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kenaman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cara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penggunaan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produk</a:t>
          </a:r>
          <a:r>
            <a:rPr lang="en-US" sz="2000" kern="1200" dirty="0" smtClean="0"/>
            <a:t>.</a:t>
          </a:r>
          <a:endParaRPr lang="en-US" sz="2000" i="1" kern="1200" dirty="0"/>
        </a:p>
      </dsp:txBody>
      <dsp:txXfrm>
        <a:off x="398641" y="2276456"/>
        <a:ext cx="6517908" cy="678236"/>
      </dsp:txXfrm>
    </dsp:sp>
    <dsp:sp modelId="{B2BA106B-1879-4E60-ADFD-54F845DDE50F}">
      <dsp:nvSpPr>
        <dsp:cNvPr id="0" name=""/>
        <dsp:cNvSpPr/>
      </dsp:nvSpPr>
      <dsp:spPr>
        <a:xfrm>
          <a:off x="0" y="3509472"/>
          <a:ext cx="723900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6EB6D4-9E11-47B9-A696-EDDE3ED1D239}">
      <dsp:nvSpPr>
        <dsp:cNvPr id="0" name=""/>
        <dsp:cNvSpPr/>
      </dsp:nvSpPr>
      <dsp:spPr>
        <a:xfrm>
          <a:off x="361950" y="3292344"/>
          <a:ext cx="6591290" cy="497567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1532" tIns="0" rIns="19153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Memberikan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pujian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wajar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386239" y="3316633"/>
        <a:ext cx="6542712" cy="44898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5C5256-B361-4D35-A0FB-15FAFF54881C}">
      <dsp:nvSpPr>
        <dsp:cNvPr id="0" name=""/>
        <dsp:cNvSpPr/>
      </dsp:nvSpPr>
      <dsp:spPr>
        <a:xfrm>
          <a:off x="3777733" y="1228385"/>
          <a:ext cx="2593791" cy="3683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1033"/>
              </a:lnTo>
              <a:lnTo>
                <a:pt x="2593791" y="251033"/>
              </a:lnTo>
              <a:lnTo>
                <a:pt x="2593791" y="36837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AC61E3-6765-49F4-9CEE-BEA58095C0AA}">
      <dsp:nvSpPr>
        <dsp:cNvPr id="0" name=""/>
        <dsp:cNvSpPr/>
      </dsp:nvSpPr>
      <dsp:spPr>
        <a:xfrm>
          <a:off x="3649208" y="1228385"/>
          <a:ext cx="91440" cy="368370"/>
        </a:xfrm>
        <a:custGeom>
          <a:avLst/>
          <a:gdLst/>
          <a:ahLst/>
          <a:cxnLst/>
          <a:rect l="0" t="0" r="0" b="0"/>
          <a:pathLst>
            <a:path>
              <a:moveTo>
                <a:pt x="128524" y="0"/>
              </a:moveTo>
              <a:lnTo>
                <a:pt x="128524" y="251033"/>
              </a:lnTo>
              <a:lnTo>
                <a:pt x="45720" y="251033"/>
              </a:lnTo>
              <a:lnTo>
                <a:pt x="45720" y="36837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120075-7750-40AF-8DAC-5BFBE2F565C0}">
      <dsp:nvSpPr>
        <dsp:cNvPr id="0" name=""/>
        <dsp:cNvSpPr/>
      </dsp:nvSpPr>
      <dsp:spPr>
        <a:xfrm>
          <a:off x="1101137" y="1228385"/>
          <a:ext cx="2676595" cy="368370"/>
        </a:xfrm>
        <a:custGeom>
          <a:avLst/>
          <a:gdLst/>
          <a:ahLst/>
          <a:cxnLst/>
          <a:rect l="0" t="0" r="0" b="0"/>
          <a:pathLst>
            <a:path>
              <a:moveTo>
                <a:pt x="2676595" y="0"/>
              </a:moveTo>
              <a:lnTo>
                <a:pt x="2676595" y="251033"/>
              </a:lnTo>
              <a:lnTo>
                <a:pt x="0" y="251033"/>
              </a:lnTo>
              <a:lnTo>
                <a:pt x="0" y="36837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AAA496-726F-4439-9612-C2CB1735F82D}">
      <dsp:nvSpPr>
        <dsp:cNvPr id="0" name=""/>
        <dsp:cNvSpPr/>
      </dsp:nvSpPr>
      <dsp:spPr>
        <a:xfrm>
          <a:off x="2114074" y="408907"/>
          <a:ext cx="3327317" cy="81947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26DB22-62C5-46CB-8E90-49A7D1B09623}">
      <dsp:nvSpPr>
        <dsp:cNvPr id="0" name=""/>
        <dsp:cNvSpPr/>
      </dsp:nvSpPr>
      <dsp:spPr>
        <a:xfrm>
          <a:off x="2254808" y="542604"/>
          <a:ext cx="3327317" cy="8194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Tipe-Tipe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Pelanggan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Pasangan</a:t>
          </a:r>
          <a:endParaRPr lang="en-US" sz="2000" kern="1200" dirty="0"/>
        </a:p>
      </dsp:txBody>
      <dsp:txXfrm>
        <a:off x="2278810" y="566606"/>
        <a:ext cx="3279313" cy="771474"/>
      </dsp:txXfrm>
    </dsp:sp>
    <dsp:sp modelId="{24FA364C-4F49-4B66-81B3-F262DD0B0975}">
      <dsp:nvSpPr>
        <dsp:cNvPr id="0" name=""/>
        <dsp:cNvSpPr/>
      </dsp:nvSpPr>
      <dsp:spPr>
        <a:xfrm>
          <a:off x="3200" y="1596755"/>
          <a:ext cx="2195872" cy="153346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601DFB-CC3B-460E-B8C5-81A8AEE83B27}">
      <dsp:nvSpPr>
        <dsp:cNvPr id="0" name=""/>
        <dsp:cNvSpPr/>
      </dsp:nvSpPr>
      <dsp:spPr>
        <a:xfrm>
          <a:off x="143934" y="1730452"/>
          <a:ext cx="2195872" cy="15334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Suasana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hati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umumnya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sedang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diliputi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kebahagiaan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188848" y="1775366"/>
        <a:ext cx="2106044" cy="1443637"/>
      </dsp:txXfrm>
    </dsp:sp>
    <dsp:sp modelId="{5F87A762-971B-4B77-A60E-FAE5EDA54715}">
      <dsp:nvSpPr>
        <dsp:cNvPr id="0" name=""/>
        <dsp:cNvSpPr/>
      </dsp:nvSpPr>
      <dsp:spPr>
        <a:xfrm>
          <a:off x="2480541" y="1596755"/>
          <a:ext cx="2428775" cy="200713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49273C-AD13-49A1-88DD-EE6FB5FF1BF4}">
      <dsp:nvSpPr>
        <dsp:cNvPr id="0" name=""/>
        <dsp:cNvSpPr/>
      </dsp:nvSpPr>
      <dsp:spPr>
        <a:xfrm>
          <a:off x="2621274" y="1730452"/>
          <a:ext cx="2428775" cy="2007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Se-</a:t>
          </a:r>
          <a:r>
            <a:rPr lang="en-US" sz="2000" kern="1200" dirty="0" err="1" smtClean="0"/>
            <a:t>iya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dan</a:t>
          </a:r>
          <a:r>
            <a:rPr lang="en-US" sz="2000" kern="1200" dirty="0" smtClean="0"/>
            <a:t> se-kata </a:t>
          </a:r>
          <a:r>
            <a:rPr lang="en-US" sz="2000" kern="1200" dirty="0" err="1" smtClean="0"/>
            <a:t>antara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satu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sama</a:t>
          </a:r>
          <a:r>
            <a:rPr lang="en-US" sz="2000" kern="1200" dirty="0" smtClean="0"/>
            <a:t> lain </a:t>
          </a:r>
          <a:r>
            <a:rPr lang="en-US" sz="2000" kern="1200" dirty="0" err="1" smtClean="0"/>
            <a:t>sehingga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jarang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terjadi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perselisihan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dalam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menentukan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keputusan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2680061" y="1789239"/>
        <a:ext cx="2311201" cy="1889556"/>
      </dsp:txXfrm>
    </dsp:sp>
    <dsp:sp modelId="{63FE64CA-BC19-476E-8182-82C2998E30E3}">
      <dsp:nvSpPr>
        <dsp:cNvPr id="0" name=""/>
        <dsp:cNvSpPr/>
      </dsp:nvSpPr>
      <dsp:spPr>
        <a:xfrm>
          <a:off x="5190784" y="1596755"/>
          <a:ext cx="2361481" cy="1420768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A26B07-1963-4226-BA53-5D5D58227968}">
      <dsp:nvSpPr>
        <dsp:cNvPr id="0" name=""/>
        <dsp:cNvSpPr/>
      </dsp:nvSpPr>
      <dsp:spPr>
        <a:xfrm>
          <a:off x="5331518" y="1730452"/>
          <a:ext cx="2361481" cy="14207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Produk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dibeli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umumnya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adalah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benda-benda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unik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seragam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5373131" y="1772065"/>
        <a:ext cx="2278255" cy="13375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B6CB9-FC61-42C7-AB0E-E239B60C3C51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EA237-A359-4CC0-951A-F3A14D13D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07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dirty="0" err="1" smtClean="0"/>
              <a:t>Teks</a:t>
            </a:r>
            <a:r>
              <a:rPr lang="en-US" dirty="0" smtClean="0"/>
              <a:t> </a:t>
            </a:r>
            <a:r>
              <a:rPr lang="en-US" dirty="0" err="1" smtClean="0"/>
              <a:t>warna</a:t>
            </a:r>
            <a:r>
              <a:rPr lang="en-US" dirty="0" smtClean="0"/>
              <a:t> “</a:t>
            </a:r>
            <a:r>
              <a:rPr lang="en-US" sz="1200" b="1" dirty="0" smtClean="0">
                <a:solidFill>
                  <a:srgbClr val="EE1B2C"/>
                </a:solidFill>
                <a:cs typeface="Arial" pitchFamily="34" charset="0"/>
              </a:rPr>
              <a:t>PROYEK IPAS</a:t>
            </a:r>
            <a:r>
              <a:rPr lang="en-US" sz="1200" b="1" baseline="0" dirty="0" smtClean="0">
                <a:solidFill>
                  <a:srgbClr val="EE1B2C"/>
                </a:solidFill>
                <a:cs typeface="Arial" pitchFamily="34" charset="0"/>
              </a:rPr>
              <a:t> </a:t>
            </a:r>
            <a:r>
              <a:rPr lang="en-US" sz="1200" b="1" dirty="0" err="1" smtClean="0">
                <a:solidFill>
                  <a:srgbClr val="EE1B2C"/>
                </a:solidFill>
                <a:cs typeface="Arial" pitchFamily="34" charset="0"/>
              </a:rPr>
              <a:t>Ilmu</a:t>
            </a:r>
            <a:r>
              <a:rPr lang="en-US" sz="1200" b="1" dirty="0" smtClean="0">
                <a:solidFill>
                  <a:srgbClr val="EE1B2C"/>
                </a:solidFill>
                <a:cs typeface="Arial" pitchFamily="34" charset="0"/>
              </a:rPr>
              <a:t> </a:t>
            </a:r>
            <a:r>
              <a:rPr lang="en-US" sz="1200" b="1" dirty="0" err="1" smtClean="0">
                <a:solidFill>
                  <a:srgbClr val="EE1B2C"/>
                </a:solidFill>
                <a:cs typeface="Arial" pitchFamily="34" charset="0"/>
              </a:rPr>
              <a:t>Penegtahuan</a:t>
            </a:r>
            <a:r>
              <a:rPr lang="en-US" sz="1200" b="1" dirty="0" smtClean="0">
                <a:solidFill>
                  <a:srgbClr val="EE1B2C"/>
                </a:solidFill>
                <a:cs typeface="Arial" pitchFamily="34" charset="0"/>
              </a:rPr>
              <a:t> </a:t>
            </a:r>
            <a:r>
              <a:rPr lang="en-US" sz="1200" b="1" dirty="0" err="1" smtClean="0">
                <a:solidFill>
                  <a:srgbClr val="EE1B2C"/>
                </a:solidFill>
                <a:cs typeface="Arial" pitchFamily="34" charset="0"/>
              </a:rPr>
              <a:t>Alam</a:t>
            </a:r>
            <a:r>
              <a:rPr lang="en-US" sz="1200" b="1" dirty="0" smtClean="0">
                <a:solidFill>
                  <a:srgbClr val="EE1B2C"/>
                </a:solidFill>
                <a:cs typeface="Arial" pitchFamily="34" charset="0"/>
              </a:rPr>
              <a:t> </a:t>
            </a:r>
            <a:r>
              <a:rPr lang="en-US" sz="1200" b="1" dirty="0" err="1" smtClean="0">
                <a:solidFill>
                  <a:srgbClr val="EE1B2C"/>
                </a:solidFill>
                <a:cs typeface="Arial" pitchFamily="34" charset="0"/>
              </a:rPr>
              <a:t>dan</a:t>
            </a:r>
            <a:r>
              <a:rPr lang="en-US" sz="1200" b="1" dirty="0" smtClean="0">
                <a:solidFill>
                  <a:srgbClr val="EE1B2C"/>
                </a:solidFill>
                <a:cs typeface="Arial" pitchFamily="34" charset="0"/>
              </a:rPr>
              <a:t> </a:t>
            </a:r>
            <a:r>
              <a:rPr lang="en-US" sz="1200" b="1" dirty="0" err="1" smtClean="0">
                <a:solidFill>
                  <a:srgbClr val="EE1B2C"/>
                </a:solidFill>
                <a:cs typeface="Arial" pitchFamily="34" charset="0"/>
              </a:rPr>
              <a:t>Sosial</a:t>
            </a:r>
            <a:r>
              <a:rPr lang="en-US" dirty="0" smtClean="0"/>
              <a:t>” </a:t>
            </a:r>
            <a:r>
              <a:rPr lang="en-US" dirty="0" err="1" smtClean="0"/>
              <a:t>diubah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sesuai</a:t>
            </a:r>
            <a:r>
              <a:rPr lang="en-US" baseline="0" dirty="0" smtClean="0"/>
              <a:t> cover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tingkat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kelas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389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Jika</a:t>
            </a:r>
            <a:r>
              <a:rPr lang="en-US" dirty="0" smtClean="0"/>
              <a:t> </a:t>
            </a:r>
            <a:r>
              <a:rPr lang="en-US" dirty="0" err="1" smtClean="0"/>
              <a:t>terdapat</a:t>
            </a:r>
            <a:r>
              <a:rPr lang="en-US" dirty="0" smtClean="0"/>
              <a:t> </a:t>
            </a:r>
            <a:r>
              <a:rPr lang="en-US" dirty="0" err="1" smtClean="0"/>
              <a:t>gambar</a:t>
            </a:r>
            <a:r>
              <a:rPr lang="en-US" dirty="0" smtClean="0"/>
              <a:t> </a:t>
            </a:r>
            <a:r>
              <a:rPr lang="en-US" dirty="0" err="1" smtClean="0"/>
              <a:t>cantumkan</a:t>
            </a:r>
            <a:r>
              <a:rPr lang="en-US" dirty="0" smtClean="0"/>
              <a:t> </a:t>
            </a:r>
            <a:r>
              <a:rPr lang="en-US" dirty="0" err="1" smtClean="0"/>
              <a:t>sumber</a:t>
            </a:r>
            <a:r>
              <a:rPr lang="en-US" dirty="0" smtClean="0"/>
              <a:t> </a:t>
            </a:r>
            <a:r>
              <a:rPr lang="en-US" dirty="0" err="1" smtClean="0"/>
              <a:t>gambar</a:t>
            </a:r>
            <a:r>
              <a:rPr lang="en-US" dirty="0" smtClean="0"/>
              <a:t> </a:t>
            </a:r>
            <a:r>
              <a:rPr lang="en-US" dirty="0" err="1" smtClean="0"/>
              <a:t>dgn</a:t>
            </a:r>
            <a:r>
              <a:rPr lang="en-US" dirty="0" smtClean="0"/>
              <a:t> </a:t>
            </a:r>
            <a:r>
              <a:rPr lang="en-US" dirty="0" err="1" smtClean="0"/>
              <a:t>ukuran</a:t>
            </a:r>
            <a:r>
              <a:rPr lang="en-US" dirty="0" smtClean="0"/>
              <a:t> font 8-10pt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9394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6134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6134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0619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80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96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920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9789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5780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8729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81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278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69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81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003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2237"/>
            <a:ext cx="9144000" cy="481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6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23" Type="http://schemas.openxmlformats.org/officeDocument/2006/relationships/image" Target="../media/image59.sv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12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svg"/><Relationship Id="rId15" Type="http://schemas.openxmlformats.org/officeDocument/2006/relationships/image" Target="../media/image26.sv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8" Type="http://schemas.openxmlformats.org/officeDocument/2006/relationships/image" Target="../media/image26.svg"/><Relationship Id="rId17" Type="http://schemas.openxmlformats.org/officeDocument/2006/relationships/image" Target="../media/image15.png"/><Relationship Id="rId2" Type="http://schemas.openxmlformats.org/officeDocument/2006/relationships/image" Target="../media/image16.png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15" Type="http://schemas.openxmlformats.org/officeDocument/2006/relationships/image" Target="../media/image54.svg"/><Relationship Id="rId5" Type="http://schemas.openxmlformats.org/officeDocument/2006/relationships/image" Target="../media/image12.sv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37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3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5.png"/><Relationship Id="rId12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11" Type="http://schemas.openxmlformats.org/officeDocument/2006/relationships/image" Target="../media/image52.svg"/><Relationship Id="rId5" Type="http://schemas.openxmlformats.org/officeDocument/2006/relationships/image" Target="../media/image12.svg"/><Relationship Id="rId15" Type="http://schemas.openxmlformats.org/officeDocument/2006/relationships/image" Target="../media/image26.sv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2.svg"/><Relationship Id="rId15" Type="http://schemas.openxmlformats.org/officeDocument/2006/relationships/image" Target="../media/image26.svg"/><Relationship Id="rId4" Type="http://schemas.openxmlformats.org/officeDocument/2006/relationships/image" Target="../media/image40.svg"/></Relationships>
</file>

<file path=ppt/slides/_rels/slide38.xml.rels><?xml version="1.0" encoding="UTF-8" standalone="yes"?>
<Relationships xmlns="http://schemas.openxmlformats.org/package/2006/relationships"><Relationship Id="rId18" Type="http://schemas.openxmlformats.org/officeDocument/2006/relationships/image" Target="../media/image26.svg"/><Relationship Id="rId17" Type="http://schemas.openxmlformats.org/officeDocument/2006/relationships/image" Target="../media/image15.png"/><Relationship Id="rId2" Type="http://schemas.openxmlformats.org/officeDocument/2006/relationships/image" Target="../media/image16.png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15" Type="http://schemas.openxmlformats.org/officeDocument/2006/relationships/image" Target="../media/image54.svg"/><Relationship Id="rId5" Type="http://schemas.openxmlformats.org/officeDocument/2006/relationships/image" Target="../media/image12.svg"/></Relationships>
</file>

<file path=ppt/slides/_rels/slide39.xml.rels><?xml version="1.0" encoding="UTF-8" standalone="yes"?>
<Relationships xmlns="http://schemas.openxmlformats.org/package/2006/relationships"><Relationship Id="rId7" Type="http://schemas.openxmlformats.org/officeDocument/2006/relationships/image" Target="../media/image15.png"/><Relationship Id="rId2" Type="http://schemas.openxmlformats.org/officeDocument/2006/relationships/image" Target="../media/image14.png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svg"/><Relationship Id="rId15" Type="http://schemas.openxmlformats.org/officeDocument/2006/relationships/image" Target="../media/image26.svg"/><Relationship Id="rId4" Type="http://schemas.openxmlformats.org/officeDocument/2006/relationships/image" Target="../media/image13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23" Type="http://schemas.openxmlformats.org/officeDocument/2006/relationships/image" Target="../media/image59.sv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48.xml.rels><?xml version="1.0" encoding="UTF-8" standalone="yes"?>
<Relationships xmlns="http://schemas.openxmlformats.org/package/2006/relationships"><Relationship Id="rId18" Type="http://schemas.openxmlformats.org/officeDocument/2006/relationships/image" Target="../media/image26.svg"/><Relationship Id="rId3" Type="http://schemas.openxmlformats.org/officeDocument/2006/relationships/image" Target="../media/image16.png"/><Relationship Id="rId17" Type="http://schemas.openxmlformats.org/officeDocument/2006/relationships/image" Target="../media/image15.png"/><Relationship Id="rId2" Type="http://schemas.openxmlformats.org/officeDocument/2006/relationships/image" Target="../media/image5.png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15" Type="http://schemas.openxmlformats.org/officeDocument/2006/relationships/image" Target="../media/image54.svg"/><Relationship Id="rId5" Type="http://schemas.openxmlformats.org/officeDocument/2006/relationships/image" Target="../media/image12.sv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11" Type="http://schemas.openxmlformats.org/officeDocument/2006/relationships/image" Target="../media/image52.sv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53.xml.rels><?xml version="1.0" encoding="UTF-8" standalone="yes"?>
<Relationships xmlns="http://schemas.openxmlformats.org/package/2006/relationships"><Relationship Id="rId18" Type="http://schemas.openxmlformats.org/officeDocument/2006/relationships/image" Target="../media/image26.svg"/><Relationship Id="rId17" Type="http://schemas.openxmlformats.org/officeDocument/2006/relationships/image" Target="../media/image15.png"/><Relationship Id="rId2" Type="http://schemas.openxmlformats.org/officeDocument/2006/relationships/image" Target="../media/image16.png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15" Type="http://schemas.openxmlformats.org/officeDocument/2006/relationships/image" Target="../media/image54.svg"/><Relationship Id="rId5" Type="http://schemas.openxmlformats.org/officeDocument/2006/relationships/image" Target="../media/image12.sv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3"/>
            <a:ext cx="9144000" cy="5142857"/>
          </a:xfrm>
          <a:prstGeom prst="rect">
            <a:avLst/>
          </a:prstGeom>
        </p:spPr>
      </p:pic>
      <p:sp>
        <p:nvSpPr>
          <p:cNvPr id="15" name="テキスト プレースホルダー 11"/>
          <p:cNvSpPr txBox="1">
            <a:spLocks/>
          </p:cNvSpPr>
          <p:nvPr/>
        </p:nvSpPr>
        <p:spPr>
          <a:xfrm>
            <a:off x="2628899" y="2024985"/>
            <a:ext cx="6477000" cy="718215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sz="3200" b="1" dirty="0" err="1" smtClean="0">
                <a:solidFill>
                  <a:srgbClr val="7E5972"/>
                </a:solidFill>
                <a:cs typeface="Arial" pitchFamily="34" charset="0"/>
              </a:rPr>
              <a:t>Dasar-Dasar</a:t>
            </a:r>
            <a:r>
              <a:rPr lang="en-US" sz="3200" b="1" dirty="0" smtClean="0">
                <a:solidFill>
                  <a:srgbClr val="7E5972"/>
                </a:solidFill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7E5972"/>
                </a:solidFill>
                <a:cs typeface="Arial" pitchFamily="34" charset="0"/>
              </a:rPr>
              <a:t>Pemasaran</a:t>
            </a:r>
            <a:endParaRPr lang="en-US" sz="3200" b="1" dirty="0" smtClean="0">
              <a:solidFill>
                <a:srgbClr val="7E5972"/>
              </a:solidFill>
              <a:cs typeface="Arial" pitchFamily="34" charset="0"/>
            </a:endParaRPr>
          </a:p>
          <a:p>
            <a:pPr marL="0" lvl="0" indent="0">
              <a:buNone/>
            </a:pPr>
            <a:r>
              <a:rPr lang="en-US" sz="2000" dirty="0" smtClean="0">
                <a:solidFill>
                  <a:srgbClr val="7E5972"/>
                </a:solidFill>
                <a:cs typeface="Arial" pitchFamily="34" charset="0"/>
              </a:rPr>
              <a:t>Program </a:t>
            </a:r>
            <a:r>
              <a:rPr lang="en-US" sz="2000" dirty="0" err="1" smtClean="0">
                <a:solidFill>
                  <a:srgbClr val="7E5972"/>
                </a:solidFill>
                <a:cs typeface="Arial" pitchFamily="34" charset="0"/>
              </a:rPr>
              <a:t>Keahlian</a:t>
            </a:r>
            <a:r>
              <a:rPr lang="en-US" sz="2000" dirty="0" smtClean="0">
                <a:solidFill>
                  <a:srgbClr val="7E5972"/>
                </a:solidFill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rgbClr val="7E5972"/>
                </a:solidFill>
                <a:cs typeface="Arial" pitchFamily="34" charset="0"/>
              </a:rPr>
              <a:t>Pemasaran</a:t>
            </a:r>
            <a:endParaRPr lang="en-US" sz="2000" dirty="0" smtClean="0">
              <a:solidFill>
                <a:srgbClr val="7E5972"/>
              </a:solidFill>
              <a:cs typeface="Arial" pitchFamily="34" charset="0"/>
            </a:endParaRPr>
          </a:p>
          <a:p>
            <a:pPr marL="0" lvl="0" indent="0">
              <a:buNone/>
            </a:pPr>
            <a:r>
              <a:rPr lang="en-US" sz="2000" dirty="0" smtClean="0">
                <a:solidFill>
                  <a:srgbClr val="7E5972"/>
                </a:solidFill>
                <a:cs typeface="Arial" pitchFamily="34" charset="0"/>
              </a:rPr>
              <a:t>Volume 3</a:t>
            </a:r>
          </a:p>
        </p:txBody>
      </p:sp>
      <p:cxnSp>
        <p:nvCxnSpPr>
          <p:cNvPr id="9" name="直線コネクタ 9"/>
          <p:cNvCxnSpPr/>
          <p:nvPr/>
        </p:nvCxnSpPr>
        <p:spPr>
          <a:xfrm>
            <a:off x="3124200" y="3714750"/>
            <a:ext cx="5759668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295114" y="971550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91330" y="3856479"/>
            <a:ext cx="2252028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Untuk</a:t>
            </a: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SMK/MAK </a:t>
            </a:r>
            <a:r>
              <a:rPr lang="en-US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Kelas</a:t>
            </a: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X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Cube 12"/>
          <p:cNvSpPr/>
          <p:nvPr/>
        </p:nvSpPr>
        <p:spPr>
          <a:xfrm>
            <a:off x="385022" y="971550"/>
            <a:ext cx="2205777" cy="3048000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357" y="1047751"/>
            <a:ext cx="2088331" cy="3005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5436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00"/>
                            </p:stCondLst>
                            <p:childTnLst>
                              <p:par>
                                <p:cTn id="2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114240"/>
            <a:ext cx="6781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d. </a:t>
            </a:r>
            <a:r>
              <a:rPr lang="en-US" sz="2000" b="1" dirty="0" err="1" smtClean="0">
                <a:sym typeface="Arial"/>
              </a:rPr>
              <a:t>Faktor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psikologis</a:t>
            </a:r>
            <a:r>
              <a:rPr lang="en-US" sz="2000" b="1" dirty="0" smtClean="0">
                <a:sym typeface="Arial"/>
              </a:rPr>
              <a:t> (</a:t>
            </a:r>
            <a:r>
              <a:rPr lang="en-US" sz="2000" b="1" i="1" dirty="0" smtClean="0">
                <a:sym typeface="Arial"/>
              </a:rPr>
              <a:t>psychologist factor</a:t>
            </a:r>
            <a:r>
              <a:rPr lang="en-US" sz="2000" b="1" dirty="0" smtClean="0">
                <a:sym typeface="Arial"/>
              </a:rPr>
              <a:t>)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381000" y="951216"/>
            <a:ext cx="8458200" cy="1087133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Motivasi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adalah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suatu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dorongan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kuat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mengarahkan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seseorang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untuk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mencari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pemuas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terhadap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kebutuhnya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43204" y="628779"/>
            <a:ext cx="1447800" cy="484819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bg1"/>
                </a:solidFill>
              </a:rPr>
              <a:t>1) </a:t>
            </a:r>
            <a:r>
              <a:rPr lang="en-US" sz="2000" dirty="0" err="1" smtClean="0">
                <a:solidFill>
                  <a:schemeClr val="bg1"/>
                </a:solidFill>
              </a:rPr>
              <a:t>Motivasi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endParaRPr lang="id-ID" sz="2000" dirty="0">
              <a:solidFill>
                <a:schemeClr val="bg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71804" y="2551417"/>
            <a:ext cx="8458200" cy="1315733"/>
          </a:xfrm>
          <a:prstGeom prst="round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Persepsi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adalah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penafsiran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terhadap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suatu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hal</a:t>
            </a:r>
            <a:r>
              <a:rPr lang="en-US" sz="2000" dirty="0" smtClean="0">
                <a:solidFill>
                  <a:schemeClr val="tx1"/>
                </a:solidFill>
              </a:rPr>
              <a:t>. </a:t>
            </a:r>
            <a:r>
              <a:rPr lang="en-US" sz="2000" dirty="0" err="1" smtClean="0">
                <a:solidFill>
                  <a:schemeClr val="tx1"/>
                </a:solidFill>
              </a:rPr>
              <a:t>Seseorang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termotivasi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unuk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melakukan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sesuatu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dipengaruhi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oleh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persepsinya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terhadap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hal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tersebut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34008" y="2228979"/>
            <a:ext cx="1456996" cy="484819"/>
          </a:xfrm>
          <a:prstGeom prst="round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bg1"/>
                </a:solidFill>
              </a:rPr>
              <a:t>2) </a:t>
            </a:r>
            <a:r>
              <a:rPr lang="en-US" sz="2000" dirty="0" err="1" smtClean="0">
                <a:solidFill>
                  <a:schemeClr val="bg1"/>
                </a:solidFill>
              </a:rPr>
              <a:t>Persepsi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endParaRPr lang="id-ID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53193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381000" y="951216"/>
            <a:ext cx="8458200" cy="1087133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tx1"/>
                </a:solidFill>
              </a:rPr>
              <a:t>Proses </a:t>
            </a:r>
            <a:r>
              <a:rPr lang="en-US" sz="2000" dirty="0" err="1" smtClean="0">
                <a:solidFill>
                  <a:schemeClr val="tx1"/>
                </a:solidFill>
              </a:rPr>
              <a:t>belajar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menggambarkan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perubahan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dalam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perilaku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seorang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individu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bersumber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dari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pengalaman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hidupnya</a:t>
            </a:r>
            <a:r>
              <a:rPr lang="en-US" sz="2000" dirty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143204" y="628779"/>
            <a:ext cx="1990396" cy="484819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bg1"/>
                </a:solidFill>
              </a:rPr>
              <a:t>3) Proses </a:t>
            </a:r>
            <a:r>
              <a:rPr lang="en-US" sz="2000" dirty="0" err="1" smtClean="0">
                <a:solidFill>
                  <a:schemeClr val="bg1"/>
                </a:solidFill>
              </a:rPr>
              <a:t>belajar</a:t>
            </a:r>
            <a:endParaRPr lang="id-ID" sz="2000" dirty="0">
              <a:solidFill>
                <a:schemeClr val="bg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71804" y="2551417"/>
            <a:ext cx="8458200" cy="1315733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Kepercayaan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adalah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suatu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pemikiran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deskriptif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dimiliki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seseorang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tentang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suatu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hal</a:t>
            </a:r>
            <a:r>
              <a:rPr lang="en-US" sz="2000" dirty="0" smtClean="0">
                <a:solidFill>
                  <a:schemeClr val="tx1"/>
                </a:solidFill>
              </a:rPr>
              <a:t>. </a:t>
            </a:r>
            <a:r>
              <a:rPr lang="en-US" sz="2000" dirty="0" err="1" smtClean="0">
                <a:solidFill>
                  <a:schemeClr val="tx1"/>
                </a:solidFill>
              </a:rPr>
              <a:t>Sikap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adalah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cara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seseorang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berpikir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merasakan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bertindak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terhadap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rangsangan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dari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lingkungan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sekitar</a:t>
            </a:r>
            <a:r>
              <a:rPr lang="en-US" sz="2000" dirty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34008" y="2228979"/>
            <a:ext cx="3828392" cy="484819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bg1"/>
                </a:solidFill>
              </a:rPr>
              <a:t>4) </a:t>
            </a:r>
            <a:r>
              <a:rPr lang="en-US" sz="2000" dirty="0" err="1" smtClean="0">
                <a:solidFill>
                  <a:schemeClr val="bg1"/>
                </a:solidFill>
              </a:rPr>
              <a:t>Kepercayaan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dan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sikap</a:t>
            </a:r>
            <a:r>
              <a:rPr lang="en-US" sz="2000" dirty="0" smtClean="0">
                <a:solidFill>
                  <a:schemeClr val="bg1"/>
                </a:solidFill>
              </a:rPr>
              <a:t> personal</a:t>
            </a:r>
            <a:endParaRPr lang="id-ID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1689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114240"/>
            <a:ext cx="6781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2. </a:t>
            </a:r>
            <a:r>
              <a:rPr lang="en-US" sz="2000" b="1" dirty="0" err="1" smtClean="0">
                <a:sym typeface="Arial"/>
              </a:rPr>
              <a:t>Jenis-Jenis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Perilaku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Konsumen</a:t>
            </a:r>
            <a:r>
              <a:rPr lang="en-US" sz="2000" b="1" dirty="0" smtClean="0">
                <a:sym typeface="Arial"/>
              </a:rPr>
              <a:t> 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pic>
        <p:nvPicPr>
          <p:cNvPr id="3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3"/>
              </a:ext>
            </a:extLst>
          </a:blip>
          <a:srcRect/>
          <a:stretch>
            <a:fillRect/>
          </a:stretch>
        </p:blipFill>
        <p:spPr>
          <a:xfrm>
            <a:off x="246221" y="742950"/>
            <a:ext cx="2866657" cy="38862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 rot="16200000">
            <a:off x="-531876" y="3660457"/>
            <a:ext cx="1309974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Pixabay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sp>
        <p:nvSpPr>
          <p:cNvPr id="5" name="Google Shape;384;p16"/>
          <p:cNvSpPr/>
          <p:nvPr/>
        </p:nvSpPr>
        <p:spPr>
          <a:xfrm flipH="1">
            <a:off x="3331778" y="1392621"/>
            <a:ext cx="5507422" cy="2133600"/>
          </a:xfrm>
          <a:prstGeom prst="horizontalScroll">
            <a:avLst>
              <a:gd name="adj" fmla="val 12500"/>
            </a:avLst>
          </a:prstGeom>
          <a:solidFill>
            <a:srgbClr val="FFFF99">
              <a:alpha val="87843"/>
            </a:srgbClr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memahami</a:t>
            </a:r>
            <a:r>
              <a:rPr lang="en-US" sz="2000" dirty="0" smtClean="0"/>
              <a:t> </a:t>
            </a:r>
            <a:r>
              <a:rPr lang="en-US" sz="2000" dirty="0" err="1" smtClean="0"/>
              <a:t>perilaku</a:t>
            </a:r>
            <a:r>
              <a:rPr lang="en-US" sz="2000" dirty="0" smtClean="0"/>
              <a:t> </a:t>
            </a:r>
            <a:r>
              <a:rPr lang="en-US" sz="2000" dirty="0" err="1" smtClean="0"/>
              <a:t>konsumen</a:t>
            </a:r>
            <a:r>
              <a:rPr lang="en-US" sz="2000" dirty="0" smtClean="0"/>
              <a:t>, </a:t>
            </a:r>
            <a:r>
              <a:rPr lang="en-US" sz="2000" dirty="0" err="1" smtClean="0"/>
              <a:t>produsen</a:t>
            </a:r>
            <a:r>
              <a:rPr lang="en-US" sz="2000" dirty="0" smtClean="0"/>
              <a:t> </a:t>
            </a:r>
            <a:r>
              <a:rPr lang="en-US" sz="2000" dirty="0" err="1" smtClean="0"/>
              <a:t>dapat</a:t>
            </a:r>
            <a:r>
              <a:rPr lang="en-US" sz="2000" dirty="0" smtClean="0"/>
              <a:t> </a:t>
            </a:r>
            <a:r>
              <a:rPr lang="en-US" sz="2000" dirty="0" err="1" smtClean="0"/>
              <a:t>memberikan</a:t>
            </a:r>
            <a:r>
              <a:rPr lang="en-US" sz="2000" dirty="0" smtClean="0"/>
              <a:t> </a:t>
            </a:r>
            <a:r>
              <a:rPr lang="en-US" sz="2000" dirty="0" err="1" smtClean="0"/>
              <a:t>pelayanan</a:t>
            </a:r>
            <a:r>
              <a:rPr lang="en-US" sz="2000" dirty="0" smtClean="0"/>
              <a:t> yang </a:t>
            </a:r>
            <a:r>
              <a:rPr lang="en-US" sz="2000" dirty="0" err="1" smtClean="0"/>
              <a:t>lebih</a:t>
            </a:r>
            <a:r>
              <a:rPr lang="en-US" sz="2000" dirty="0" smtClean="0"/>
              <a:t> optimal </a:t>
            </a:r>
            <a:r>
              <a:rPr lang="en-US" sz="2000" dirty="0" err="1" smtClean="0"/>
              <a:t>sehingga</a:t>
            </a:r>
            <a:r>
              <a:rPr lang="en-US" sz="2000" dirty="0" smtClean="0"/>
              <a:t> </a:t>
            </a:r>
            <a:r>
              <a:rPr lang="en-US" sz="2000" dirty="0" err="1" smtClean="0"/>
              <a:t>dapat</a:t>
            </a:r>
            <a:r>
              <a:rPr lang="en-US" sz="2000" dirty="0" smtClean="0"/>
              <a:t> </a:t>
            </a:r>
            <a:r>
              <a:rPr lang="en-US" sz="2000" dirty="0" err="1" smtClean="0"/>
              <a:t>meningkatkan</a:t>
            </a:r>
            <a:r>
              <a:rPr lang="en-US" sz="2000" dirty="0" smtClean="0"/>
              <a:t> </a:t>
            </a:r>
            <a:r>
              <a:rPr lang="en-US" sz="2000" dirty="0" err="1" smtClean="0"/>
              <a:t>penjualan</a:t>
            </a:r>
            <a:r>
              <a:rPr lang="en-US" sz="2000" dirty="0" smtClean="0"/>
              <a:t> </a:t>
            </a:r>
            <a:r>
              <a:rPr lang="en-US" sz="2000" dirty="0" err="1" smtClean="0"/>
              <a:t>produk</a:t>
            </a:r>
            <a:r>
              <a:rPr lang="en-US" sz="2000" dirty="0" smtClean="0"/>
              <a:t>. </a:t>
            </a:r>
            <a:endParaRPr sz="2000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516080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66800" y="57150"/>
            <a:ext cx="6781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sym typeface="Arial"/>
              </a:rPr>
              <a:t>Perilaku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>
                <a:sym typeface="Arial"/>
              </a:rPr>
              <a:t>k</a:t>
            </a:r>
            <a:r>
              <a:rPr lang="en-US" sz="2000" dirty="0" err="1" smtClean="0">
                <a:sym typeface="Arial"/>
              </a:rPr>
              <a:t>onsumen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berdasarkan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bentuk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tubuh</a:t>
            </a:r>
            <a:endParaRPr lang="en-US" sz="2000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7155598"/>
              </p:ext>
            </p:extLst>
          </p:nvPr>
        </p:nvGraphicFramePr>
        <p:xfrm>
          <a:off x="152400" y="579180"/>
          <a:ext cx="8839200" cy="39319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982625"/>
                <a:gridCol w="6856575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Tipe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Konsumen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Bentuk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Tubuh</a:t>
                      </a:r>
                      <a:endParaRPr lang="en-US" sz="2000" dirty="0"/>
                    </a:p>
                  </a:txBody>
                  <a:tcPr/>
                </a:tc>
              </a:tr>
              <a:tr h="185928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1. </a:t>
                      </a:r>
                      <a:r>
                        <a:rPr lang="en-US" sz="2000" dirty="0" err="1" smtClean="0"/>
                        <a:t>Piknis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Ciri-ciri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konsumen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tipe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piknis</a:t>
                      </a:r>
                      <a:r>
                        <a:rPr lang="en-US" sz="2000" baseline="0" dirty="0" smtClean="0"/>
                        <a:t>, </a:t>
                      </a:r>
                      <a:r>
                        <a:rPr lang="en-US" sz="2000" baseline="0" dirty="0" err="1" smtClean="0"/>
                        <a:t>yaitu</a:t>
                      </a:r>
                      <a:r>
                        <a:rPr lang="en-US" sz="2000" baseline="0" dirty="0" smtClean="0"/>
                        <a:t>: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baseline="0" dirty="0" err="1" smtClean="0"/>
                        <a:t>berbadan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bulat</a:t>
                      </a:r>
                      <a:r>
                        <a:rPr lang="en-US" sz="2000" baseline="0" dirty="0" smtClean="0"/>
                        <a:t>,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baseline="0" dirty="0" err="1" smtClean="0"/>
                        <a:t>agak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pendek</a:t>
                      </a:r>
                      <a:r>
                        <a:rPr lang="en-US" sz="2000" baseline="0" dirty="0" smtClean="0"/>
                        <a:t>, </a:t>
                      </a:r>
                      <a:r>
                        <a:rPr lang="en-US" sz="2000" baseline="0" dirty="0" err="1" smtClean="0"/>
                        <a:t>dan</a:t>
                      </a:r>
                      <a:endParaRPr lang="en-US" sz="2000" baseline="0" dirty="0" smtClean="0"/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baseline="0" dirty="0" err="1" smtClean="0"/>
                        <a:t>berwajah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bulat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lebar</a:t>
                      </a:r>
                      <a:r>
                        <a:rPr lang="en-US" sz="2000" baseline="0" dirty="0" smtClean="0"/>
                        <a:t>, </a:t>
                      </a:r>
                      <a:r>
                        <a:rPr lang="en-US" sz="2000" baseline="0" dirty="0" err="1" smtClean="0"/>
                        <a:t>dan</a:t>
                      </a:r>
                      <a:endParaRPr lang="en-US" sz="2000" baseline="0" dirty="0" smtClean="0"/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baseline="0" dirty="0" err="1" smtClean="0"/>
                        <a:t>bersifat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ramah</a:t>
                      </a:r>
                      <a:r>
                        <a:rPr lang="en-US" sz="2000" baseline="0" dirty="0" smtClean="0"/>
                        <a:t>, </a:t>
                      </a:r>
                      <a:r>
                        <a:rPr lang="en-US" sz="2000" baseline="0" dirty="0" err="1" smtClean="0"/>
                        <a:t>suka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berbicara</a:t>
                      </a:r>
                      <a:r>
                        <a:rPr lang="en-US" sz="2000" baseline="0" dirty="0" smtClean="0"/>
                        <a:t>, </a:t>
                      </a:r>
                      <a:r>
                        <a:rPr lang="en-US" sz="2000" baseline="0" dirty="0" err="1" smtClean="0"/>
                        <a:t>tenang</a:t>
                      </a:r>
                      <a:r>
                        <a:rPr lang="en-US" sz="2000" baseline="0" dirty="0" smtClean="0"/>
                        <a:t>, </a:t>
                      </a:r>
                      <a:r>
                        <a:rPr lang="en-US" sz="2000" baseline="0" dirty="0" err="1" smtClean="0"/>
                        <a:t>dan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humoris</a:t>
                      </a:r>
                      <a:r>
                        <a:rPr lang="en-US" sz="2000" baseline="0" dirty="0" smtClean="0"/>
                        <a:t>.</a:t>
                      </a:r>
                      <a:endParaRPr lang="en-US" sz="2000" dirty="0"/>
                    </a:p>
                  </a:txBody>
                  <a:tcPr/>
                </a:tc>
              </a:tr>
              <a:tr h="158496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2. </a:t>
                      </a:r>
                      <a:r>
                        <a:rPr lang="en-US" sz="2000" dirty="0" err="1" smtClean="0"/>
                        <a:t>Leptosom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 smtClean="0"/>
                        <a:t>Ciri-ciri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konsumen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tipe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leptosom</a:t>
                      </a:r>
                      <a:r>
                        <a:rPr lang="en-US" sz="2000" baseline="0" dirty="0" smtClean="0"/>
                        <a:t>, </a:t>
                      </a:r>
                      <a:r>
                        <a:rPr lang="en-US" sz="2000" baseline="0" dirty="0" err="1" smtClean="0"/>
                        <a:t>yaitu</a:t>
                      </a:r>
                      <a:r>
                        <a:rPr lang="en-US" sz="2000" baseline="0" dirty="0" smtClean="0"/>
                        <a:t>: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2000" baseline="0" dirty="0" err="1" smtClean="0"/>
                        <a:t>berbadan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kurus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dan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panjang</a:t>
                      </a:r>
                      <a:r>
                        <a:rPr lang="en-US" sz="2000" baseline="0" dirty="0" smtClean="0"/>
                        <a:t>,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2000" baseline="0" dirty="0" err="1" smtClean="0"/>
                        <a:t>memiliki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leher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dan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bahu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kecil</a:t>
                      </a:r>
                      <a:r>
                        <a:rPr lang="en-US" sz="2000" baseline="0" dirty="0" smtClean="0"/>
                        <a:t>,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2000" baseline="0" dirty="0" err="1" smtClean="0"/>
                        <a:t>bersifat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sombong</a:t>
                      </a:r>
                      <a:r>
                        <a:rPr lang="en-US" sz="2000" baseline="0" dirty="0" smtClean="0"/>
                        <a:t>, </a:t>
                      </a:r>
                      <a:r>
                        <a:rPr lang="en-US" sz="2000" baseline="0" dirty="0" err="1" smtClean="0"/>
                        <a:t>memiliki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daya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pikir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dan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pengetahuan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tinggi</a:t>
                      </a:r>
                      <a:r>
                        <a:rPr lang="en-US" sz="2000" baseline="0" dirty="0" smtClean="0"/>
                        <a:t>, </a:t>
                      </a:r>
                      <a:r>
                        <a:rPr lang="en-US" sz="2000" baseline="0" dirty="0" err="1" smtClean="0"/>
                        <a:t>serta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memiliki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cita-cita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tinggi</a:t>
                      </a:r>
                      <a:r>
                        <a:rPr lang="en-US" sz="2000" baseline="0" dirty="0" smtClean="0"/>
                        <a:t>.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34991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3977530"/>
              </p:ext>
            </p:extLst>
          </p:nvPr>
        </p:nvGraphicFramePr>
        <p:xfrm>
          <a:off x="152400" y="895350"/>
          <a:ext cx="8839200" cy="32918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982625"/>
                <a:gridCol w="6856575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Tipe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Konsumen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Bentuk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Tubuh</a:t>
                      </a:r>
                      <a:endParaRPr lang="en-US" sz="2000" dirty="0"/>
                    </a:p>
                  </a:txBody>
                  <a:tcPr/>
                </a:tc>
              </a:tr>
              <a:tr h="751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3. </a:t>
                      </a:r>
                      <a:r>
                        <a:rPr lang="en-US" sz="2000" dirty="0" err="1" smtClean="0"/>
                        <a:t>Atletis</a:t>
                      </a:r>
                      <a:r>
                        <a:rPr lang="en-US" sz="2000" dirty="0" smtClean="0"/>
                        <a:t>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Ciri-ciri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konsumen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tipe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atletis</a:t>
                      </a:r>
                      <a:r>
                        <a:rPr lang="en-US" sz="2000" baseline="0" dirty="0" smtClean="0"/>
                        <a:t>, </a:t>
                      </a:r>
                      <a:r>
                        <a:rPr lang="en-US" sz="2000" baseline="0" dirty="0" err="1" smtClean="0"/>
                        <a:t>yaitu</a:t>
                      </a:r>
                      <a:r>
                        <a:rPr lang="en-US" sz="2000" baseline="0" dirty="0" smtClean="0"/>
                        <a:t>: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baseline="0" dirty="0" err="1" smtClean="0"/>
                        <a:t>berbadan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kokoh</a:t>
                      </a:r>
                      <a:r>
                        <a:rPr lang="en-US" sz="2000" baseline="0" dirty="0" smtClean="0"/>
                        <a:t>,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baseline="0" dirty="0" err="1" smtClean="0"/>
                        <a:t>memiliki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pundak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lebar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dan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pinggul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berisi</a:t>
                      </a:r>
                      <a:r>
                        <a:rPr lang="en-US" sz="2000" baseline="0" dirty="0" smtClean="0"/>
                        <a:t>,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baseline="0" dirty="0" err="1" smtClean="0"/>
                        <a:t>memiliki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anggota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badan</a:t>
                      </a:r>
                      <a:r>
                        <a:rPr lang="en-US" sz="2000" baseline="0" dirty="0" smtClean="0"/>
                        <a:t> yang </a:t>
                      </a:r>
                      <a:r>
                        <a:rPr lang="en-US" sz="2000" baseline="0" dirty="0" err="1" smtClean="0"/>
                        <a:t>cukup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panjang</a:t>
                      </a:r>
                      <a:r>
                        <a:rPr lang="en-US" sz="2000" baseline="0" dirty="0" smtClean="0"/>
                        <a:t>, </a:t>
                      </a:r>
                      <a:r>
                        <a:rPr lang="en-US" sz="2000" baseline="0" dirty="0" err="1" smtClean="0"/>
                        <a:t>berotot</a:t>
                      </a:r>
                      <a:r>
                        <a:rPr lang="en-US" sz="2000" baseline="0" dirty="0" smtClean="0"/>
                        <a:t>, </a:t>
                      </a:r>
                      <a:r>
                        <a:rPr lang="en-US" sz="2000" baseline="0" dirty="0" err="1" smtClean="0"/>
                        <a:t>dan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kekar</a:t>
                      </a:r>
                      <a:r>
                        <a:rPr lang="en-US" sz="2000" baseline="0" dirty="0" smtClean="0"/>
                        <a:t>,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baseline="0" dirty="0" err="1" smtClean="0"/>
                        <a:t>berwajah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bulat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lonjong</a:t>
                      </a:r>
                      <a:r>
                        <a:rPr lang="en-US" sz="2000" baseline="0" dirty="0" smtClean="0"/>
                        <a:t>, </a:t>
                      </a:r>
                      <a:r>
                        <a:rPr lang="en-US" sz="2000" baseline="0" dirty="0" err="1" smtClean="0"/>
                        <a:t>dan</a:t>
                      </a:r>
                      <a:endParaRPr lang="en-US" sz="2000" baseline="0" dirty="0" smtClean="0"/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baseline="0" dirty="0" err="1" smtClean="0"/>
                        <a:t>berkarakter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aktif</a:t>
                      </a:r>
                      <a:r>
                        <a:rPr lang="en-US" sz="2000" baseline="0" dirty="0" smtClean="0"/>
                        <a:t>, </a:t>
                      </a:r>
                      <a:r>
                        <a:rPr lang="en-US" sz="2000" baseline="0" dirty="0" err="1" smtClean="0"/>
                        <a:t>berpenampilan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tenang</a:t>
                      </a:r>
                      <a:r>
                        <a:rPr lang="en-US" sz="2000" baseline="0" dirty="0" smtClean="0"/>
                        <a:t>, </a:t>
                      </a:r>
                      <a:r>
                        <a:rPr lang="en-US" sz="2000" baseline="0" dirty="0" err="1" smtClean="0"/>
                        <a:t>cenderung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tidak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menyukai</a:t>
                      </a:r>
                      <a:r>
                        <a:rPr lang="en-US" sz="2000" baseline="0" dirty="0" smtClean="0"/>
                        <a:t> humor, </a:t>
                      </a:r>
                      <a:r>
                        <a:rPr lang="en-US" sz="2000" baseline="0" dirty="0" err="1" smtClean="0"/>
                        <a:t>dan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tidak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mudah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percaya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kepada</a:t>
                      </a:r>
                      <a:r>
                        <a:rPr lang="en-US" sz="2000" baseline="0" dirty="0" smtClean="0"/>
                        <a:t> orang lain.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51558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67070"/>
            <a:ext cx="8153401" cy="58771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89516" y="269282"/>
            <a:ext cx="7159084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B.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Mengidentifikasi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Sinyal-Sinyal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dari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Calon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Pelanggan</a:t>
            </a:r>
            <a:endParaRPr lang="en-US" sz="24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4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214690" y="1226204"/>
            <a:ext cx="2854040" cy="346517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 rot="16200000">
            <a:off x="-482985" y="3744693"/>
            <a:ext cx="1212191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canva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 t="39357"/>
          <a:stretch>
            <a:fillRect/>
          </a:stretch>
        </p:blipFill>
        <p:spPr>
          <a:xfrm flipH="1">
            <a:off x="3129241" y="1328169"/>
            <a:ext cx="5931923" cy="2615181"/>
          </a:xfrm>
          <a:prstGeom prst="rect">
            <a:avLst/>
          </a:prstGeom>
        </p:spPr>
      </p:pic>
      <p:pic>
        <p:nvPicPr>
          <p:cNvPr id="7" name="Picture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5"/>
              </a:ext>
            </a:extLst>
          </a:blip>
          <a:srcRect/>
          <a:stretch>
            <a:fillRect/>
          </a:stretch>
        </p:blipFill>
        <p:spPr>
          <a:xfrm rot="1174597">
            <a:off x="8450097" y="776251"/>
            <a:ext cx="475518" cy="9307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88536" y="1506763"/>
            <a:ext cx="5215086" cy="21544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>
              <a:buClrTx/>
            </a:pPr>
            <a:r>
              <a:rPr lang="en-US" sz="2000" dirty="0" err="1" smtClean="0"/>
              <a:t>Pelanggan</a:t>
            </a:r>
            <a:r>
              <a:rPr lang="en-US" sz="2000" dirty="0" smtClean="0"/>
              <a:t>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</a:t>
            </a:r>
            <a:r>
              <a:rPr lang="en-US" sz="2000" dirty="0" err="1" smtClean="0"/>
              <a:t>pihak</a:t>
            </a:r>
            <a:r>
              <a:rPr lang="en-US" sz="2000" dirty="0" smtClean="0"/>
              <a:t> yang </a:t>
            </a:r>
            <a:r>
              <a:rPr lang="en-US" sz="2000" dirty="0" err="1" smtClean="0"/>
              <a:t>membeli</a:t>
            </a:r>
            <a:r>
              <a:rPr lang="en-US" sz="2000" dirty="0" smtClean="0"/>
              <a:t> </a:t>
            </a:r>
            <a:r>
              <a:rPr lang="en-US" sz="2000" dirty="0" err="1" smtClean="0"/>
              <a:t>produk</a:t>
            </a:r>
            <a:r>
              <a:rPr lang="en-US" sz="2000" dirty="0" smtClean="0"/>
              <a:t> </a:t>
            </a:r>
            <a:r>
              <a:rPr lang="en-US" sz="2000" dirty="0" err="1" smtClean="0"/>
              <a:t>perusahaan</a:t>
            </a:r>
            <a:r>
              <a:rPr lang="en-US" sz="2000" dirty="0" smtClean="0"/>
              <a:t> </a:t>
            </a:r>
            <a:r>
              <a:rPr lang="en-US" sz="2000" dirty="0" err="1" smtClean="0"/>
              <a:t>secara</a:t>
            </a:r>
            <a:r>
              <a:rPr lang="en-US" sz="2000" dirty="0" smtClean="0"/>
              <a:t> </a:t>
            </a:r>
            <a:r>
              <a:rPr lang="en-US" sz="2000" dirty="0" err="1" smtClean="0"/>
              <a:t>rutin</a:t>
            </a:r>
            <a:r>
              <a:rPr lang="en-US" sz="2000" dirty="0" smtClean="0"/>
              <a:t>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terus-menerus</a:t>
            </a:r>
            <a:r>
              <a:rPr lang="en-US" sz="2000" dirty="0" smtClean="0"/>
              <a:t> </a:t>
            </a:r>
            <a:r>
              <a:rPr lang="en-US" sz="2000" dirty="0" err="1" smtClean="0"/>
              <a:t>karena</a:t>
            </a:r>
            <a:r>
              <a:rPr lang="en-US" sz="2000" dirty="0" smtClean="0"/>
              <a:t> </a:t>
            </a:r>
            <a:r>
              <a:rPr lang="en-US" sz="2000" dirty="0" err="1" smtClean="0"/>
              <a:t>barang</a:t>
            </a:r>
            <a:r>
              <a:rPr lang="en-US" sz="2000" dirty="0" smtClean="0"/>
              <a:t> yang </a:t>
            </a:r>
            <a:r>
              <a:rPr lang="en-US" sz="2000" dirty="0" err="1" smtClean="0"/>
              <a:t>dibeli</a:t>
            </a:r>
            <a:r>
              <a:rPr lang="en-US" sz="2000" dirty="0" smtClean="0"/>
              <a:t> </a:t>
            </a:r>
            <a:r>
              <a:rPr lang="en-US" sz="2000" dirty="0" err="1" smtClean="0"/>
              <a:t>dapat</a:t>
            </a:r>
            <a:r>
              <a:rPr lang="en-US" sz="2000" dirty="0" smtClean="0"/>
              <a:t> </a:t>
            </a:r>
            <a:r>
              <a:rPr lang="en-US" sz="2000" dirty="0" err="1" smtClean="0"/>
              <a:t>bermanfaat</a:t>
            </a:r>
            <a:r>
              <a:rPr lang="en-US" sz="2000" dirty="0" smtClean="0"/>
              <a:t> </a:t>
            </a:r>
            <a:r>
              <a:rPr lang="en-US" sz="2000" dirty="0" err="1" smtClean="0"/>
              <a:t>baginya</a:t>
            </a:r>
            <a:r>
              <a:rPr lang="en-US" sz="2000" dirty="0" smtClean="0"/>
              <a:t>. </a:t>
            </a:r>
            <a:r>
              <a:rPr lang="en-US" sz="2000" dirty="0" err="1" smtClean="0"/>
              <a:t>Menurut</a:t>
            </a:r>
            <a:r>
              <a:rPr lang="en-US" sz="2000" dirty="0" smtClean="0"/>
              <a:t> </a:t>
            </a:r>
            <a:r>
              <a:rPr lang="en-US" sz="2000" b="1" dirty="0" err="1" smtClean="0"/>
              <a:t>Tjipotono</a:t>
            </a:r>
            <a:r>
              <a:rPr lang="en-US" sz="2000" b="1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b="1" dirty="0" smtClean="0"/>
              <a:t>Diana </a:t>
            </a:r>
            <a:r>
              <a:rPr lang="en-US" sz="2000" dirty="0" smtClean="0"/>
              <a:t>(2003), </a:t>
            </a:r>
            <a:r>
              <a:rPr lang="en-US" sz="2000" dirty="0" err="1" smtClean="0"/>
              <a:t>pelanggan</a:t>
            </a:r>
            <a:r>
              <a:rPr lang="en-US" sz="2000" dirty="0" smtClean="0"/>
              <a:t>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orang yang </a:t>
            </a:r>
            <a:r>
              <a:rPr lang="en-US" sz="2000" dirty="0" err="1" smtClean="0"/>
              <a:t>membeli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menggunakan</a:t>
            </a:r>
            <a:r>
              <a:rPr lang="en-US" sz="2000" dirty="0" smtClean="0"/>
              <a:t> </a:t>
            </a:r>
            <a:r>
              <a:rPr lang="en-US" sz="2000" dirty="0" err="1" smtClean="0"/>
              <a:t>produk</a:t>
            </a:r>
            <a:r>
              <a:rPr lang="en-US" sz="2000" dirty="0" smtClean="0"/>
              <a:t> </a:t>
            </a:r>
            <a:r>
              <a:rPr lang="en-US" sz="2000" dirty="0" err="1" smtClean="0"/>
              <a:t>perusahaan</a:t>
            </a:r>
            <a:r>
              <a:rPr lang="en-US" sz="2000" dirty="0" smtClean="0"/>
              <a:t> </a:t>
            </a:r>
            <a:r>
              <a:rPr lang="en-US" sz="2000" dirty="0" err="1" smtClean="0"/>
              <a:t>secara</a:t>
            </a:r>
            <a:r>
              <a:rPr lang="en-US" sz="2000" dirty="0" smtClean="0"/>
              <a:t> </a:t>
            </a:r>
            <a:r>
              <a:rPr lang="en-US" sz="2000" dirty="0" err="1" smtClean="0"/>
              <a:t>terus-menerus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datang</a:t>
            </a:r>
            <a:r>
              <a:rPr lang="en-US" sz="2000" dirty="0" smtClean="0"/>
              <a:t> </a:t>
            </a:r>
            <a:r>
              <a:rPr lang="en-US" sz="2000" dirty="0" err="1" smtClean="0"/>
              <a:t>kembali</a:t>
            </a:r>
            <a:r>
              <a:rPr lang="en-US" sz="2000" dirty="0" smtClean="0"/>
              <a:t> </a:t>
            </a:r>
            <a:r>
              <a:rPr lang="en-US" sz="2000" dirty="0" err="1" smtClean="0"/>
              <a:t>secara</a:t>
            </a:r>
            <a:r>
              <a:rPr lang="en-US" sz="2000" dirty="0" smtClean="0"/>
              <a:t> </a:t>
            </a:r>
            <a:r>
              <a:rPr lang="en-US" sz="2000" dirty="0" err="1" smtClean="0"/>
              <a:t>berulang</a:t>
            </a:r>
            <a:r>
              <a:rPr lang="en-US" sz="2000" dirty="0" smtClean="0"/>
              <a:t>.</a:t>
            </a:r>
            <a:endParaRPr lang="en-US" sz="20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9535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200" y="57150"/>
            <a:ext cx="6781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1. </a:t>
            </a:r>
            <a:r>
              <a:rPr lang="en-US" sz="2000" b="1" dirty="0" err="1" smtClean="0">
                <a:sym typeface="Arial"/>
              </a:rPr>
              <a:t>Jenis-Jenis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Pelanggan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6200" y="419040"/>
            <a:ext cx="6781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a. </a:t>
            </a:r>
            <a:r>
              <a:rPr lang="en-US" sz="2000" b="1" dirty="0" err="1" smtClean="0">
                <a:sym typeface="Arial"/>
              </a:rPr>
              <a:t>Pelanggan</a:t>
            </a:r>
            <a:r>
              <a:rPr lang="en-US" sz="2000" b="1" dirty="0" smtClean="0">
                <a:sym typeface="Arial"/>
              </a:rPr>
              <a:t> internal (</a:t>
            </a:r>
            <a:r>
              <a:rPr lang="en-US" sz="2000" b="1" i="1" dirty="0" smtClean="0">
                <a:sym typeface="Arial"/>
              </a:rPr>
              <a:t>internal customer</a:t>
            </a:r>
            <a:r>
              <a:rPr lang="en-US" sz="2000" b="1" dirty="0" smtClean="0">
                <a:sym typeface="Arial"/>
              </a:rPr>
              <a:t>)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91510" y="923895"/>
            <a:ext cx="8458200" cy="1524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Pelanggan</a:t>
            </a:r>
            <a:r>
              <a:rPr lang="en-US" sz="2000" dirty="0" smtClean="0">
                <a:solidFill>
                  <a:schemeClr val="tx1"/>
                </a:solidFill>
              </a:rPr>
              <a:t> internal </a:t>
            </a:r>
            <a:r>
              <a:rPr lang="en-US" sz="2000" dirty="0" err="1" smtClean="0">
                <a:solidFill>
                  <a:schemeClr val="tx1"/>
                </a:solidFill>
              </a:rPr>
              <a:t>adalah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seluruh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pihak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dalam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organisasi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menggunakan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jasa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suatu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bagian</a:t>
            </a:r>
            <a:r>
              <a:rPr lang="en-US" sz="2000" dirty="0" smtClean="0">
                <a:solidFill>
                  <a:schemeClr val="tx1"/>
                </a:solidFill>
              </a:rPr>
              <a:t>/</a:t>
            </a:r>
            <a:r>
              <a:rPr lang="en-US" sz="2000" dirty="0" err="1" smtClean="0">
                <a:solidFill>
                  <a:schemeClr val="tx1"/>
                </a:solidFill>
              </a:rPr>
              <a:t>departemen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tertentu</a:t>
            </a:r>
            <a:r>
              <a:rPr lang="en-US" sz="2000" dirty="0" smtClean="0">
                <a:solidFill>
                  <a:schemeClr val="tx1"/>
                </a:solidFill>
              </a:rPr>
              <a:t>. </a:t>
            </a:r>
            <a:r>
              <a:rPr lang="en-US" sz="2000" dirty="0" err="1" smtClean="0">
                <a:solidFill>
                  <a:schemeClr val="tx1"/>
                </a:solidFill>
              </a:rPr>
              <a:t>Jadi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siapa</a:t>
            </a:r>
            <a:r>
              <a:rPr lang="en-US" sz="2000" dirty="0" smtClean="0">
                <a:solidFill>
                  <a:schemeClr val="tx1"/>
                </a:solidFill>
              </a:rPr>
              <a:t> pun </a:t>
            </a:r>
            <a:r>
              <a:rPr lang="en-US" sz="2000" dirty="0" err="1" smtClean="0">
                <a:solidFill>
                  <a:schemeClr val="tx1"/>
                </a:solidFill>
              </a:rPr>
              <a:t>dapat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menjadi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pelanggan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bergantung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pada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situasinya</a:t>
            </a:r>
            <a:r>
              <a:rPr lang="en-US" sz="2000" dirty="0" smtClean="0">
                <a:solidFill>
                  <a:schemeClr val="tx1"/>
                </a:solidFill>
              </a:rPr>
              <a:t>. </a:t>
            </a:r>
            <a:r>
              <a:rPr lang="en-US" sz="2000" dirty="0" err="1" smtClean="0">
                <a:solidFill>
                  <a:schemeClr val="tx1"/>
                </a:solidFill>
              </a:rPr>
              <a:t>Contohnya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pelanggan</a:t>
            </a:r>
            <a:r>
              <a:rPr lang="en-US" sz="2000" dirty="0" smtClean="0">
                <a:solidFill>
                  <a:schemeClr val="tx1"/>
                </a:solidFill>
              </a:rPr>
              <a:t> internal </a:t>
            </a:r>
            <a:r>
              <a:rPr lang="en-US" sz="2000" dirty="0" err="1" smtClean="0">
                <a:solidFill>
                  <a:schemeClr val="tx1"/>
                </a:solidFill>
              </a:rPr>
              <a:t>organisasi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pelanggan</a:t>
            </a:r>
            <a:r>
              <a:rPr lang="en-US" sz="2000" dirty="0" smtClean="0">
                <a:solidFill>
                  <a:schemeClr val="tx1"/>
                </a:solidFill>
              </a:rPr>
              <a:t> internal </a:t>
            </a:r>
            <a:r>
              <a:rPr lang="en-US" sz="2000" dirty="0" err="1" smtClean="0">
                <a:solidFill>
                  <a:schemeClr val="tx1"/>
                </a:solidFill>
              </a:rPr>
              <a:t>pemerintah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200" y="2552640"/>
            <a:ext cx="6781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b. </a:t>
            </a:r>
            <a:r>
              <a:rPr lang="en-US" sz="2000" b="1" dirty="0" err="1" smtClean="0">
                <a:sym typeface="Arial"/>
              </a:rPr>
              <a:t>Pelanggan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perantara</a:t>
            </a:r>
            <a:r>
              <a:rPr lang="en-US" sz="2000" b="1" dirty="0" smtClean="0">
                <a:sym typeface="Arial"/>
              </a:rPr>
              <a:t> (</a:t>
            </a:r>
            <a:r>
              <a:rPr lang="en-US" sz="2000" b="1" i="1" dirty="0" smtClean="0">
                <a:sym typeface="Arial"/>
              </a:rPr>
              <a:t>intermediate customer</a:t>
            </a:r>
            <a:r>
              <a:rPr lang="en-US" sz="2000" b="1" dirty="0" smtClean="0">
                <a:sym typeface="Arial"/>
              </a:rPr>
              <a:t>)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91510" y="3057495"/>
            <a:ext cx="8458200" cy="119065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Pelanggan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perantara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adalah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setiap</a:t>
            </a:r>
            <a:r>
              <a:rPr lang="en-US" sz="2000" dirty="0" smtClean="0">
                <a:solidFill>
                  <a:schemeClr val="tx1"/>
                </a:solidFill>
              </a:rPr>
              <a:t> orang yang </a:t>
            </a:r>
            <a:r>
              <a:rPr lang="en-US" sz="2000" dirty="0" err="1" smtClean="0">
                <a:solidFill>
                  <a:schemeClr val="tx1"/>
                </a:solidFill>
              </a:rPr>
              <a:t>berperan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sebagai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perantara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produk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tetapi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bukan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sebagai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pemakai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atau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pengguna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dari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produk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ditawarkan</a:t>
            </a:r>
            <a:r>
              <a:rPr lang="en-US" sz="2000" dirty="0" smtClean="0">
                <a:solidFill>
                  <a:schemeClr val="tx1"/>
                </a:solidFill>
              </a:rPr>
              <a:t>. </a:t>
            </a:r>
            <a:r>
              <a:rPr lang="en-US" sz="2000" dirty="0" err="1" smtClean="0">
                <a:solidFill>
                  <a:schemeClr val="tx1"/>
                </a:solidFill>
              </a:rPr>
              <a:t>Contohnya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agen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perusahaan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distributor.</a:t>
            </a:r>
            <a:endParaRPr lang="id-ID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2863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438150"/>
            <a:ext cx="6781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c. </a:t>
            </a:r>
            <a:r>
              <a:rPr lang="en-US" sz="2000" b="1" dirty="0" err="1" smtClean="0">
                <a:sym typeface="Arial"/>
              </a:rPr>
              <a:t>Pelanggan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eksternal</a:t>
            </a:r>
            <a:r>
              <a:rPr lang="en-US" sz="2000" b="1" dirty="0" smtClean="0">
                <a:sym typeface="Arial"/>
              </a:rPr>
              <a:t> (</a:t>
            </a:r>
            <a:r>
              <a:rPr lang="en-US" sz="2000" b="1" i="1" dirty="0" smtClean="0">
                <a:sym typeface="Arial"/>
              </a:rPr>
              <a:t>external customer</a:t>
            </a:r>
            <a:r>
              <a:rPr lang="en-US" sz="2000" b="1" dirty="0" smtClean="0">
                <a:sym typeface="Arial"/>
              </a:rPr>
              <a:t>)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391510" y="943005"/>
            <a:ext cx="8458200" cy="231454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Pelanggan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eksternal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adalah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setiap</a:t>
            </a:r>
            <a:r>
              <a:rPr lang="en-US" sz="2000" dirty="0" smtClean="0">
                <a:solidFill>
                  <a:schemeClr val="tx1"/>
                </a:solidFill>
              </a:rPr>
              <a:t> orang </a:t>
            </a:r>
            <a:r>
              <a:rPr lang="en-US" sz="2000" dirty="0" err="1" smtClean="0">
                <a:solidFill>
                  <a:schemeClr val="tx1"/>
                </a:solidFill>
              </a:rPr>
              <a:t>atau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kelompok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menggunakan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produk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perusahaan</a:t>
            </a:r>
            <a:r>
              <a:rPr lang="en-US" sz="2000" dirty="0" smtClean="0">
                <a:solidFill>
                  <a:schemeClr val="tx1"/>
                </a:solidFill>
              </a:rPr>
              <a:t>. </a:t>
            </a:r>
            <a:r>
              <a:rPr lang="en-US" sz="2000" dirty="0" err="1" smtClean="0">
                <a:solidFill>
                  <a:schemeClr val="tx1"/>
                </a:solidFill>
              </a:rPr>
              <a:t>Pelanggan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eksternal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inilah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berperan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sebagai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pelanggan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nyata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atau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pelanggan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akhir</a:t>
            </a:r>
            <a:r>
              <a:rPr lang="en-US" sz="2000" dirty="0" smtClean="0">
                <a:solidFill>
                  <a:schemeClr val="tx1"/>
                </a:solidFill>
              </a:rPr>
              <a:t>. </a:t>
            </a:r>
            <a:r>
              <a:rPr lang="en-US" sz="2000" dirty="0" err="1" smtClean="0">
                <a:solidFill>
                  <a:schemeClr val="tx1"/>
                </a:solidFill>
              </a:rPr>
              <a:t>Kegiatan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utamanya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yaitu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memanfaatkan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nilai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guna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dari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sebuah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produk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sampai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nilai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guna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produk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tersebut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habis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sehingga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produk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tersebut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diganti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dengan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produk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baru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bersifat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sama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5742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6781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2. </a:t>
            </a:r>
            <a:r>
              <a:rPr lang="en-US" sz="2000" b="1" dirty="0" err="1" smtClean="0">
                <a:sym typeface="Arial"/>
              </a:rPr>
              <a:t>Tipe-Tipe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Pelanggan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rcRect/>
          <a:stretch>
            <a:fillRect/>
          </a:stretch>
        </p:blipFill>
        <p:spPr>
          <a:xfrm>
            <a:off x="120508" y="647754"/>
            <a:ext cx="2851292" cy="398022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 rot="16200000">
            <a:off x="-160564" y="3744693"/>
            <a:ext cx="1212191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canva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 t="39357"/>
          <a:stretch>
            <a:fillRect/>
          </a:stretch>
        </p:blipFill>
        <p:spPr>
          <a:xfrm flipH="1">
            <a:off x="2965166" y="890434"/>
            <a:ext cx="5715000" cy="3129116"/>
          </a:xfrm>
          <a:prstGeom prst="rect">
            <a:avLst/>
          </a:prstGeom>
        </p:spPr>
      </p:pic>
      <p:pic>
        <p:nvPicPr>
          <p:cNvPr id="9" name="Picture 11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rcRect/>
          <a:stretch>
            <a:fillRect/>
          </a:stretch>
        </p:blipFill>
        <p:spPr>
          <a:xfrm rot="1174597">
            <a:off x="8069097" y="338515"/>
            <a:ext cx="475518" cy="93072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97930" y="1123950"/>
            <a:ext cx="4849467" cy="246221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2000" dirty="0" err="1" smtClean="0">
                <a:ea typeface="Microsoft JhengHei" pitchFamily="34" charset="-120"/>
              </a:rPr>
              <a:t>Sikap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hormat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seorang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penjual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terhadap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pelanggan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sangat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diperlukan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sehingga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pelanggan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akan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merasa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dihargai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dan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dianggap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penting</a:t>
            </a:r>
            <a:r>
              <a:rPr lang="en-US" sz="2000" dirty="0" smtClean="0">
                <a:ea typeface="Microsoft JhengHei" pitchFamily="34" charset="-120"/>
              </a:rPr>
              <a:t>. </a:t>
            </a:r>
            <a:r>
              <a:rPr lang="en-US" sz="2000" dirty="0" err="1" smtClean="0">
                <a:ea typeface="Microsoft JhengHei" pitchFamily="34" charset="-120"/>
              </a:rPr>
              <a:t>Memang</a:t>
            </a:r>
            <a:r>
              <a:rPr lang="en-US" sz="2000" dirty="0" smtClean="0">
                <a:ea typeface="Microsoft JhengHei" pitchFamily="34" charset="-120"/>
              </a:rPr>
              <a:t>, </a:t>
            </a:r>
            <a:r>
              <a:rPr lang="en-US" sz="2000" dirty="0" err="1" smtClean="0">
                <a:ea typeface="Microsoft JhengHei" pitchFamily="34" charset="-120"/>
              </a:rPr>
              <a:t>tidak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semua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pelanggan</a:t>
            </a:r>
            <a:r>
              <a:rPr lang="en-US" sz="2000" dirty="0" smtClean="0">
                <a:ea typeface="Microsoft JhengHei" pitchFamily="34" charset="-120"/>
              </a:rPr>
              <a:t> yang </a:t>
            </a:r>
            <a:r>
              <a:rPr lang="en-US" sz="2000" dirty="0" err="1" smtClean="0">
                <a:ea typeface="Microsoft JhengHei" pitchFamily="34" charset="-120"/>
              </a:rPr>
              <a:t>bersikap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baik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dan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bersahabat</a:t>
            </a:r>
            <a:r>
              <a:rPr lang="en-US" sz="2000" dirty="0" smtClean="0">
                <a:ea typeface="Microsoft JhengHei" pitchFamily="34" charset="-120"/>
              </a:rPr>
              <a:t>. </a:t>
            </a:r>
            <a:r>
              <a:rPr lang="en-US" sz="2000" dirty="0" err="1" smtClean="0">
                <a:ea typeface="Microsoft JhengHei" pitchFamily="34" charset="-120"/>
              </a:rPr>
              <a:t>Oleh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karena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itu</a:t>
            </a:r>
            <a:r>
              <a:rPr lang="en-US" sz="2000" dirty="0" smtClean="0">
                <a:ea typeface="Microsoft JhengHei" pitchFamily="34" charset="-120"/>
              </a:rPr>
              <a:t>, </a:t>
            </a:r>
            <a:r>
              <a:rPr lang="en-US" sz="2000" dirty="0" err="1" smtClean="0">
                <a:ea typeface="Microsoft JhengHei" pitchFamily="34" charset="-120"/>
              </a:rPr>
              <a:t>penting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kiranya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memahami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tipe-tipe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pelanggan</a:t>
            </a:r>
            <a:r>
              <a:rPr lang="en-US" sz="2000" dirty="0" smtClean="0">
                <a:ea typeface="Microsoft JhengHei" pitchFamily="34" charset="-120"/>
              </a:rPr>
              <a:t> agar </a:t>
            </a:r>
            <a:r>
              <a:rPr lang="en-US" sz="2000" dirty="0" err="1" smtClean="0">
                <a:ea typeface="Microsoft JhengHei" pitchFamily="34" charset="-120"/>
              </a:rPr>
              <a:t>dapat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memberikan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pelayanan</a:t>
            </a:r>
            <a:r>
              <a:rPr lang="en-US" sz="2000" dirty="0" smtClean="0">
                <a:ea typeface="Microsoft JhengHei" pitchFamily="34" charset="-120"/>
              </a:rPr>
              <a:t> yang </a:t>
            </a:r>
            <a:r>
              <a:rPr lang="en-US" sz="2000" dirty="0" err="1" smtClean="0">
                <a:ea typeface="Microsoft JhengHei" pitchFamily="34" charset="-120"/>
              </a:rPr>
              <a:t>maksimal</a:t>
            </a:r>
            <a:r>
              <a:rPr lang="en-US" sz="2000" dirty="0" smtClean="0">
                <a:ea typeface="Microsoft JhengHei" pitchFamily="34" charset="-120"/>
              </a:rPr>
              <a:t>.</a:t>
            </a:r>
            <a:endParaRPr lang="en-US" sz="2000" dirty="0">
              <a:solidFill>
                <a:srgbClr val="39484F"/>
              </a:solidFill>
              <a:ea typeface="Microsoft JhengHei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39750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6781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a. </a:t>
            </a:r>
            <a:r>
              <a:rPr lang="en-US" sz="2000" b="1" dirty="0" err="1" smtClean="0">
                <a:sym typeface="Arial"/>
              </a:rPr>
              <a:t>Pelanggan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perempuan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7066" y="572930"/>
            <a:ext cx="5714999" cy="3809999"/>
          </a:xfrm>
          <a:prstGeom prst="snip2Same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>
            <a:off x="7330609" y="4382929"/>
            <a:ext cx="1545615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id-ID" sz="1000" i="1" dirty="0">
                <a:cs typeface="Arial" pitchFamily="34" charset="0"/>
              </a:rPr>
              <a:t>shutterstock.com</a:t>
            </a:r>
            <a:endParaRPr lang="en-US" sz="1000" i="1" dirty="0">
              <a:cs typeface="Arial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>
            <a:off x="0" y="1974653"/>
            <a:ext cx="3048000" cy="1323439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cs typeface="Arial" pitchFamily="34" charset="0"/>
              </a:rPr>
              <a:t>Pelanggan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perempuan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cenderung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lebih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tertarik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pada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corak</a:t>
            </a:r>
            <a:r>
              <a:rPr lang="en-US" sz="2000" dirty="0" smtClean="0">
                <a:cs typeface="Arial" pitchFamily="34" charset="0"/>
              </a:rPr>
              <a:t>, motif, </a:t>
            </a:r>
            <a:r>
              <a:rPr lang="en-US" sz="2000" dirty="0" err="1" smtClean="0">
                <a:cs typeface="Arial" pitchFamily="34" charset="0"/>
              </a:rPr>
              <a:t>dan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warna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produk</a:t>
            </a:r>
            <a:r>
              <a:rPr lang="en-US" sz="2000" dirty="0" smtClean="0">
                <a:cs typeface="Arial" pitchFamily="34" charset="0"/>
              </a:rPr>
              <a:t> yang </a:t>
            </a:r>
            <a:r>
              <a:rPr lang="en-US" sz="2000" dirty="0" err="1" smtClean="0">
                <a:cs typeface="Arial" pitchFamily="34" charset="0"/>
              </a:rPr>
              <a:t>unik</a:t>
            </a:r>
            <a:r>
              <a:rPr lang="en-US" sz="2000" dirty="0" smtClean="0">
                <a:cs typeface="Arial" pitchFamily="34" charset="0"/>
              </a:rPr>
              <a:t>.</a:t>
            </a:r>
            <a:endParaRPr lang="en-US" sz="2000" i="1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86381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EDITOR NANDA\2022-2023 DATA\NASKAH K21\09 DASAR-DASAR PEMASARAN KELAS X\JILID C\Gambar Download\Color Dasar-dasar Pemasaran Vo. 3\Gambar Judul Bab 2.jpe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13" b="2809"/>
          <a:stretch/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2C079FF1-0BFA-4537-BA4E-B57FC3784335}"/>
              </a:ext>
            </a:extLst>
          </p:cNvPr>
          <p:cNvGrpSpPr/>
          <p:nvPr/>
        </p:nvGrpSpPr>
        <p:grpSpPr>
          <a:xfrm>
            <a:off x="1564166" y="3817807"/>
            <a:ext cx="3922233" cy="705853"/>
            <a:chOff x="1485387" y="516323"/>
            <a:chExt cx="4644992" cy="954650"/>
          </a:xfrm>
        </p:grpSpPr>
        <p:grpSp>
          <p:nvGrpSpPr>
            <p:cNvPr id="9" name="Group 8">
              <a:extLst>
                <a:ext uri="{FF2B5EF4-FFF2-40B4-BE49-F238E27FC236}">
                  <a16:creationId xmlns="" xmlns:a16="http://schemas.microsoft.com/office/drawing/2014/main" id="{449C0DFF-0E07-4682-8AA8-7235B090FF24}"/>
                </a:ext>
              </a:extLst>
            </p:cNvPr>
            <p:cNvGrpSpPr/>
            <p:nvPr/>
          </p:nvGrpSpPr>
          <p:grpSpPr>
            <a:xfrm>
              <a:off x="1485387" y="516323"/>
              <a:ext cx="4644992" cy="930640"/>
              <a:chOff x="1388494" y="545951"/>
              <a:chExt cx="4644992" cy="93064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" name="Rectangle 10">
                <a:extLst>
                  <a:ext uri="{FF2B5EF4-FFF2-40B4-BE49-F238E27FC236}">
                    <a16:creationId xmlns="" xmlns:a16="http://schemas.microsoft.com/office/drawing/2014/main" id="{E2A1FF01-2E86-4C1F-A134-7CA88239E893}"/>
                  </a:ext>
                </a:extLst>
              </p:cNvPr>
              <p:cNvSpPr/>
              <p:nvPr/>
            </p:nvSpPr>
            <p:spPr>
              <a:xfrm>
                <a:off x="1388494" y="545951"/>
                <a:ext cx="4644992" cy="93064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="" xmlns:a16="http://schemas.microsoft.com/office/drawing/2014/main" id="{09A6B051-CD67-471D-8AB3-F277D121D05D}"/>
                  </a:ext>
                </a:extLst>
              </p:cNvPr>
              <p:cNvSpPr txBox="1"/>
              <p:nvPr/>
            </p:nvSpPr>
            <p:spPr>
              <a:xfrm>
                <a:off x="1665218" y="731782"/>
                <a:ext cx="349201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ID" sz="2800" b="1" dirty="0"/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="" xmlns:a16="http://schemas.microsoft.com/office/drawing/2014/main" id="{474BD97F-A78A-4683-833B-85E6615A1A9F}"/>
                </a:ext>
              </a:extLst>
            </p:cNvPr>
            <p:cNvSpPr/>
            <p:nvPr/>
          </p:nvSpPr>
          <p:spPr>
            <a:xfrm>
              <a:off x="6067652" y="525729"/>
              <a:ext cx="55761" cy="945244"/>
            </a:xfrm>
            <a:prstGeom prst="rect">
              <a:avLst/>
            </a:prstGeom>
            <a:solidFill>
              <a:srgbClr val="D76F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757B71BF-3777-46E8-89E7-EE14E0B20343}"/>
              </a:ext>
            </a:extLst>
          </p:cNvPr>
          <p:cNvGrpSpPr/>
          <p:nvPr/>
        </p:nvGrpSpPr>
        <p:grpSpPr>
          <a:xfrm>
            <a:off x="195839" y="3399939"/>
            <a:ext cx="1798411" cy="1249375"/>
            <a:chOff x="55507" y="128083"/>
            <a:chExt cx="1798411" cy="1249375"/>
          </a:xfrm>
        </p:grpSpPr>
        <p:sp>
          <p:nvSpPr>
            <p:cNvPr id="14" name="Rectangle 13">
              <a:extLst>
                <a:ext uri="{FF2B5EF4-FFF2-40B4-BE49-F238E27FC236}">
                  <a16:creationId xmlns="" xmlns:a16="http://schemas.microsoft.com/office/drawing/2014/main" id="{50673DD0-A655-40B4-A41B-E3F388CB41F6}"/>
                </a:ext>
              </a:extLst>
            </p:cNvPr>
            <p:cNvSpPr/>
            <p:nvPr/>
          </p:nvSpPr>
          <p:spPr>
            <a:xfrm>
              <a:off x="487554" y="171648"/>
              <a:ext cx="1366364" cy="386881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5" name="TextBox 14">
              <a:extLst>
                <a:ext uri="{FF2B5EF4-FFF2-40B4-BE49-F238E27FC236}">
                  <a16:creationId xmlns="" xmlns:a16="http://schemas.microsoft.com/office/drawing/2014/main" id="{71ADE9E7-3445-459C-BBF1-E7F5D3AA05A1}"/>
                </a:ext>
              </a:extLst>
            </p:cNvPr>
            <p:cNvSpPr txBox="1"/>
            <p:nvPr/>
          </p:nvSpPr>
          <p:spPr>
            <a:xfrm>
              <a:off x="692234" y="128083"/>
              <a:ext cx="9703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spc="50" dirty="0">
                  <a:solidFill>
                    <a:schemeClr val="bg1">
                      <a:lumMod val="95000"/>
                    </a:schemeClr>
                  </a:solidFill>
                </a:rPr>
                <a:t>BAB </a:t>
              </a:r>
              <a:r>
                <a:rPr lang="en-US" sz="2400" b="1" spc="50" dirty="0" smtClean="0">
                  <a:solidFill>
                    <a:schemeClr val="bg1">
                      <a:lumMod val="95000"/>
                    </a:schemeClr>
                  </a:solidFill>
                </a:rPr>
                <a:t>2</a:t>
              </a:r>
              <a:endParaRPr lang="id-ID" sz="24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="" xmlns:a16="http://schemas.microsoft.com/office/drawing/2014/main" id="{FA36C771-1A44-49F6-806C-D2A4C676478D}"/>
                </a:ext>
              </a:extLst>
            </p:cNvPr>
            <p:cNvSpPr/>
            <p:nvPr/>
          </p:nvSpPr>
          <p:spPr>
            <a:xfrm>
              <a:off x="487554" y="558531"/>
              <a:ext cx="432046" cy="386881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="" xmlns:a16="http://schemas.microsoft.com/office/drawing/2014/main" id="{686201D0-CAD3-4F56-B765-4763606149B9}"/>
                </a:ext>
              </a:extLst>
            </p:cNvPr>
            <p:cNvSpPr/>
            <p:nvPr/>
          </p:nvSpPr>
          <p:spPr>
            <a:xfrm>
              <a:off x="919531" y="945412"/>
              <a:ext cx="432046" cy="43204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="" xmlns:a16="http://schemas.microsoft.com/office/drawing/2014/main" id="{4922561E-B7BD-41BE-AA0D-2318A9B60430}"/>
                </a:ext>
              </a:extLst>
            </p:cNvPr>
            <p:cNvSpPr/>
            <p:nvPr/>
          </p:nvSpPr>
          <p:spPr>
            <a:xfrm>
              <a:off x="55507" y="171650"/>
              <a:ext cx="432046" cy="38688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="" xmlns:a16="http://schemas.microsoft.com/office/drawing/2014/main" id="{DE6A14DC-F1FA-4975-B6D1-4C5FF145DC75}"/>
              </a:ext>
            </a:extLst>
          </p:cNvPr>
          <p:cNvGrpSpPr/>
          <p:nvPr/>
        </p:nvGrpSpPr>
        <p:grpSpPr>
          <a:xfrm>
            <a:off x="1491910" y="3301484"/>
            <a:ext cx="542626" cy="1410571"/>
            <a:chOff x="1351578" y="29628"/>
            <a:chExt cx="542626" cy="1446963"/>
          </a:xfrm>
        </p:grpSpPr>
        <p:sp>
          <p:nvSpPr>
            <p:cNvPr id="20" name="Rectangle 19">
              <a:extLst>
                <a:ext uri="{FF2B5EF4-FFF2-40B4-BE49-F238E27FC236}">
                  <a16:creationId xmlns="" xmlns:a16="http://schemas.microsoft.com/office/drawing/2014/main" id="{A5FBAA41-32C3-41CD-8348-0751F9168888}"/>
                </a:ext>
              </a:extLst>
            </p:cNvPr>
            <p:cNvSpPr/>
            <p:nvPr/>
          </p:nvSpPr>
          <p:spPr>
            <a:xfrm>
              <a:off x="1351578" y="537122"/>
              <a:ext cx="72251" cy="939469"/>
            </a:xfrm>
            <a:prstGeom prst="rect">
              <a:avLst/>
            </a:prstGeom>
            <a:solidFill>
              <a:srgbClr val="D76F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="" xmlns:a16="http://schemas.microsoft.com/office/drawing/2014/main" id="{DC69A18F-4158-4C01-AC07-45C13F574B78}"/>
                </a:ext>
              </a:extLst>
            </p:cNvPr>
            <p:cNvSpPr/>
            <p:nvPr/>
          </p:nvSpPr>
          <p:spPr>
            <a:xfrm>
              <a:off x="1784876" y="104439"/>
              <a:ext cx="69041" cy="440980"/>
            </a:xfrm>
            <a:prstGeom prst="rect">
              <a:avLst/>
            </a:prstGeom>
            <a:solidFill>
              <a:srgbClr val="D76F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2" name="Oval 21">
              <a:extLst>
                <a:ext uri="{FF2B5EF4-FFF2-40B4-BE49-F238E27FC236}">
                  <a16:creationId xmlns="" xmlns:a16="http://schemas.microsoft.com/office/drawing/2014/main" id="{90F73B05-C3BD-4E82-BC2E-B5588B69B368}"/>
                </a:ext>
              </a:extLst>
            </p:cNvPr>
            <p:cNvSpPr/>
            <p:nvPr/>
          </p:nvSpPr>
          <p:spPr>
            <a:xfrm>
              <a:off x="1744587" y="29628"/>
              <a:ext cx="149617" cy="149617"/>
            </a:xfrm>
            <a:prstGeom prst="ellipse">
              <a:avLst/>
            </a:prstGeom>
            <a:solidFill>
              <a:srgbClr val="D76F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="" xmlns:a16="http://schemas.microsoft.com/office/drawing/2014/main" id="{1A672114-1141-4F57-B123-244CCF54B390}"/>
                </a:ext>
              </a:extLst>
            </p:cNvPr>
            <p:cNvSpPr/>
            <p:nvPr/>
          </p:nvSpPr>
          <p:spPr>
            <a:xfrm rot="16200000">
              <a:off x="1604353" y="357300"/>
              <a:ext cx="69041" cy="430087"/>
            </a:xfrm>
            <a:prstGeom prst="rect">
              <a:avLst/>
            </a:prstGeom>
            <a:solidFill>
              <a:srgbClr val="D76F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71ADE9E7-3445-459C-BBF1-E7F5D3AA05A1}"/>
              </a:ext>
            </a:extLst>
          </p:cNvPr>
          <p:cNvSpPr txBox="1"/>
          <p:nvPr/>
        </p:nvSpPr>
        <p:spPr>
          <a:xfrm>
            <a:off x="1600200" y="3914060"/>
            <a:ext cx="388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spc="50" dirty="0" smtClean="0">
                <a:solidFill>
                  <a:srgbClr val="C00000"/>
                </a:solidFill>
              </a:rPr>
              <a:t>PERILAKU KONSUMEN</a:t>
            </a:r>
            <a:endParaRPr lang="id-ID" sz="2400" i="1" dirty="0">
              <a:solidFill>
                <a:srgbClr val="C00000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>
            <a:off x="7522961" y="4400550"/>
            <a:ext cx="1545615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id-ID" sz="1000" i="1" dirty="0">
                <a:cs typeface="Arial" pitchFamily="34" charset="0"/>
              </a:rPr>
              <a:t>shutterstock.com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2237"/>
            <a:ext cx="9144000" cy="481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5603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6200" y="133350"/>
            <a:ext cx="35900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err="1">
                <a:solidFill>
                  <a:srgbClr val="242021"/>
                </a:solidFill>
              </a:rPr>
              <a:t>Tipe-tipe</a:t>
            </a:r>
            <a:r>
              <a:rPr lang="en-US" sz="2000" dirty="0">
                <a:solidFill>
                  <a:srgbClr val="242021"/>
                </a:solidFill>
              </a:rPr>
              <a:t> </a:t>
            </a:r>
            <a:r>
              <a:rPr lang="en-US" sz="2000" dirty="0" err="1">
                <a:solidFill>
                  <a:srgbClr val="242021"/>
                </a:solidFill>
              </a:rPr>
              <a:t>pelanggan</a:t>
            </a:r>
            <a:r>
              <a:rPr lang="en-US" sz="2000" dirty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perempuan</a:t>
            </a:r>
            <a:endParaRPr lang="en-US" sz="2000" dirty="0">
              <a:solidFill>
                <a:srgbClr val="242021"/>
              </a:solidFill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719899850"/>
              </p:ext>
            </p:extLst>
          </p:nvPr>
        </p:nvGraphicFramePr>
        <p:xfrm>
          <a:off x="228600" y="565150"/>
          <a:ext cx="89154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796686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133350"/>
            <a:ext cx="48050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242021"/>
                </a:solidFill>
              </a:rPr>
              <a:t>Cara </a:t>
            </a:r>
            <a:r>
              <a:rPr lang="en-US" sz="2000" dirty="0" err="1" smtClean="0">
                <a:solidFill>
                  <a:srgbClr val="242021"/>
                </a:solidFill>
              </a:rPr>
              <a:t>memperlakukan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pelanggan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perempuan</a:t>
            </a:r>
            <a:endParaRPr lang="en-US" sz="2000" dirty="0">
              <a:solidFill>
                <a:srgbClr val="242021"/>
              </a:solidFill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269792267"/>
              </p:ext>
            </p:extLst>
          </p:nvPr>
        </p:nvGraphicFramePr>
        <p:xfrm>
          <a:off x="914400" y="467472"/>
          <a:ext cx="7315200" cy="42703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77873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200" y="57150"/>
            <a:ext cx="6781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b. </a:t>
            </a:r>
            <a:r>
              <a:rPr lang="en-US" sz="2000" b="1" dirty="0" err="1" smtClean="0">
                <a:sym typeface="Arial"/>
              </a:rPr>
              <a:t>Pelanggan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laki-laki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>
            <a:off x="7445985" y="4382929"/>
            <a:ext cx="1545615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id-ID" sz="1000" i="1" dirty="0">
                <a:cs typeface="Arial" pitchFamily="34" charset="0"/>
              </a:rPr>
              <a:t>shutterstock.com</a:t>
            </a:r>
            <a:endParaRPr lang="en-US" sz="1000" i="1" dirty="0">
              <a:cs typeface="Arial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>
            <a:off x="0" y="1974653"/>
            <a:ext cx="3124200" cy="1323439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cs typeface="Arial" pitchFamily="34" charset="0"/>
              </a:rPr>
              <a:t>Pelanggan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laki-laki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cenderung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cepat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dalam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membuat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keputusan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pembelian</a:t>
            </a:r>
            <a:r>
              <a:rPr lang="en-US" sz="2000" dirty="0" smtClean="0">
                <a:cs typeface="Arial" pitchFamily="34" charset="0"/>
              </a:rPr>
              <a:t>.</a:t>
            </a:r>
            <a:endParaRPr lang="en-US" sz="2000" i="1" dirty="0">
              <a:cs typeface="Arial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3921" y="532093"/>
            <a:ext cx="5747679" cy="3831786"/>
          </a:xfrm>
          <a:prstGeom prst="snip1Rect">
            <a:avLst/>
          </a:prstGeom>
        </p:spPr>
      </p:pic>
    </p:spTree>
    <p:extLst>
      <p:ext uri="{BB962C8B-B14F-4D97-AF65-F5344CB8AC3E}">
        <p14:creationId xmlns:p14="http://schemas.microsoft.com/office/powerpoint/2010/main" val="31168075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133350"/>
            <a:ext cx="31077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err="1">
                <a:solidFill>
                  <a:srgbClr val="242021"/>
                </a:solidFill>
              </a:rPr>
              <a:t>Tipe-tipe</a:t>
            </a:r>
            <a:r>
              <a:rPr lang="en-US" sz="2000" dirty="0">
                <a:solidFill>
                  <a:srgbClr val="242021"/>
                </a:solidFill>
              </a:rPr>
              <a:t> </a:t>
            </a:r>
            <a:r>
              <a:rPr lang="en-US" sz="2000" dirty="0" err="1">
                <a:solidFill>
                  <a:srgbClr val="242021"/>
                </a:solidFill>
              </a:rPr>
              <a:t>pelanggan</a:t>
            </a:r>
            <a:r>
              <a:rPr lang="en-US" sz="2000" dirty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laki-laki</a:t>
            </a:r>
            <a:endParaRPr lang="en-US" sz="2000" dirty="0">
              <a:solidFill>
                <a:srgbClr val="242021"/>
              </a:solidFill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59147055"/>
              </p:ext>
            </p:extLst>
          </p:nvPr>
        </p:nvGraphicFramePr>
        <p:xfrm>
          <a:off x="228600" y="565150"/>
          <a:ext cx="89154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885846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133350"/>
            <a:ext cx="43917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242021"/>
                </a:solidFill>
              </a:rPr>
              <a:t>Cara </a:t>
            </a:r>
            <a:r>
              <a:rPr lang="en-US" sz="2000" dirty="0" err="1" smtClean="0">
                <a:solidFill>
                  <a:srgbClr val="242021"/>
                </a:solidFill>
              </a:rPr>
              <a:t>memperlakukan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pelanggan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laki-laki</a:t>
            </a:r>
            <a:endParaRPr lang="en-US" sz="2000" dirty="0">
              <a:solidFill>
                <a:srgbClr val="242021"/>
              </a:solidFill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425632974"/>
              </p:ext>
            </p:extLst>
          </p:nvPr>
        </p:nvGraphicFramePr>
        <p:xfrm>
          <a:off x="914400" y="467472"/>
          <a:ext cx="7924800" cy="42703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148233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6781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c. </a:t>
            </a:r>
            <a:r>
              <a:rPr lang="en-US" sz="2000" b="1" dirty="0" err="1" smtClean="0">
                <a:sym typeface="Arial"/>
              </a:rPr>
              <a:t>Pelanggan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lanjut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usia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21226" y="419040"/>
            <a:ext cx="33866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err="1">
                <a:solidFill>
                  <a:srgbClr val="242021"/>
                </a:solidFill>
              </a:rPr>
              <a:t>Tipe-tipe</a:t>
            </a:r>
            <a:r>
              <a:rPr lang="en-US" sz="2000" dirty="0">
                <a:solidFill>
                  <a:srgbClr val="242021"/>
                </a:solidFill>
              </a:rPr>
              <a:t> </a:t>
            </a:r>
            <a:r>
              <a:rPr lang="en-US" sz="2000" dirty="0" err="1">
                <a:solidFill>
                  <a:srgbClr val="242021"/>
                </a:solidFill>
              </a:rPr>
              <a:t>pelanggan</a:t>
            </a:r>
            <a:r>
              <a:rPr lang="en-US" sz="2000" dirty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lanjut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usia</a:t>
            </a:r>
            <a:endParaRPr lang="en-US" sz="2000" dirty="0">
              <a:solidFill>
                <a:srgbClr val="24202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542596" y="971550"/>
            <a:ext cx="8458200" cy="12954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Pola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pikirnya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amat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kolot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sesuai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dengan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pengalaman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hidupnya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seolah-olah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mereka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adalah</a:t>
            </a:r>
            <a:r>
              <a:rPr lang="en-US" sz="2000" dirty="0" smtClean="0">
                <a:solidFill>
                  <a:schemeClr val="tx1"/>
                </a:solidFill>
              </a:rPr>
              <a:t> orang yang </a:t>
            </a:r>
            <a:r>
              <a:rPr lang="en-US" sz="2000" dirty="0" err="1" smtClean="0">
                <a:solidFill>
                  <a:schemeClr val="tx1"/>
                </a:solidFill>
              </a:rPr>
              <a:t>terpandai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dalam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berbelanja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mengetahui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terbaik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61596" y="1280180"/>
            <a:ext cx="466396" cy="484819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1)</a:t>
            </a:r>
            <a:endParaRPr lang="id-ID" sz="2000" dirty="0">
              <a:solidFill>
                <a:schemeClr val="bg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33400" y="2495550"/>
            <a:ext cx="8458200" cy="9906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Umumnya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mereka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kurang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mengikuti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perkembangan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sehingga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sering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menyamakan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harga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barang</a:t>
            </a:r>
            <a:r>
              <a:rPr lang="en-US" sz="2000" dirty="0" smtClean="0">
                <a:solidFill>
                  <a:schemeClr val="tx1"/>
                </a:solidFill>
              </a:rPr>
              <a:t> yang lama </a:t>
            </a:r>
            <a:r>
              <a:rPr lang="en-US" sz="2000" dirty="0" err="1" smtClean="0">
                <a:solidFill>
                  <a:schemeClr val="tx1"/>
                </a:solidFill>
              </a:rPr>
              <a:t>dengan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baru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52400" y="2724150"/>
            <a:ext cx="466396" cy="484819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2)</a:t>
            </a:r>
            <a:endParaRPr lang="id-ID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5904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542596" y="1047750"/>
            <a:ext cx="8458200" cy="1066800"/>
          </a:xfrm>
          <a:prstGeom prst="round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Mayoritas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pelanggan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lanjut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usia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tidak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terburu-buru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dalam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membeli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barang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bahkan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mereka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senang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berbincang-bincang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terlebih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dahulu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dengan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penjual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161596" y="1280180"/>
            <a:ext cx="466396" cy="484819"/>
          </a:xfrm>
          <a:prstGeom prst="roundRect">
            <a:avLst/>
          </a:prstGeom>
          <a:solidFill>
            <a:srgbClr val="7030A0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3)</a:t>
            </a:r>
            <a:endParaRPr lang="id-ID" sz="2000" dirty="0">
              <a:solidFill>
                <a:schemeClr val="bg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533400" y="2495550"/>
            <a:ext cx="8458200" cy="990600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Kadang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kala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pelanggan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lanjut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usia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bersikap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cerewet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suka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membujuk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penjual</a:t>
            </a:r>
            <a:r>
              <a:rPr lang="en-US" sz="2000" dirty="0" smtClean="0">
                <a:solidFill>
                  <a:schemeClr val="tx1"/>
                </a:solidFill>
              </a:rPr>
              <a:t> agar </a:t>
            </a:r>
            <a:r>
              <a:rPr lang="en-US" sz="2000" dirty="0" err="1" smtClean="0">
                <a:solidFill>
                  <a:schemeClr val="tx1"/>
                </a:solidFill>
              </a:rPr>
              <a:t>memberikan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harga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murah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52400" y="2724150"/>
            <a:ext cx="466396" cy="484819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4)</a:t>
            </a:r>
            <a:endParaRPr lang="id-ID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8816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741764459"/>
              </p:ext>
            </p:extLst>
          </p:nvPr>
        </p:nvGraphicFramePr>
        <p:xfrm>
          <a:off x="533400" y="285750"/>
          <a:ext cx="7848600" cy="436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391995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6781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d. </a:t>
            </a:r>
            <a:r>
              <a:rPr lang="en-US" sz="2000" b="1" dirty="0" err="1" smtClean="0">
                <a:sym typeface="Arial"/>
              </a:rPr>
              <a:t>Pelanggan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remaja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438150"/>
            <a:ext cx="5838825" cy="3892550"/>
          </a:xfrm>
          <a:prstGeom prst="round1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>
            <a:off x="7315200" y="4356040"/>
            <a:ext cx="1545615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id-ID" sz="1000" i="1" dirty="0">
                <a:cs typeface="Arial" pitchFamily="34" charset="0"/>
              </a:rPr>
              <a:t>shutterstock.com</a:t>
            </a:r>
            <a:endParaRPr lang="en-US" sz="1000" i="1" dirty="0">
              <a:cs typeface="Arial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>
            <a:off x="76200" y="1581150"/>
            <a:ext cx="2743200" cy="2246769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cs typeface="Arial" pitchFamily="34" charset="0"/>
              </a:rPr>
              <a:t>Pelanggan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remaja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cenderung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membeli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produk</a:t>
            </a:r>
            <a:r>
              <a:rPr lang="en-US" sz="2000" dirty="0" smtClean="0">
                <a:cs typeface="Arial" pitchFamily="34" charset="0"/>
              </a:rPr>
              <a:t> yang </a:t>
            </a:r>
            <a:r>
              <a:rPr lang="en-US" sz="2000" dirty="0" err="1" smtClean="0">
                <a:cs typeface="Arial" pitchFamily="34" charset="0"/>
              </a:rPr>
              <a:t>tampak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menarik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dan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membagikan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pengalamannya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ke</a:t>
            </a:r>
            <a:r>
              <a:rPr lang="en-US" sz="2000" dirty="0" smtClean="0">
                <a:cs typeface="Arial" pitchFamily="34" charset="0"/>
              </a:rPr>
              <a:t> media </a:t>
            </a:r>
            <a:r>
              <a:rPr lang="en-US" sz="2000" dirty="0" err="1" smtClean="0">
                <a:cs typeface="Arial" pitchFamily="34" charset="0"/>
              </a:rPr>
              <a:t>sosial</a:t>
            </a:r>
            <a:r>
              <a:rPr lang="en-US" sz="2000" dirty="0" smtClean="0">
                <a:cs typeface="Arial" pitchFamily="34" charset="0"/>
              </a:rPr>
              <a:t>.</a:t>
            </a:r>
            <a:endParaRPr lang="en-US" sz="2000" i="1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29454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133350"/>
            <a:ext cx="30386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err="1">
                <a:solidFill>
                  <a:srgbClr val="242021"/>
                </a:solidFill>
              </a:rPr>
              <a:t>Tipe-tipe</a:t>
            </a:r>
            <a:r>
              <a:rPr lang="en-US" sz="2000" dirty="0">
                <a:solidFill>
                  <a:srgbClr val="242021"/>
                </a:solidFill>
              </a:rPr>
              <a:t> </a:t>
            </a:r>
            <a:r>
              <a:rPr lang="en-US" sz="2000" dirty="0" err="1">
                <a:solidFill>
                  <a:srgbClr val="242021"/>
                </a:solidFill>
              </a:rPr>
              <a:t>pelanggan</a:t>
            </a:r>
            <a:r>
              <a:rPr lang="en-US" sz="2000" dirty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remaja</a:t>
            </a:r>
            <a:endParaRPr lang="en-US" sz="2000" dirty="0">
              <a:solidFill>
                <a:srgbClr val="242021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542596" y="819150"/>
            <a:ext cx="8458200" cy="6477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Mudah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terpengaruh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oleh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rekomendasi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penjual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terhadap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suatu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merek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61596" y="895350"/>
            <a:ext cx="466396" cy="484819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1)</a:t>
            </a:r>
            <a:endParaRPr lang="id-ID" sz="2000" dirty="0">
              <a:solidFill>
                <a:schemeClr val="bg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533400" y="1657350"/>
            <a:ext cx="8458200" cy="9906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Mudah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terbujuk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oleh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iklan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terutama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pada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produk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sedang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mengalami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tren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52400" y="1885950"/>
            <a:ext cx="466396" cy="484819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2)</a:t>
            </a:r>
            <a:endParaRPr lang="id-ID" sz="2000" dirty="0">
              <a:solidFill>
                <a:schemeClr val="bg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33400" y="2800350"/>
            <a:ext cx="8458200" cy="6096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Bersifat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impulsif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cepat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mengambil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keputusan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52400" y="2876550"/>
            <a:ext cx="466396" cy="484819"/>
          </a:xfrm>
          <a:prstGeom prst="round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3)</a:t>
            </a:r>
            <a:endParaRPr lang="id-ID" sz="2000" dirty="0">
              <a:solidFill>
                <a:schemeClr val="bg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33400" y="3562350"/>
            <a:ext cx="8458200" cy="838200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Pada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umumnya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senang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berbelanja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terutama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dalam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kelompok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sehingga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betah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berlama</a:t>
            </a:r>
            <a:r>
              <a:rPr lang="en-US" sz="2000" dirty="0" smtClean="0">
                <a:solidFill>
                  <a:schemeClr val="tx1"/>
                </a:solidFill>
              </a:rPr>
              <a:t>-lama </a:t>
            </a:r>
            <a:r>
              <a:rPr lang="en-US" sz="2000" dirty="0" err="1" smtClean="0">
                <a:solidFill>
                  <a:schemeClr val="tx1"/>
                </a:solidFill>
              </a:rPr>
              <a:t>ketika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belanja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52400" y="3638550"/>
            <a:ext cx="466396" cy="484819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4)</a:t>
            </a:r>
            <a:endParaRPr lang="id-ID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5969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250"/>
                            </p:stCondLst>
                            <p:childTnLst>
                              <p:par>
                                <p:cTn id="5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09550"/>
            <a:ext cx="5410200" cy="58771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3400" y="211762"/>
            <a:ext cx="7162800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A.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Memahami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Perilaku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Konsumen</a:t>
            </a:r>
            <a:endParaRPr lang="en-US" sz="24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7" name="Google Shape;384;p16"/>
          <p:cNvSpPr/>
          <p:nvPr/>
        </p:nvSpPr>
        <p:spPr>
          <a:xfrm flipH="1">
            <a:off x="2971800" y="819150"/>
            <a:ext cx="5791200" cy="3849822"/>
          </a:xfrm>
          <a:prstGeom prst="horizontalScroll">
            <a:avLst>
              <a:gd name="adj" fmla="val 12500"/>
            </a:avLst>
          </a:prstGeom>
          <a:solidFill>
            <a:schemeClr val="accent5">
              <a:lumMod val="20000"/>
              <a:lumOff val="80000"/>
              <a:alpha val="87843"/>
            </a:schemeClr>
          </a:solidFill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r>
              <a:rPr lang="en-US" sz="2000" dirty="0" err="1" smtClean="0">
                <a:sym typeface="Arial"/>
              </a:rPr>
              <a:t>Konsumen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adalah</a:t>
            </a:r>
            <a:r>
              <a:rPr lang="en-US" sz="2000" dirty="0" smtClean="0">
                <a:sym typeface="Arial"/>
              </a:rPr>
              <a:t> orang yang </a:t>
            </a:r>
            <a:r>
              <a:rPr lang="en-US" sz="2000" dirty="0" err="1" smtClean="0">
                <a:sym typeface="Arial"/>
              </a:rPr>
              <a:t>menggunakan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atau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mengonsumsi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produk</a:t>
            </a:r>
            <a:r>
              <a:rPr lang="en-US" sz="2000" dirty="0" smtClean="0">
                <a:sym typeface="Arial"/>
              </a:rPr>
              <a:t> yang </a:t>
            </a:r>
            <a:r>
              <a:rPr lang="en-US" sz="2000" dirty="0" err="1" smtClean="0">
                <a:sym typeface="Arial"/>
              </a:rPr>
              <a:t>ditawarkan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produsen</a:t>
            </a:r>
            <a:r>
              <a:rPr lang="en-US" sz="2000" dirty="0" smtClean="0">
                <a:sym typeface="Arial"/>
              </a:rPr>
              <a:t>. </a:t>
            </a:r>
            <a:r>
              <a:rPr lang="en-US" sz="2000" dirty="0" err="1" smtClean="0">
                <a:sym typeface="Arial"/>
              </a:rPr>
              <a:t>Menurut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Undang-Undang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Nomor</a:t>
            </a:r>
            <a:r>
              <a:rPr lang="en-US" sz="2000" dirty="0" smtClean="0">
                <a:sym typeface="Arial"/>
              </a:rPr>
              <a:t> 8 </a:t>
            </a:r>
            <a:r>
              <a:rPr lang="en-US" sz="2000" dirty="0" err="1" smtClean="0">
                <a:sym typeface="Arial"/>
              </a:rPr>
              <a:t>Tahun</a:t>
            </a:r>
            <a:r>
              <a:rPr lang="en-US" sz="2000" dirty="0" smtClean="0">
                <a:sym typeface="Arial"/>
              </a:rPr>
              <a:t> 1999 </a:t>
            </a:r>
            <a:r>
              <a:rPr lang="en-US" sz="2000" dirty="0" err="1" smtClean="0">
                <a:sym typeface="Arial"/>
              </a:rPr>
              <a:t>tentang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Perlindungan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Konsumen</a:t>
            </a:r>
            <a:r>
              <a:rPr lang="en-US" sz="2000" dirty="0" smtClean="0">
                <a:sym typeface="Arial"/>
              </a:rPr>
              <a:t>, </a:t>
            </a:r>
            <a:r>
              <a:rPr lang="en-US" sz="2000" dirty="0" err="1" smtClean="0">
                <a:sym typeface="Arial"/>
              </a:rPr>
              <a:t>konsumen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adalah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setiap</a:t>
            </a:r>
            <a:r>
              <a:rPr lang="en-US" sz="2000" dirty="0" smtClean="0">
                <a:sym typeface="Arial"/>
              </a:rPr>
              <a:t> orang yang </a:t>
            </a:r>
            <a:r>
              <a:rPr lang="en-US" sz="2000" dirty="0" err="1" smtClean="0">
                <a:sym typeface="Arial"/>
              </a:rPr>
              <a:t>memakai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barang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dan</a:t>
            </a:r>
            <a:r>
              <a:rPr lang="en-US" sz="2000" dirty="0" smtClean="0">
                <a:sym typeface="Arial"/>
              </a:rPr>
              <a:t>/</a:t>
            </a:r>
            <a:r>
              <a:rPr lang="en-US" sz="2000" dirty="0" err="1" smtClean="0">
                <a:sym typeface="Arial"/>
              </a:rPr>
              <a:t>atau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jasa</a:t>
            </a:r>
            <a:r>
              <a:rPr lang="en-US" sz="2000" dirty="0" smtClean="0">
                <a:sym typeface="Arial"/>
              </a:rPr>
              <a:t> yang </a:t>
            </a:r>
            <a:r>
              <a:rPr lang="en-US" sz="2000" dirty="0" err="1" smtClean="0">
                <a:sym typeface="Arial"/>
              </a:rPr>
              <a:t>tersedia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dalam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masyarakat</a:t>
            </a:r>
            <a:r>
              <a:rPr lang="en-US" sz="2000" dirty="0" smtClean="0">
                <a:sym typeface="Arial"/>
              </a:rPr>
              <a:t>, </a:t>
            </a:r>
            <a:r>
              <a:rPr lang="en-US" sz="2000" dirty="0" err="1" smtClean="0">
                <a:sym typeface="Arial"/>
              </a:rPr>
              <a:t>baik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untuk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kepentingan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diri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sendiri</a:t>
            </a:r>
            <a:r>
              <a:rPr lang="en-US" sz="2000" dirty="0" smtClean="0">
                <a:sym typeface="Arial"/>
              </a:rPr>
              <a:t>, </a:t>
            </a:r>
            <a:r>
              <a:rPr lang="en-US" sz="2000" dirty="0" err="1" smtClean="0">
                <a:sym typeface="Arial"/>
              </a:rPr>
              <a:t>keluarga</a:t>
            </a:r>
            <a:r>
              <a:rPr lang="en-US" sz="2000" dirty="0" smtClean="0">
                <a:sym typeface="Arial"/>
              </a:rPr>
              <a:t>, orang lain, </a:t>
            </a:r>
            <a:r>
              <a:rPr lang="en-US" sz="2000" dirty="0" err="1" smtClean="0">
                <a:sym typeface="Arial"/>
              </a:rPr>
              <a:t>maupun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makhluk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hidup</a:t>
            </a:r>
            <a:r>
              <a:rPr lang="en-US" sz="2000" dirty="0" smtClean="0">
                <a:sym typeface="Arial"/>
              </a:rPr>
              <a:t> lain </a:t>
            </a:r>
            <a:r>
              <a:rPr lang="en-US" sz="2000" dirty="0" err="1" smtClean="0">
                <a:sym typeface="Arial"/>
              </a:rPr>
              <a:t>dan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tidak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untuk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diperdagangkan</a:t>
            </a:r>
            <a:r>
              <a:rPr lang="en-US" sz="2000" dirty="0" smtClean="0">
                <a:sym typeface="Arial"/>
              </a:rPr>
              <a:t>.</a:t>
            </a:r>
            <a:endParaRPr sz="2000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 rot="16200000">
            <a:off x="-531876" y="3660457"/>
            <a:ext cx="1309974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Pixabay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6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246222" y="1123950"/>
            <a:ext cx="2528206" cy="3493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9534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43225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242021"/>
                </a:solidFill>
              </a:rPr>
              <a:t>Cara </a:t>
            </a:r>
            <a:r>
              <a:rPr lang="en-US" sz="2000" dirty="0" err="1" smtClean="0">
                <a:solidFill>
                  <a:srgbClr val="242021"/>
                </a:solidFill>
              </a:rPr>
              <a:t>memperlakukan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pelanggan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remaja</a:t>
            </a:r>
            <a:endParaRPr lang="en-US" sz="2000" dirty="0">
              <a:solidFill>
                <a:srgbClr val="242021"/>
              </a:solidFill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103325701"/>
              </p:ext>
            </p:extLst>
          </p:nvPr>
        </p:nvGraphicFramePr>
        <p:xfrm>
          <a:off x="990600" y="565150"/>
          <a:ext cx="7239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942442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6781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e. </a:t>
            </a:r>
            <a:r>
              <a:rPr lang="en-US" sz="2000" b="1" dirty="0" err="1" smtClean="0">
                <a:sym typeface="Arial"/>
              </a:rPr>
              <a:t>Pelanggan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anak-anak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7974" y="685860"/>
            <a:ext cx="6129760" cy="3447990"/>
          </a:xfrm>
          <a:prstGeom prst="round2Diag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>
            <a:off x="7162800" y="4154329"/>
            <a:ext cx="1545615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id-ID" sz="1000" i="1" dirty="0">
                <a:cs typeface="Arial" pitchFamily="34" charset="0"/>
              </a:rPr>
              <a:t>shutterstock.com</a:t>
            </a:r>
            <a:endParaRPr lang="en-US" sz="1000" i="1" dirty="0">
              <a:cs typeface="Arial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>
            <a:off x="76200" y="1581150"/>
            <a:ext cx="2743200" cy="1938992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cs typeface="Arial" pitchFamily="34" charset="0"/>
              </a:rPr>
              <a:t>Keinginan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pelanggan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anak-anak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cenderung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tidak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konsisten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atau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berubah-ubah</a:t>
            </a:r>
            <a:r>
              <a:rPr lang="en-US" sz="2000" dirty="0" smtClean="0">
                <a:cs typeface="Arial" pitchFamily="34" charset="0"/>
              </a:rPr>
              <a:t>. </a:t>
            </a:r>
            <a:r>
              <a:rPr lang="en-US" sz="2000" dirty="0" err="1" smtClean="0">
                <a:cs typeface="Arial" pitchFamily="34" charset="0"/>
              </a:rPr>
              <a:t>Oleh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karena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itu</a:t>
            </a:r>
            <a:r>
              <a:rPr lang="en-US" sz="2000" dirty="0" smtClean="0">
                <a:cs typeface="Arial" pitchFamily="34" charset="0"/>
              </a:rPr>
              <a:t>, </a:t>
            </a:r>
            <a:r>
              <a:rPr lang="en-US" sz="2000" dirty="0" err="1" smtClean="0">
                <a:cs typeface="Arial" pitchFamily="34" charset="0"/>
              </a:rPr>
              <a:t>layanilah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mereka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dengan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sabar</a:t>
            </a:r>
            <a:r>
              <a:rPr lang="en-US" sz="2000" dirty="0" smtClean="0">
                <a:cs typeface="Arial" pitchFamily="34" charset="0"/>
              </a:rPr>
              <a:t>.</a:t>
            </a:r>
            <a:endParaRPr lang="en-US" sz="2000" i="1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45920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133350"/>
            <a:ext cx="33866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err="1">
                <a:solidFill>
                  <a:srgbClr val="242021"/>
                </a:solidFill>
              </a:rPr>
              <a:t>Tipe-tipe</a:t>
            </a:r>
            <a:r>
              <a:rPr lang="en-US" sz="2000" dirty="0">
                <a:solidFill>
                  <a:srgbClr val="242021"/>
                </a:solidFill>
              </a:rPr>
              <a:t> </a:t>
            </a:r>
            <a:r>
              <a:rPr lang="en-US" sz="2000" dirty="0" err="1">
                <a:solidFill>
                  <a:srgbClr val="242021"/>
                </a:solidFill>
              </a:rPr>
              <a:t>pelanggan</a:t>
            </a:r>
            <a:r>
              <a:rPr lang="en-US" sz="2000" dirty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anak-anak</a:t>
            </a:r>
            <a:endParaRPr lang="en-US" sz="2000" dirty="0">
              <a:solidFill>
                <a:srgbClr val="242021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838200" y="819150"/>
            <a:ext cx="7543800" cy="6477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2000" dirty="0" err="1">
                <a:solidFill>
                  <a:schemeClr val="tx1"/>
                </a:solidFill>
              </a:rPr>
              <a:t>Umumnya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masih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suka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bermain</a:t>
            </a:r>
            <a:r>
              <a:rPr lang="en-US" sz="2000" dirty="0">
                <a:solidFill>
                  <a:schemeClr val="tx1"/>
                </a:solidFill>
              </a:rPr>
              <a:t>-main </a:t>
            </a:r>
            <a:r>
              <a:rPr lang="en-US" sz="2000" dirty="0" err="1">
                <a:solidFill>
                  <a:schemeClr val="tx1"/>
                </a:solidFill>
              </a:rPr>
              <a:t>dan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aktif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bergerak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457200" y="895350"/>
            <a:ext cx="466396" cy="484819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1)</a:t>
            </a:r>
            <a:endParaRPr lang="id-ID" sz="2000" dirty="0">
              <a:solidFill>
                <a:schemeClr val="bg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829004" y="1657351"/>
            <a:ext cx="7543800" cy="6096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2000" dirty="0" err="1">
                <a:solidFill>
                  <a:schemeClr val="tx1"/>
                </a:solidFill>
              </a:rPr>
              <a:t>Keinginan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mereka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terkadang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tidak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konsisten</a:t>
            </a:r>
            <a:r>
              <a:rPr lang="en-US" sz="2000" dirty="0">
                <a:solidFill>
                  <a:schemeClr val="tx1"/>
                </a:solidFill>
              </a:rPr>
              <a:t> (</a:t>
            </a:r>
            <a:r>
              <a:rPr lang="en-US" sz="2000" dirty="0" err="1">
                <a:solidFill>
                  <a:schemeClr val="tx1"/>
                </a:solidFill>
              </a:rPr>
              <a:t>suka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berubah-ubah</a:t>
            </a:r>
            <a:r>
              <a:rPr lang="en-US" sz="2000" dirty="0" smtClean="0">
                <a:solidFill>
                  <a:schemeClr val="tx1"/>
                </a:solidFill>
              </a:rPr>
              <a:t>).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48004" y="1733550"/>
            <a:ext cx="466396" cy="484819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2)</a:t>
            </a:r>
            <a:endParaRPr lang="id-ID" sz="2000" dirty="0">
              <a:solidFill>
                <a:schemeClr val="bg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829004" y="2495550"/>
            <a:ext cx="7543800" cy="6096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2000" dirty="0" err="1">
                <a:solidFill>
                  <a:schemeClr val="tx1"/>
                </a:solidFill>
              </a:rPr>
              <a:t>Mudah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terpengaruh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oleh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bujuk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rayu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48004" y="2571750"/>
            <a:ext cx="466396" cy="484819"/>
          </a:xfrm>
          <a:prstGeom prst="round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3)</a:t>
            </a:r>
            <a:endParaRPr lang="id-ID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1374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133350"/>
            <a:ext cx="46706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242021"/>
                </a:solidFill>
              </a:rPr>
              <a:t>Cara </a:t>
            </a:r>
            <a:r>
              <a:rPr lang="en-US" sz="2000" dirty="0" err="1">
                <a:solidFill>
                  <a:srgbClr val="242021"/>
                </a:solidFill>
              </a:rPr>
              <a:t>memperlakukan</a:t>
            </a:r>
            <a:r>
              <a:rPr lang="en-US" sz="2000" dirty="0">
                <a:solidFill>
                  <a:srgbClr val="242021"/>
                </a:solidFill>
              </a:rPr>
              <a:t> </a:t>
            </a:r>
            <a:r>
              <a:rPr lang="en-US" sz="2000" dirty="0" err="1">
                <a:solidFill>
                  <a:srgbClr val="242021"/>
                </a:solidFill>
              </a:rPr>
              <a:t>pelanggan</a:t>
            </a:r>
            <a:r>
              <a:rPr lang="en-US" sz="2000" dirty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anak-anak</a:t>
            </a:r>
            <a:endParaRPr lang="en-US" sz="2000" dirty="0">
              <a:solidFill>
                <a:srgbClr val="242021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15320119"/>
              </p:ext>
            </p:extLst>
          </p:nvPr>
        </p:nvGraphicFramePr>
        <p:xfrm>
          <a:off x="990600" y="565150"/>
          <a:ext cx="7239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813036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6781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f. </a:t>
            </a:r>
            <a:r>
              <a:rPr lang="en-US" sz="2000" b="1" dirty="0" err="1" smtClean="0">
                <a:sym typeface="Arial"/>
              </a:rPr>
              <a:t>Pelanggan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pasangan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414127167"/>
              </p:ext>
            </p:extLst>
          </p:nvPr>
        </p:nvGraphicFramePr>
        <p:xfrm>
          <a:off x="762000" y="457260"/>
          <a:ext cx="7696200" cy="41464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961938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133350"/>
            <a:ext cx="458574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242021"/>
                </a:solidFill>
              </a:rPr>
              <a:t>Cara </a:t>
            </a:r>
            <a:r>
              <a:rPr lang="en-US" sz="2000" dirty="0" err="1">
                <a:solidFill>
                  <a:srgbClr val="242021"/>
                </a:solidFill>
              </a:rPr>
              <a:t>memperlakukan</a:t>
            </a:r>
            <a:r>
              <a:rPr lang="en-US" sz="2000" dirty="0">
                <a:solidFill>
                  <a:srgbClr val="242021"/>
                </a:solidFill>
              </a:rPr>
              <a:t> </a:t>
            </a:r>
            <a:r>
              <a:rPr lang="en-US" sz="2000" dirty="0" err="1">
                <a:solidFill>
                  <a:srgbClr val="242021"/>
                </a:solidFill>
              </a:rPr>
              <a:t>pelanggan</a:t>
            </a:r>
            <a:r>
              <a:rPr lang="en-US" sz="2000" dirty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pasangan</a:t>
            </a:r>
            <a:endParaRPr lang="en-US" sz="2000" dirty="0">
              <a:solidFill>
                <a:srgbClr val="242021"/>
              </a:solidFill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436638446"/>
              </p:ext>
            </p:extLst>
          </p:nvPr>
        </p:nvGraphicFramePr>
        <p:xfrm>
          <a:off x="914400" y="467472"/>
          <a:ext cx="7924800" cy="42703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94096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6781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g. </a:t>
            </a:r>
            <a:r>
              <a:rPr lang="en-US" sz="2000" b="1" dirty="0" err="1" smtClean="0">
                <a:sym typeface="Arial"/>
              </a:rPr>
              <a:t>Pelanggan</a:t>
            </a:r>
            <a:r>
              <a:rPr lang="en-US" sz="2000" b="1" dirty="0" smtClean="0">
                <a:sym typeface="Arial"/>
              </a:rPr>
              <a:t> yang </a:t>
            </a:r>
            <a:r>
              <a:rPr lang="en-US" sz="2000" b="1" dirty="0" err="1" smtClean="0">
                <a:sym typeface="Arial"/>
              </a:rPr>
              <a:t>suka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berbicara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pic>
        <p:nvPicPr>
          <p:cNvPr id="3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rcRect/>
          <a:stretch>
            <a:fillRect/>
          </a:stretch>
        </p:blipFill>
        <p:spPr>
          <a:xfrm>
            <a:off x="5973960" y="895350"/>
            <a:ext cx="2645265" cy="374009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BBC04CDC-63A2-9E89-0ABE-7B4F466E9656}"/>
              </a:ext>
            </a:extLst>
          </p:cNvPr>
          <p:cNvSpPr/>
          <p:nvPr/>
        </p:nvSpPr>
        <p:spPr>
          <a:xfrm rot="16200000">
            <a:off x="7894559" y="3770312"/>
            <a:ext cx="1212191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canva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 t="39357"/>
          <a:stretch>
            <a:fillRect/>
          </a:stretch>
        </p:blipFill>
        <p:spPr>
          <a:xfrm flipH="1">
            <a:off x="95691" y="1125764"/>
            <a:ext cx="5931923" cy="25889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4989" y="1276350"/>
            <a:ext cx="5215086" cy="21544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2000" dirty="0" err="1" smtClean="0">
                <a:solidFill>
                  <a:srgbClr val="242021"/>
                </a:solidFill>
              </a:rPr>
              <a:t>Pelanggan</a:t>
            </a:r>
            <a:r>
              <a:rPr lang="en-US" sz="2000" dirty="0" smtClean="0">
                <a:solidFill>
                  <a:srgbClr val="242021"/>
                </a:solidFill>
              </a:rPr>
              <a:t> yang </a:t>
            </a:r>
            <a:r>
              <a:rPr lang="en-US" sz="2000" dirty="0" err="1" smtClean="0">
                <a:solidFill>
                  <a:srgbClr val="242021"/>
                </a:solidFill>
              </a:rPr>
              <a:t>suka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berbicara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biasanya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pandai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mengalihkan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topik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pembicaraan</a:t>
            </a:r>
            <a:r>
              <a:rPr lang="en-US" sz="2000" dirty="0" smtClean="0">
                <a:solidFill>
                  <a:srgbClr val="242021"/>
                </a:solidFill>
              </a:rPr>
              <a:t>, </a:t>
            </a:r>
            <a:r>
              <a:rPr lang="en-US" sz="2000" dirty="0" err="1" smtClean="0">
                <a:solidFill>
                  <a:srgbClr val="242021"/>
                </a:solidFill>
              </a:rPr>
              <a:t>bahkan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sering</a:t>
            </a:r>
            <a:r>
              <a:rPr lang="en-US" sz="2000" dirty="0" smtClean="0">
                <a:solidFill>
                  <a:srgbClr val="242021"/>
                </a:solidFill>
              </a:rPr>
              <a:t> kali </a:t>
            </a:r>
            <a:r>
              <a:rPr lang="en-US" sz="2000" dirty="0" err="1" smtClean="0">
                <a:solidFill>
                  <a:srgbClr val="242021"/>
                </a:solidFill>
              </a:rPr>
              <a:t>topiknya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menyimpang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dan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membahas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berbagai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macam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persoalan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tanpa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menyinggung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kebutuhkannya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untuk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membeli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sesuatu</a:t>
            </a:r>
            <a:r>
              <a:rPr lang="en-US" sz="2000" dirty="0" smtClean="0">
                <a:solidFill>
                  <a:srgbClr val="242021"/>
                </a:solidFill>
              </a:rPr>
              <a:t>. </a:t>
            </a:r>
            <a:r>
              <a:rPr lang="en-US" sz="2000" dirty="0" err="1" smtClean="0">
                <a:solidFill>
                  <a:srgbClr val="242021"/>
                </a:solidFill>
              </a:rPr>
              <a:t>Ketika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menghadapi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pelanggan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tipe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ini</a:t>
            </a:r>
            <a:r>
              <a:rPr lang="en-US" sz="2000" dirty="0" smtClean="0">
                <a:solidFill>
                  <a:srgbClr val="242021"/>
                </a:solidFill>
              </a:rPr>
              <a:t>, </a:t>
            </a:r>
            <a:r>
              <a:rPr lang="en-US" sz="2000" dirty="0" err="1" smtClean="0">
                <a:solidFill>
                  <a:srgbClr val="242021"/>
                </a:solidFill>
              </a:rPr>
              <a:t>penjual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hendaknya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bersikap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sabar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dan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bijaksana</a:t>
            </a:r>
            <a:r>
              <a:rPr lang="en-US" sz="2000" dirty="0" smtClean="0">
                <a:solidFill>
                  <a:srgbClr val="242021"/>
                </a:solidFill>
              </a:rPr>
              <a:t>.</a:t>
            </a:r>
            <a:endParaRPr lang="id-ID" sz="2000" dirty="0"/>
          </a:p>
        </p:txBody>
      </p:sp>
      <p:pic>
        <p:nvPicPr>
          <p:cNvPr id="7" name="Picture 1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rcRect/>
          <a:stretch>
            <a:fillRect/>
          </a:stretch>
        </p:blipFill>
        <p:spPr>
          <a:xfrm rot="1174597">
            <a:off x="5052373" y="395251"/>
            <a:ext cx="475518" cy="930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8028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6781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h. </a:t>
            </a:r>
            <a:r>
              <a:rPr lang="en-US" sz="2000" b="1" dirty="0" err="1" smtClean="0">
                <a:sym typeface="Arial"/>
              </a:rPr>
              <a:t>Pelanggan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pembantah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BBC04CDC-63A2-9E89-0ABE-7B4F466E9656}"/>
              </a:ext>
            </a:extLst>
          </p:cNvPr>
          <p:cNvSpPr/>
          <p:nvPr/>
        </p:nvSpPr>
        <p:spPr>
          <a:xfrm rot="16200000">
            <a:off x="8388445" y="3744694"/>
            <a:ext cx="1212191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canva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 t="39357"/>
          <a:stretch>
            <a:fillRect/>
          </a:stretch>
        </p:blipFill>
        <p:spPr>
          <a:xfrm flipH="1">
            <a:off x="95689" y="1125763"/>
            <a:ext cx="6076510" cy="334813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9914" y="1352550"/>
            <a:ext cx="5170162" cy="276998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>
              <a:buClrTx/>
            </a:pPr>
            <a:r>
              <a:rPr lang="en-US" sz="2000" dirty="0" err="1" smtClean="0"/>
              <a:t>Pelanggan</a:t>
            </a:r>
            <a:r>
              <a:rPr lang="en-US" sz="2000" dirty="0" smtClean="0"/>
              <a:t> </a:t>
            </a:r>
            <a:r>
              <a:rPr lang="en-US" sz="2000" dirty="0" err="1" smtClean="0"/>
              <a:t>tipe</a:t>
            </a:r>
            <a:r>
              <a:rPr lang="en-US" sz="2000" dirty="0" smtClean="0"/>
              <a:t> </a:t>
            </a:r>
            <a:r>
              <a:rPr lang="en-US" sz="2000" dirty="0" err="1" smtClean="0"/>
              <a:t>pembantah</a:t>
            </a:r>
            <a:r>
              <a:rPr lang="en-US" sz="2000" dirty="0" smtClean="0"/>
              <a:t> </a:t>
            </a:r>
            <a:r>
              <a:rPr lang="en-US" sz="2000" dirty="0" err="1" smtClean="0"/>
              <a:t>biasanya</a:t>
            </a:r>
            <a:r>
              <a:rPr lang="en-US" sz="2000" dirty="0" smtClean="0"/>
              <a:t> </a:t>
            </a:r>
            <a:r>
              <a:rPr lang="en-US" sz="2000" dirty="0" err="1" smtClean="0"/>
              <a:t>menganggap</a:t>
            </a:r>
            <a:r>
              <a:rPr lang="en-US" sz="2000" dirty="0" smtClean="0"/>
              <a:t> </a:t>
            </a:r>
            <a:r>
              <a:rPr lang="en-US" sz="2000" dirty="0" err="1" smtClean="0"/>
              <a:t>dirinya</a:t>
            </a:r>
            <a:r>
              <a:rPr lang="en-US" sz="2000" dirty="0" smtClean="0"/>
              <a:t> paling </a:t>
            </a:r>
            <a:r>
              <a:rPr lang="en-US" sz="2000" dirty="0" err="1" smtClean="0"/>
              <a:t>pandai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paling </a:t>
            </a:r>
            <a:r>
              <a:rPr lang="en-US" sz="2000" dirty="0" err="1" smtClean="0"/>
              <a:t>banyak</a:t>
            </a:r>
            <a:r>
              <a:rPr lang="en-US" sz="2000" dirty="0" smtClean="0"/>
              <a:t> </a:t>
            </a:r>
            <a:r>
              <a:rPr lang="en-US" sz="2000" dirty="0" err="1" smtClean="0"/>
              <a:t>tahu</a:t>
            </a:r>
            <a:r>
              <a:rPr lang="en-US" sz="2000" dirty="0" smtClean="0"/>
              <a:t> </a:t>
            </a:r>
            <a:r>
              <a:rPr lang="en-US" sz="2000" dirty="0" err="1" smtClean="0"/>
              <a:t>sehingga</a:t>
            </a:r>
            <a:r>
              <a:rPr lang="en-US" sz="2000" dirty="0" smtClean="0"/>
              <a:t> </a:t>
            </a:r>
            <a:r>
              <a:rPr lang="en-US" sz="2000" dirty="0" err="1" smtClean="0"/>
              <a:t>tidak</a:t>
            </a:r>
            <a:r>
              <a:rPr lang="en-US" sz="2000" dirty="0" smtClean="0"/>
              <a:t> </a:t>
            </a:r>
            <a:r>
              <a:rPr lang="en-US" sz="2000" dirty="0" err="1" smtClean="0"/>
              <a:t>mau</a:t>
            </a:r>
            <a:r>
              <a:rPr lang="en-US" sz="2000" dirty="0" smtClean="0"/>
              <a:t> </a:t>
            </a:r>
            <a:r>
              <a:rPr lang="en-US" sz="2000" dirty="0" err="1" smtClean="0"/>
              <a:t>mendengarkan</a:t>
            </a:r>
            <a:r>
              <a:rPr lang="en-US" sz="2000" dirty="0" smtClean="0"/>
              <a:t> </a:t>
            </a:r>
            <a:r>
              <a:rPr lang="en-US" sz="2000" dirty="0" err="1" smtClean="0"/>
              <a:t>pendapat</a:t>
            </a:r>
            <a:r>
              <a:rPr lang="en-US" sz="2000" dirty="0" smtClean="0"/>
              <a:t>/saran orang lain. </a:t>
            </a:r>
            <a:r>
              <a:rPr lang="en-US" sz="2000" dirty="0" err="1" smtClean="0"/>
              <a:t>Pelanggan</a:t>
            </a:r>
            <a:r>
              <a:rPr lang="en-US" sz="2000" dirty="0" smtClean="0"/>
              <a:t> </a:t>
            </a:r>
            <a:r>
              <a:rPr lang="en-US" sz="2000" dirty="0" err="1" smtClean="0"/>
              <a:t>seperti</a:t>
            </a:r>
            <a:r>
              <a:rPr lang="en-US" sz="2000" dirty="0" smtClean="0"/>
              <a:t> </a:t>
            </a:r>
            <a:r>
              <a:rPr lang="en-US" sz="2000" dirty="0" err="1" smtClean="0"/>
              <a:t>ini</a:t>
            </a:r>
            <a:r>
              <a:rPr lang="en-US" sz="2000" dirty="0" smtClean="0"/>
              <a:t> </a:t>
            </a:r>
            <a:r>
              <a:rPr lang="en-US" sz="2000" dirty="0" err="1" smtClean="0"/>
              <a:t>senang</a:t>
            </a:r>
            <a:r>
              <a:rPr lang="en-US" sz="2000" dirty="0" smtClean="0"/>
              <a:t> </a:t>
            </a:r>
            <a:r>
              <a:rPr lang="en-US" sz="2000" dirty="0" err="1" smtClean="0"/>
              <a:t>sekali</a:t>
            </a:r>
            <a:r>
              <a:rPr lang="en-US" sz="2000" dirty="0" smtClean="0"/>
              <a:t> </a:t>
            </a:r>
            <a:r>
              <a:rPr lang="en-US" sz="2000" dirty="0" err="1" smtClean="0"/>
              <a:t>berdebat</a:t>
            </a:r>
            <a:r>
              <a:rPr lang="en-US" sz="2000" dirty="0" smtClean="0"/>
              <a:t> </a:t>
            </a:r>
            <a:r>
              <a:rPr lang="en-US" sz="2000" dirty="0" err="1" smtClean="0"/>
              <a:t>sehingga</a:t>
            </a:r>
            <a:r>
              <a:rPr lang="en-US" sz="2000" dirty="0" smtClean="0"/>
              <a:t> </a:t>
            </a:r>
            <a:r>
              <a:rPr lang="en-US" sz="2000" dirty="0" err="1" smtClean="0"/>
              <a:t>membuat</a:t>
            </a:r>
            <a:r>
              <a:rPr lang="en-US" sz="2000" dirty="0" smtClean="0"/>
              <a:t> </a:t>
            </a:r>
            <a:r>
              <a:rPr lang="en-US" sz="2000" dirty="0" err="1" smtClean="0"/>
              <a:t>gaduh</a:t>
            </a:r>
            <a:r>
              <a:rPr lang="en-US" sz="2000" dirty="0" smtClean="0"/>
              <a:t> </a:t>
            </a:r>
            <a:r>
              <a:rPr lang="en-US" sz="2000" dirty="0" err="1" smtClean="0"/>
              <a:t>suasana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membuat</a:t>
            </a:r>
            <a:r>
              <a:rPr lang="en-US" sz="2000" dirty="0" smtClean="0"/>
              <a:t> </a:t>
            </a:r>
            <a:r>
              <a:rPr lang="en-US" sz="2000" dirty="0" err="1" smtClean="0"/>
              <a:t>situasi</a:t>
            </a:r>
            <a:r>
              <a:rPr lang="en-US" sz="2000" dirty="0" smtClean="0"/>
              <a:t> </a:t>
            </a:r>
            <a:r>
              <a:rPr lang="en-US" sz="2000" dirty="0" err="1" smtClean="0"/>
              <a:t>tidak</a:t>
            </a:r>
            <a:r>
              <a:rPr lang="en-US" sz="2000" dirty="0" smtClean="0"/>
              <a:t> </a:t>
            </a:r>
            <a:r>
              <a:rPr lang="en-US" sz="2000" dirty="0" err="1" smtClean="0"/>
              <a:t>nyaman</a:t>
            </a:r>
            <a:r>
              <a:rPr lang="en-US" sz="2000" dirty="0" smtClean="0"/>
              <a:t> </a:t>
            </a:r>
            <a:r>
              <a:rPr lang="en-US" sz="2000" dirty="0" err="1" smtClean="0"/>
              <a:t>bagi</a:t>
            </a:r>
            <a:r>
              <a:rPr lang="en-US" sz="2000" dirty="0" smtClean="0"/>
              <a:t> </a:t>
            </a:r>
            <a:r>
              <a:rPr lang="en-US" sz="2000" dirty="0" err="1" smtClean="0"/>
              <a:t>pelanggan</a:t>
            </a:r>
            <a:r>
              <a:rPr lang="en-US" sz="2000" dirty="0" smtClean="0"/>
              <a:t> lain. </a:t>
            </a:r>
            <a:r>
              <a:rPr lang="en-US" sz="2000" dirty="0" err="1" smtClean="0"/>
              <a:t>Hendaknya</a:t>
            </a:r>
            <a:r>
              <a:rPr lang="en-US" sz="2000" dirty="0" smtClean="0"/>
              <a:t>, </a:t>
            </a:r>
            <a:r>
              <a:rPr lang="en-US" sz="2000" dirty="0" err="1" smtClean="0"/>
              <a:t>penjual</a:t>
            </a:r>
            <a:r>
              <a:rPr lang="en-US" sz="2000" dirty="0" smtClean="0"/>
              <a:t>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petugas</a:t>
            </a:r>
            <a:r>
              <a:rPr lang="en-US" sz="2000" dirty="0" smtClean="0"/>
              <a:t> </a:t>
            </a:r>
            <a:r>
              <a:rPr lang="en-US" sz="2000" dirty="0" err="1" smtClean="0"/>
              <a:t>pelayanan</a:t>
            </a:r>
            <a:r>
              <a:rPr lang="en-US" sz="2000" dirty="0" smtClean="0"/>
              <a:t> </a:t>
            </a:r>
            <a:r>
              <a:rPr lang="en-US" sz="2000" dirty="0" err="1" smtClean="0"/>
              <a:t>menjaga</a:t>
            </a:r>
            <a:r>
              <a:rPr lang="en-US" sz="2000" dirty="0" smtClean="0"/>
              <a:t> </a:t>
            </a:r>
            <a:r>
              <a:rPr lang="en-US" sz="2000" dirty="0" err="1" smtClean="0"/>
              <a:t>jarak</a:t>
            </a:r>
            <a:r>
              <a:rPr lang="en-US" sz="2000" dirty="0" smtClean="0"/>
              <a:t> agar </a:t>
            </a:r>
            <a:r>
              <a:rPr lang="en-US" sz="2000" dirty="0" err="1" smtClean="0"/>
              <a:t>hal</a:t>
            </a:r>
            <a:r>
              <a:rPr lang="en-US" sz="2000" dirty="0" smtClean="0"/>
              <a:t> </a:t>
            </a:r>
            <a:r>
              <a:rPr lang="en-US" sz="2000" dirty="0" err="1" smtClean="0"/>
              <a:t>tersebut</a:t>
            </a:r>
            <a:r>
              <a:rPr lang="en-US" sz="2000" dirty="0" smtClean="0"/>
              <a:t> </a:t>
            </a:r>
            <a:r>
              <a:rPr lang="en-US" sz="2000" dirty="0" err="1" smtClean="0"/>
              <a:t>tidak</a:t>
            </a:r>
            <a:r>
              <a:rPr lang="en-US" sz="2000" dirty="0" smtClean="0"/>
              <a:t> </a:t>
            </a:r>
            <a:r>
              <a:rPr lang="en-US" sz="2000" dirty="0" err="1" smtClean="0"/>
              <a:t>terjadi</a:t>
            </a:r>
            <a:r>
              <a:rPr lang="en-US" sz="2000" dirty="0" smtClean="0"/>
              <a:t> </a:t>
            </a:r>
            <a:r>
              <a:rPr lang="en-US" sz="2000" dirty="0" err="1" smtClean="0"/>
              <a:t>berlarut-larut</a:t>
            </a:r>
            <a:r>
              <a:rPr lang="en-US" sz="2000" dirty="0" smtClean="0"/>
              <a:t>.</a:t>
            </a:r>
            <a:endParaRPr lang="en-US" sz="2000" dirty="0">
              <a:cs typeface="Arial" panose="020B0604020202020204" pitchFamily="34" charset="0"/>
            </a:endParaRPr>
          </a:p>
        </p:txBody>
      </p:sp>
      <p:pic>
        <p:nvPicPr>
          <p:cNvPr id="6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rcRect/>
          <a:stretch>
            <a:fillRect/>
          </a:stretch>
        </p:blipFill>
        <p:spPr>
          <a:xfrm rot="1174597">
            <a:off x="5052373" y="395251"/>
            <a:ext cx="475518" cy="930728"/>
          </a:xfrm>
          <a:prstGeom prst="rect">
            <a:avLst/>
          </a:prstGeom>
        </p:spPr>
      </p:pic>
      <p:pic>
        <p:nvPicPr>
          <p:cNvPr id="7" name="Picture 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97897" y="503487"/>
            <a:ext cx="3208312" cy="4191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8551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rcRect/>
          <a:stretch>
            <a:fillRect/>
          </a:stretch>
        </p:blipFill>
        <p:spPr>
          <a:xfrm>
            <a:off x="120508" y="647754"/>
            <a:ext cx="2851292" cy="398022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 rot="16200000">
            <a:off x="-160564" y="3744693"/>
            <a:ext cx="1212191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canva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 t="39357"/>
          <a:stretch>
            <a:fillRect/>
          </a:stretch>
        </p:blipFill>
        <p:spPr>
          <a:xfrm flipH="1">
            <a:off x="2965166" y="890434"/>
            <a:ext cx="5715000" cy="26719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97930" y="1123950"/>
            <a:ext cx="4984070" cy="21544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2000" dirty="0" err="1" smtClean="0">
                <a:ea typeface="Microsoft JhengHei" pitchFamily="34" charset="-120"/>
              </a:rPr>
              <a:t>Pelanggan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apatis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biasanya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terlihat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tidak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peduli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dan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tidak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tertarik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pada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produk</a:t>
            </a:r>
            <a:r>
              <a:rPr lang="en-US" sz="2000" dirty="0" smtClean="0">
                <a:ea typeface="Microsoft JhengHei" pitchFamily="34" charset="-120"/>
              </a:rPr>
              <a:t> yang </a:t>
            </a:r>
            <a:r>
              <a:rPr lang="en-US" sz="2000" dirty="0" err="1" smtClean="0">
                <a:ea typeface="Microsoft JhengHei" pitchFamily="34" charset="-120"/>
              </a:rPr>
              <a:t>ditawarkan</a:t>
            </a:r>
            <a:r>
              <a:rPr lang="en-US" sz="2000" dirty="0" smtClean="0">
                <a:ea typeface="Microsoft JhengHei" pitchFamily="34" charset="-120"/>
              </a:rPr>
              <a:t>. </a:t>
            </a:r>
            <a:r>
              <a:rPr lang="en-US" sz="2000" dirty="0" err="1" smtClean="0">
                <a:ea typeface="Microsoft JhengHei" pitchFamily="34" charset="-120"/>
              </a:rPr>
              <a:t>Ketika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menghadapi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pelanggan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seperti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ini</a:t>
            </a:r>
            <a:r>
              <a:rPr lang="en-US" sz="2000" dirty="0" smtClean="0">
                <a:ea typeface="Microsoft JhengHei" pitchFamily="34" charset="-120"/>
              </a:rPr>
              <a:t>, </a:t>
            </a:r>
            <a:r>
              <a:rPr lang="en-US" sz="2000" dirty="0" err="1" smtClean="0">
                <a:ea typeface="Microsoft JhengHei" pitchFamily="34" charset="-120"/>
              </a:rPr>
              <a:t>penjual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harus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benar-benar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mencari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cara</a:t>
            </a:r>
            <a:r>
              <a:rPr lang="en-US" sz="2000" dirty="0" smtClean="0">
                <a:ea typeface="Microsoft JhengHei" pitchFamily="34" charset="-120"/>
              </a:rPr>
              <a:t> agar </a:t>
            </a:r>
            <a:r>
              <a:rPr lang="en-US" sz="2000" dirty="0" err="1" smtClean="0">
                <a:ea typeface="Microsoft JhengHei" pitchFamily="34" charset="-120"/>
              </a:rPr>
              <a:t>perhatian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pelanggan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tertuju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pada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produk</a:t>
            </a:r>
            <a:r>
              <a:rPr lang="en-US" sz="2000" dirty="0" smtClean="0">
                <a:ea typeface="Microsoft JhengHei" pitchFamily="34" charset="-120"/>
              </a:rPr>
              <a:t> yang </a:t>
            </a:r>
            <a:r>
              <a:rPr lang="en-US" sz="2000" dirty="0" err="1" smtClean="0">
                <a:ea typeface="Microsoft JhengHei" pitchFamily="34" charset="-120"/>
              </a:rPr>
              <a:t>ditawarkan</a:t>
            </a:r>
            <a:r>
              <a:rPr lang="en-US" sz="2000" dirty="0" smtClean="0">
                <a:ea typeface="Microsoft JhengHei" pitchFamily="34" charset="-120"/>
              </a:rPr>
              <a:t>. </a:t>
            </a:r>
            <a:r>
              <a:rPr lang="en-US" sz="2000" dirty="0" err="1" smtClean="0">
                <a:ea typeface="Microsoft JhengHei" pitchFamily="34" charset="-120"/>
              </a:rPr>
              <a:t>Umumnya</a:t>
            </a:r>
            <a:r>
              <a:rPr lang="en-US" sz="2000" dirty="0" smtClean="0">
                <a:ea typeface="Microsoft JhengHei" pitchFamily="34" charset="-120"/>
              </a:rPr>
              <a:t>, </a:t>
            </a:r>
            <a:r>
              <a:rPr lang="en-US" sz="2000" dirty="0" err="1" smtClean="0">
                <a:ea typeface="Microsoft JhengHei" pitchFamily="34" charset="-120"/>
              </a:rPr>
              <a:t>pelanggan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apatis</a:t>
            </a:r>
            <a:r>
              <a:rPr lang="en-US" sz="2000" dirty="0" smtClean="0">
                <a:ea typeface="Microsoft JhengHei" pitchFamily="34" charset="-120"/>
              </a:rPr>
              <a:t> lama </a:t>
            </a:r>
            <a:r>
              <a:rPr lang="en-US" sz="2000" dirty="0" err="1" smtClean="0">
                <a:ea typeface="Microsoft JhengHei" pitchFamily="34" charset="-120"/>
              </a:rPr>
              <a:t>dalam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memutuskan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pembelian</a:t>
            </a:r>
            <a:r>
              <a:rPr lang="en-US" sz="2000" dirty="0" smtClean="0">
                <a:ea typeface="Microsoft JhengHei" pitchFamily="34" charset="-120"/>
              </a:rPr>
              <a:t>.</a:t>
            </a:r>
            <a:endParaRPr lang="en-US" sz="2000" dirty="0">
              <a:solidFill>
                <a:srgbClr val="39484F"/>
              </a:solidFill>
              <a:ea typeface="Microsoft JhengHei" pitchFamily="34" charset="-12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6200" y="57150"/>
            <a:ext cx="6781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i. </a:t>
            </a:r>
            <a:r>
              <a:rPr lang="en-US" sz="2000" b="1" dirty="0" err="1" smtClean="0">
                <a:sym typeface="Arial"/>
              </a:rPr>
              <a:t>Pelanggan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apatis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pic>
        <p:nvPicPr>
          <p:cNvPr id="7" name="Picture 11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8"/>
              </a:ext>
            </a:extLst>
          </a:blip>
          <a:srcRect/>
          <a:stretch>
            <a:fillRect/>
          </a:stretch>
        </p:blipFill>
        <p:spPr>
          <a:xfrm rot="1174597">
            <a:off x="8144241" y="182389"/>
            <a:ext cx="475518" cy="930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514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6781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j. </a:t>
            </a:r>
            <a:r>
              <a:rPr lang="en-US" sz="2000" b="1" dirty="0" err="1" smtClean="0">
                <a:sym typeface="Arial"/>
              </a:rPr>
              <a:t>Pelanggan</a:t>
            </a:r>
            <a:r>
              <a:rPr lang="en-US" sz="2000" b="1" dirty="0" smtClean="0">
                <a:sym typeface="Arial"/>
              </a:rPr>
              <a:t> yang </a:t>
            </a:r>
            <a:r>
              <a:rPr lang="en-US" sz="2000" b="1" dirty="0" err="1" smtClean="0">
                <a:sym typeface="Arial"/>
              </a:rPr>
              <a:t>cepat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dan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praktis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 rot="16200000">
            <a:off x="-482985" y="3744693"/>
            <a:ext cx="1212191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canva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rcRect t="39357"/>
          <a:stretch>
            <a:fillRect/>
          </a:stretch>
        </p:blipFill>
        <p:spPr>
          <a:xfrm flipH="1">
            <a:off x="3097633" y="855243"/>
            <a:ext cx="5931923" cy="3072381"/>
          </a:xfrm>
          <a:prstGeom prst="rect">
            <a:avLst/>
          </a:prstGeom>
        </p:spPr>
      </p:pic>
      <p:pic>
        <p:nvPicPr>
          <p:cNvPr id="6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5"/>
              </a:ext>
            </a:extLst>
          </a:blip>
          <a:srcRect/>
          <a:stretch>
            <a:fillRect/>
          </a:stretch>
        </p:blipFill>
        <p:spPr>
          <a:xfrm rot="1174597">
            <a:off x="8418490" y="303325"/>
            <a:ext cx="475518" cy="9307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56929" y="1033837"/>
            <a:ext cx="5215086" cy="246221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>
              <a:buClrTx/>
            </a:pPr>
            <a:r>
              <a:rPr lang="en-US" sz="2000" dirty="0" err="1" smtClean="0"/>
              <a:t>Pelanggan</a:t>
            </a:r>
            <a:r>
              <a:rPr lang="en-US" sz="2000" dirty="0" smtClean="0"/>
              <a:t> </a:t>
            </a:r>
            <a:r>
              <a:rPr lang="en-US" sz="2000" dirty="0" err="1" smtClean="0"/>
              <a:t>tipe</a:t>
            </a:r>
            <a:r>
              <a:rPr lang="en-US" sz="2000" dirty="0" smtClean="0"/>
              <a:t> </a:t>
            </a:r>
            <a:r>
              <a:rPr lang="en-US" sz="2000" dirty="0" err="1" smtClean="0"/>
              <a:t>ini</a:t>
            </a:r>
            <a:r>
              <a:rPr lang="en-US" sz="2000" dirty="0" smtClean="0"/>
              <a:t> </a:t>
            </a:r>
            <a:r>
              <a:rPr lang="en-US" sz="2000" dirty="0" err="1" smtClean="0"/>
              <a:t>menginginkan</a:t>
            </a:r>
            <a:r>
              <a:rPr lang="en-US" sz="2000" dirty="0" smtClean="0"/>
              <a:t> </a:t>
            </a:r>
            <a:r>
              <a:rPr lang="en-US" sz="2000" dirty="0" err="1" smtClean="0"/>
              <a:t>segala</a:t>
            </a:r>
            <a:r>
              <a:rPr lang="en-US" sz="2000" dirty="0" smtClean="0"/>
              <a:t> </a:t>
            </a:r>
            <a:r>
              <a:rPr lang="en-US" sz="2000" dirty="0" err="1" smtClean="0"/>
              <a:t>hal</a:t>
            </a:r>
            <a:r>
              <a:rPr lang="en-US" sz="2000" dirty="0" smtClean="0"/>
              <a:t> </a:t>
            </a:r>
            <a:r>
              <a:rPr lang="en-US" sz="2000" dirty="0" err="1" smtClean="0"/>
              <a:t>serbacepat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serbapraktis</a:t>
            </a:r>
            <a:r>
              <a:rPr lang="en-US" sz="2000" dirty="0" smtClean="0"/>
              <a:t>. </a:t>
            </a:r>
            <a:r>
              <a:rPr lang="en-US" sz="2000" dirty="0" err="1" smtClean="0"/>
              <a:t>Oleh</a:t>
            </a:r>
            <a:r>
              <a:rPr lang="en-US" sz="2000" dirty="0" smtClean="0"/>
              <a:t> </a:t>
            </a:r>
            <a:r>
              <a:rPr lang="en-US" sz="2000" dirty="0" err="1" smtClean="0"/>
              <a:t>karena</a:t>
            </a:r>
            <a:r>
              <a:rPr lang="en-US" sz="2000" dirty="0" smtClean="0"/>
              <a:t> </a:t>
            </a:r>
            <a:r>
              <a:rPr lang="en-US" sz="2000" dirty="0" err="1" smtClean="0"/>
              <a:t>itu</a:t>
            </a:r>
            <a:r>
              <a:rPr lang="en-US" sz="2000" dirty="0" smtClean="0"/>
              <a:t>, </a:t>
            </a:r>
            <a:r>
              <a:rPr lang="en-US" sz="2000" dirty="0" err="1" smtClean="0"/>
              <a:t>pelanggan</a:t>
            </a:r>
            <a:r>
              <a:rPr lang="en-US" sz="2000" dirty="0" smtClean="0"/>
              <a:t> </a:t>
            </a:r>
            <a:r>
              <a:rPr lang="en-US" sz="2000" dirty="0" err="1" smtClean="0"/>
              <a:t>harus</a:t>
            </a:r>
            <a:r>
              <a:rPr lang="en-US" sz="2000" dirty="0" smtClean="0"/>
              <a:t> </a:t>
            </a:r>
            <a:r>
              <a:rPr lang="en-US" sz="2000" dirty="0" err="1" smtClean="0"/>
              <a:t>dilayani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cepat</a:t>
            </a:r>
            <a:r>
              <a:rPr lang="en-US" sz="2000" dirty="0" smtClean="0"/>
              <a:t> </a:t>
            </a:r>
            <a:r>
              <a:rPr lang="en-US" sz="2000" dirty="0" err="1" smtClean="0"/>
              <a:t>karena</a:t>
            </a:r>
            <a:r>
              <a:rPr lang="en-US" sz="2000" dirty="0" smtClean="0"/>
              <a:t> </a:t>
            </a:r>
            <a:r>
              <a:rPr lang="en-US" sz="2000" dirty="0" err="1" smtClean="0"/>
              <a:t>ia</a:t>
            </a:r>
            <a:r>
              <a:rPr lang="en-US" sz="2000" dirty="0" smtClean="0"/>
              <a:t> </a:t>
            </a:r>
            <a:r>
              <a:rPr lang="en-US" sz="2000" dirty="0" err="1" smtClean="0"/>
              <a:t>tidak</a:t>
            </a:r>
            <a:r>
              <a:rPr lang="en-US" sz="2000" dirty="0" smtClean="0"/>
              <a:t> </a:t>
            </a:r>
            <a:r>
              <a:rPr lang="en-US" sz="2000" dirty="0" err="1" smtClean="0"/>
              <a:t>suka</a:t>
            </a:r>
            <a:r>
              <a:rPr lang="en-US" sz="2000" dirty="0" smtClean="0"/>
              <a:t> </a:t>
            </a:r>
            <a:r>
              <a:rPr lang="en-US" sz="2000" dirty="0" err="1" smtClean="0"/>
              <a:t>bertele-tele</a:t>
            </a:r>
            <a:r>
              <a:rPr lang="en-US" sz="2000" dirty="0" smtClean="0"/>
              <a:t>. </a:t>
            </a:r>
            <a:r>
              <a:rPr lang="en-US" sz="2000" dirty="0" err="1" smtClean="0"/>
              <a:t>Apabila</a:t>
            </a:r>
            <a:r>
              <a:rPr lang="en-US" sz="2000" dirty="0" smtClean="0"/>
              <a:t> </a:t>
            </a:r>
            <a:r>
              <a:rPr lang="en-US" sz="2000" dirty="0" err="1" smtClean="0"/>
              <a:t>pelanggan</a:t>
            </a:r>
            <a:r>
              <a:rPr lang="en-US" sz="2000" dirty="0" smtClean="0"/>
              <a:t> </a:t>
            </a:r>
            <a:r>
              <a:rPr lang="en-US" sz="2000" dirty="0" err="1" smtClean="0"/>
              <a:t>tipe</a:t>
            </a:r>
            <a:r>
              <a:rPr lang="en-US" sz="2000" dirty="0" smtClean="0"/>
              <a:t> </a:t>
            </a:r>
            <a:r>
              <a:rPr lang="en-US" sz="2000" dirty="0" err="1" smtClean="0"/>
              <a:t>ini</a:t>
            </a:r>
            <a:r>
              <a:rPr lang="en-US" sz="2000" dirty="0" smtClean="0"/>
              <a:t> </a:t>
            </a:r>
            <a:r>
              <a:rPr lang="en-US" sz="2000" dirty="0" err="1" smtClean="0"/>
              <a:t>sudah</a:t>
            </a:r>
            <a:r>
              <a:rPr lang="en-US" sz="2000" dirty="0" smtClean="0"/>
              <a:t> </a:t>
            </a:r>
            <a:r>
              <a:rPr lang="en-US" sz="2000" dirty="0" err="1" smtClean="0"/>
              <a:t>memutuskan</a:t>
            </a:r>
            <a:r>
              <a:rPr lang="en-US" sz="2000" dirty="0" smtClean="0"/>
              <a:t> </a:t>
            </a:r>
            <a:r>
              <a:rPr lang="en-US" sz="2000" dirty="0" err="1" smtClean="0"/>
              <a:t>pembeliannya</a:t>
            </a:r>
            <a:r>
              <a:rPr lang="en-US" sz="2000" dirty="0" smtClean="0"/>
              <a:t>, </a:t>
            </a:r>
            <a:r>
              <a:rPr lang="en-US" sz="2000" dirty="0" err="1" smtClean="0"/>
              <a:t>sebaiknya</a:t>
            </a:r>
            <a:r>
              <a:rPr lang="en-US" sz="2000" dirty="0" smtClean="0"/>
              <a:t> </a:t>
            </a:r>
            <a:r>
              <a:rPr lang="en-US" sz="2000" dirty="0" err="1" smtClean="0"/>
              <a:t>penjual</a:t>
            </a:r>
            <a:r>
              <a:rPr lang="en-US" sz="2000" dirty="0" smtClean="0"/>
              <a:t>/</a:t>
            </a:r>
            <a:r>
              <a:rPr lang="en-US" sz="2000" dirty="0" err="1" smtClean="0"/>
              <a:t>petugas</a:t>
            </a:r>
            <a:r>
              <a:rPr lang="en-US" sz="2000" dirty="0" smtClean="0"/>
              <a:t> </a:t>
            </a:r>
            <a:r>
              <a:rPr lang="en-US" sz="2000" dirty="0" err="1" smtClean="0"/>
              <a:t>pelayanan</a:t>
            </a:r>
            <a:r>
              <a:rPr lang="en-US" sz="2000" dirty="0" smtClean="0"/>
              <a:t> </a:t>
            </a:r>
            <a:r>
              <a:rPr lang="en-US" sz="2000" dirty="0" err="1" smtClean="0"/>
              <a:t>tidak</a:t>
            </a:r>
            <a:r>
              <a:rPr lang="en-US" sz="2000" dirty="0" smtClean="0"/>
              <a:t> </a:t>
            </a:r>
            <a:r>
              <a:rPr lang="en-US" sz="2000" dirty="0" err="1" smtClean="0"/>
              <a:t>terlalu</a:t>
            </a:r>
            <a:r>
              <a:rPr lang="en-US" sz="2000" dirty="0" smtClean="0"/>
              <a:t> </a:t>
            </a:r>
            <a:r>
              <a:rPr lang="en-US" sz="2000" dirty="0" err="1" smtClean="0"/>
              <a:t>banyak</a:t>
            </a:r>
            <a:r>
              <a:rPr lang="en-US" sz="2000" dirty="0" smtClean="0"/>
              <a:t> </a:t>
            </a:r>
            <a:r>
              <a:rPr lang="en-US" sz="2000" dirty="0" err="1" smtClean="0"/>
              <a:t>bicara</a:t>
            </a:r>
            <a:r>
              <a:rPr lang="en-US" sz="2000" dirty="0" smtClean="0"/>
              <a:t> </a:t>
            </a:r>
            <a:r>
              <a:rPr lang="en-US" sz="2000" dirty="0" err="1" smtClean="0"/>
              <a:t>lagi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segera</a:t>
            </a:r>
            <a:r>
              <a:rPr lang="en-US" sz="2000" dirty="0" smtClean="0"/>
              <a:t> </a:t>
            </a:r>
            <a:r>
              <a:rPr lang="en-US" sz="2000" dirty="0" err="1" smtClean="0"/>
              <a:t>menyiapkan</a:t>
            </a:r>
            <a:r>
              <a:rPr lang="en-US" sz="2000" dirty="0" smtClean="0"/>
              <a:t> </a:t>
            </a:r>
            <a:r>
              <a:rPr lang="en-US" sz="2000" dirty="0" err="1" smtClean="0"/>
              <a:t>serta</a:t>
            </a:r>
            <a:r>
              <a:rPr lang="en-US" sz="2000" dirty="0" smtClean="0"/>
              <a:t> </a:t>
            </a:r>
            <a:r>
              <a:rPr lang="en-US" sz="2000" dirty="0" err="1" smtClean="0"/>
              <a:t>memberikan</a:t>
            </a:r>
            <a:r>
              <a:rPr lang="en-US" sz="2000" dirty="0" smtClean="0"/>
              <a:t> </a:t>
            </a:r>
            <a:r>
              <a:rPr lang="en-US" sz="2000" dirty="0" err="1" smtClean="0"/>
              <a:t>pesanan</a:t>
            </a:r>
            <a:r>
              <a:rPr lang="en-US" sz="2000" dirty="0" smtClean="0"/>
              <a:t> yang </a:t>
            </a:r>
            <a:r>
              <a:rPr lang="en-US" sz="2000" dirty="0" err="1" smtClean="0"/>
              <a:t>diminta</a:t>
            </a:r>
            <a:r>
              <a:rPr lang="en-US" sz="2000" dirty="0" smtClean="0"/>
              <a:t>.</a:t>
            </a:r>
            <a:endParaRPr lang="en-US" sz="2000" dirty="0">
              <a:cs typeface="Arial" panose="020B0604020202020204" pitchFamily="34" charset="0"/>
            </a:endParaRPr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214690" y="971550"/>
            <a:ext cx="3063782" cy="3719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6044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>
            <a:off x="7364530" y="3464472"/>
            <a:ext cx="1545615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id-ID" sz="1000" i="1" dirty="0">
                <a:cs typeface="Arial" pitchFamily="34" charset="0"/>
              </a:rPr>
              <a:t>shutterstock.com</a:t>
            </a:r>
            <a:endParaRPr lang="en-US" sz="1000" i="1" dirty="0">
              <a:cs typeface="Arial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>
            <a:off x="3962400" y="3676766"/>
            <a:ext cx="4648200" cy="1015663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cs typeface="Arial" pitchFamily="34" charset="0"/>
              </a:rPr>
              <a:t>Konsumen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adalah</a:t>
            </a:r>
            <a:r>
              <a:rPr lang="en-US" sz="2000" dirty="0" smtClean="0">
                <a:cs typeface="Arial" pitchFamily="34" charset="0"/>
              </a:rPr>
              <a:t> orang yang </a:t>
            </a:r>
            <a:r>
              <a:rPr lang="en-US" sz="2000" dirty="0" err="1" smtClean="0">
                <a:cs typeface="Arial" pitchFamily="34" charset="0"/>
              </a:rPr>
              <a:t>menggunakan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atau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mengonsumsi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produk</a:t>
            </a:r>
            <a:r>
              <a:rPr lang="en-US" sz="2000" dirty="0" smtClean="0">
                <a:cs typeface="Arial" pitchFamily="34" charset="0"/>
              </a:rPr>
              <a:t> yang </a:t>
            </a:r>
            <a:r>
              <a:rPr lang="en-US" sz="2000" dirty="0" err="1" smtClean="0">
                <a:cs typeface="Arial" pitchFamily="34" charset="0"/>
              </a:rPr>
              <a:t>ditawarkan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produsen</a:t>
            </a:r>
            <a:r>
              <a:rPr lang="en-US" sz="2000" dirty="0" smtClean="0">
                <a:cs typeface="Arial" pitchFamily="34" charset="0"/>
              </a:rPr>
              <a:t>.</a:t>
            </a:r>
            <a:endParaRPr lang="en-US" sz="2000" i="1" dirty="0">
              <a:cs typeface="Arial" pitchFamily="34" charset="0"/>
            </a:endParaRPr>
          </a:p>
        </p:txBody>
      </p:sp>
      <p:sp>
        <p:nvSpPr>
          <p:cNvPr id="4" name="Folded Corner 3"/>
          <p:cNvSpPr/>
          <p:nvPr/>
        </p:nvSpPr>
        <p:spPr>
          <a:xfrm>
            <a:off x="0" y="514350"/>
            <a:ext cx="3505200" cy="4049673"/>
          </a:xfrm>
          <a:prstGeom prst="foldedCorner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r>
              <a:rPr lang="en-US" sz="2000" dirty="0" err="1" smtClean="0">
                <a:solidFill>
                  <a:srgbClr val="242021"/>
                </a:solidFill>
              </a:rPr>
              <a:t>Dalam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mengonsumsi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barang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dan</a:t>
            </a:r>
            <a:r>
              <a:rPr lang="en-US" sz="2000" dirty="0" smtClean="0">
                <a:solidFill>
                  <a:srgbClr val="242021"/>
                </a:solidFill>
              </a:rPr>
              <a:t>/</a:t>
            </a:r>
            <a:r>
              <a:rPr lang="en-US" sz="2000" dirty="0" err="1" smtClean="0">
                <a:solidFill>
                  <a:srgbClr val="242021"/>
                </a:solidFill>
              </a:rPr>
              <a:t>atau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jasa</a:t>
            </a:r>
            <a:r>
              <a:rPr lang="en-US" sz="2000" dirty="0" smtClean="0">
                <a:solidFill>
                  <a:srgbClr val="242021"/>
                </a:solidFill>
              </a:rPr>
              <a:t>, </a:t>
            </a:r>
            <a:r>
              <a:rPr lang="en-US" sz="2000" dirty="0" err="1" smtClean="0">
                <a:solidFill>
                  <a:srgbClr val="242021"/>
                </a:solidFill>
              </a:rPr>
              <a:t>keputusan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konsumen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akan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dipengaruhi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oleh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perilaku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konsumen</a:t>
            </a:r>
            <a:r>
              <a:rPr lang="en-US" sz="2000" dirty="0" smtClean="0">
                <a:solidFill>
                  <a:srgbClr val="242021"/>
                </a:solidFill>
              </a:rPr>
              <a:t>. </a:t>
            </a:r>
            <a:r>
              <a:rPr lang="en-US" sz="2000" dirty="0" err="1" smtClean="0">
                <a:solidFill>
                  <a:srgbClr val="242021"/>
                </a:solidFill>
              </a:rPr>
              <a:t>Perilaku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konsumen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adalah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tindakan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konsumen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dalam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mempertimbangkan</a:t>
            </a:r>
            <a:r>
              <a:rPr lang="en-US" sz="2000" dirty="0" smtClean="0">
                <a:solidFill>
                  <a:srgbClr val="242021"/>
                </a:solidFill>
              </a:rPr>
              <a:t>, </a:t>
            </a:r>
            <a:r>
              <a:rPr lang="en-US" sz="2000" dirty="0" err="1" smtClean="0">
                <a:solidFill>
                  <a:srgbClr val="242021"/>
                </a:solidFill>
              </a:rPr>
              <a:t>memilih</a:t>
            </a:r>
            <a:r>
              <a:rPr lang="en-US" sz="2000" dirty="0" smtClean="0">
                <a:solidFill>
                  <a:srgbClr val="242021"/>
                </a:solidFill>
              </a:rPr>
              <a:t>, </a:t>
            </a:r>
            <a:r>
              <a:rPr lang="en-US" sz="2000" dirty="0" err="1" smtClean="0">
                <a:solidFill>
                  <a:srgbClr val="242021"/>
                </a:solidFill>
              </a:rPr>
              <a:t>membeli</a:t>
            </a:r>
            <a:r>
              <a:rPr lang="en-US" sz="2000" dirty="0" smtClean="0">
                <a:solidFill>
                  <a:srgbClr val="242021"/>
                </a:solidFill>
              </a:rPr>
              <a:t>, </a:t>
            </a:r>
            <a:r>
              <a:rPr lang="en-US" sz="2000" dirty="0" err="1" smtClean="0">
                <a:solidFill>
                  <a:srgbClr val="242021"/>
                </a:solidFill>
              </a:rPr>
              <a:t>memanfaatkan</a:t>
            </a:r>
            <a:r>
              <a:rPr lang="en-US" sz="2000" dirty="0" smtClean="0">
                <a:solidFill>
                  <a:srgbClr val="242021"/>
                </a:solidFill>
              </a:rPr>
              <a:t>, </a:t>
            </a:r>
            <a:r>
              <a:rPr lang="en-US" sz="2000" dirty="0" err="1" smtClean="0">
                <a:solidFill>
                  <a:srgbClr val="242021"/>
                </a:solidFill>
              </a:rPr>
              <a:t>hingga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melakukan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evaluasi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sebuah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produk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dalam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rangka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memenuhi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kebutuhan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mereka</a:t>
            </a:r>
            <a:r>
              <a:rPr lang="en-US" sz="2000" dirty="0" smtClean="0">
                <a:solidFill>
                  <a:srgbClr val="242021"/>
                </a:solidFill>
              </a:rPr>
              <a:t>.</a:t>
            </a:r>
            <a:endParaRPr lang="id-ID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133350"/>
            <a:ext cx="5027229" cy="3351486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32052567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6781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3. </a:t>
            </a:r>
            <a:r>
              <a:rPr lang="en-US" sz="2000" b="1" dirty="0" err="1" smtClean="0">
                <a:sym typeface="Arial"/>
              </a:rPr>
              <a:t>Sinyal-Sinyal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dari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Calon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Pelanggan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pic>
        <p:nvPicPr>
          <p:cNvPr id="5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3"/>
              </a:ext>
            </a:extLst>
          </a:blip>
          <a:srcRect/>
          <a:stretch>
            <a:fillRect/>
          </a:stretch>
        </p:blipFill>
        <p:spPr>
          <a:xfrm>
            <a:off x="246221" y="742950"/>
            <a:ext cx="2866657" cy="38862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 rot="16200000">
            <a:off x="-531876" y="3660457"/>
            <a:ext cx="1309974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Pixabay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sp>
        <p:nvSpPr>
          <p:cNvPr id="7" name="Google Shape;384;p16"/>
          <p:cNvSpPr/>
          <p:nvPr/>
        </p:nvSpPr>
        <p:spPr>
          <a:xfrm flipH="1">
            <a:off x="3331778" y="590550"/>
            <a:ext cx="5507422" cy="3962400"/>
          </a:xfrm>
          <a:prstGeom prst="horizontalScroll">
            <a:avLst>
              <a:gd name="adj" fmla="val 12500"/>
            </a:avLst>
          </a:prstGeom>
          <a:solidFill>
            <a:srgbClr val="FFFF99">
              <a:alpha val="87843"/>
            </a:srgbClr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r>
              <a:rPr lang="en-US" sz="2000" dirty="0" err="1" smtClean="0"/>
              <a:t>Sinyal-sinyal</a:t>
            </a:r>
            <a:r>
              <a:rPr lang="en-US" sz="2000" dirty="0" smtClean="0"/>
              <a:t> “</a:t>
            </a:r>
            <a:r>
              <a:rPr lang="en-US" sz="2000" dirty="0" err="1" smtClean="0"/>
              <a:t>halus</a:t>
            </a:r>
            <a:r>
              <a:rPr lang="en-US" sz="2000" dirty="0" smtClean="0"/>
              <a:t>” yang </a:t>
            </a:r>
            <a:r>
              <a:rPr lang="en-US" sz="2000" dirty="0" err="1" smtClean="0"/>
              <a:t>ditunjukkan</a:t>
            </a:r>
            <a:r>
              <a:rPr lang="en-US" sz="2000" dirty="0" smtClean="0"/>
              <a:t> </a:t>
            </a:r>
            <a:r>
              <a:rPr lang="en-US" sz="2000" dirty="0" err="1" smtClean="0"/>
              <a:t>oleh</a:t>
            </a:r>
            <a:r>
              <a:rPr lang="en-US" sz="2000" dirty="0" smtClean="0"/>
              <a:t> </a:t>
            </a:r>
            <a:r>
              <a:rPr lang="en-US" sz="2000" dirty="0" err="1" smtClean="0"/>
              <a:t>pelanggan</a:t>
            </a:r>
            <a:r>
              <a:rPr lang="en-US" sz="2000" dirty="0" smtClean="0"/>
              <a:t> </a:t>
            </a:r>
            <a:r>
              <a:rPr lang="en-US" sz="2000" dirty="0" err="1" smtClean="0"/>
              <a:t>hendaknya</a:t>
            </a:r>
            <a:r>
              <a:rPr lang="en-US" sz="2000" dirty="0" smtClean="0"/>
              <a:t> </a:t>
            </a:r>
            <a:r>
              <a:rPr lang="en-US" sz="2000" dirty="0" err="1" smtClean="0"/>
              <a:t>dapat</a:t>
            </a:r>
            <a:r>
              <a:rPr lang="en-US" sz="2000" dirty="0" smtClean="0"/>
              <a:t> </a:t>
            </a:r>
            <a:r>
              <a:rPr lang="en-US" sz="2000" dirty="0" err="1" smtClean="0"/>
              <a:t>ditangkap</a:t>
            </a:r>
            <a:r>
              <a:rPr lang="en-US" sz="2000" dirty="0" smtClean="0"/>
              <a:t> </a:t>
            </a:r>
            <a:r>
              <a:rPr lang="en-US" sz="2000" dirty="0" err="1" smtClean="0"/>
              <a:t>oleh</a:t>
            </a:r>
            <a:r>
              <a:rPr lang="en-US" sz="2000" dirty="0" smtClean="0"/>
              <a:t> </a:t>
            </a:r>
            <a:r>
              <a:rPr lang="en-US" sz="2000" dirty="0" err="1" smtClean="0"/>
              <a:t>tenaga</a:t>
            </a:r>
            <a:r>
              <a:rPr lang="en-US" sz="2000" dirty="0" smtClean="0"/>
              <a:t> </a:t>
            </a:r>
            <a:r>
              <a:rPr lang="en-US" sz="2000" dirty="0" err="1" smtClean="0"/>
              <a:t>penjual</a:t>
            </a:r>
            <a:r>
              <a:rPr lang="en-US" sz="2000" dirty="0" smtClean="0"/>
              <a:t>. </a:t>
            </a:r>
            <a:r>
              <a:rPr lang="en-US" sz="2000" dirty="0" err="1" smtClean="0"/>
              <a:t>Sinyal-sinyal</a:t>
            </a:r>
            <a:r>
              <a:rPr lang="en-US" sz="2000" dirty="0" smtClean="0"/>
              <a:t> </a:t>
            </a:r>
            <a:r>
              <a:rPr lang="en-US" sz="2000" dirty="0" err="1" smtClean="0"/>
              <a:t>tersebut</a:t>
            </a:r>
            <a:r>
              <a:rPr lang="en-US" sz="2000" dirty="0" smtClean="0"/>
              <a:t> </a:t>
            </a:r>
            <a:r>
              <a:rPr lang="en-US" sz="2000" dirty="0" err="1" smtClean="0"/>
              <a:t>merupakan</a:t>
            </a:r>
            <a:r>
              <a:rPr lang="en-US" sz="2000" dirty="0" smtClean="0"/>
              <a:t> </a:t>
            </a:r>
            <a:r>
              <a:rPr lang="en-US" sz="2000" dirty="0" err="1" smtClean="0"/>
              <a:t>respons</a:t>
            </a:r>
            <a:r>
              <a:rPr lang="en-US" sz="2000" dirty="0" smtClean="0"/>
              <a:t>/</a:t>
            </a:r>
            <a:r>
              <a:rPr lang="en-US" sz="2000" dirty="0" err="1" smtClean="0"/>
              <a:t>reaksi</a:t>
            </a:r>
            <a:r>
              <a:rPr lang="en-US" sz="2000" dirty="0" smtClean="0"/>
              <a:t> </a:t>
            </a:r>
            <a:r>
              <a:rPr lang="en-US" sz="2000" dirty="0" err="1" smtClean="0"/>
              <a:t>calon</a:t>
            </a:r>
            <a:r>
              <a:rPr lang="en-US" sz="2000" dirty="0" smtClean="0"/>
              <a:t> </a:t>
            </a:r>
            <a:r>
              <a:rPr lang="en-US" sz="2000" dirty="0" err="1" smtClean="0"/>
              <a:t>pelanggan</a:t>
            </a:r>
            <a:r>
              <a:rPr lang="en-US" sz="2000" dirty="0" smtClean="0"/>
              <a:t> yang </a:t>
            </a:r>
            <a:r>
              <a:rPr lang="en-US" sz="2000" dirty="0" err="1" smtClean="0"/>
              <a:t>mencerminkan</a:t>
            </a:r>
            <a:r>
              <a:rPr lang="en-US" sz="2000" dirty="0" smtClean="0"/>
              <a:t> </a:t>
            </a:r>
            <a:r>
              <a:rPr lang="en-US" sz="2000" dirty="0" err="1" smtClean="0"/>
              <a:t>penolakan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ketertarikan</a:t>
            </a:r>
            <a:r>
              <a:rPr lang="en-US" sz="2000" dirty="0" smtClean="0"/>
              <a:t> </a:t>
            </a:r>
            <a:r>
              <a:rPr lang="en-US" sz="2000" dirty="0" err="1" smtClean="0"/>
              <a:t>terhadap</a:t>
            </a:r>
            <a:r>
              <a:rPr lang="en-US" sz="2000" dirty="0" smtClean="0"/>
              <a:t> </a:t>
            </a:r>
            <a:r>
              <a:rPr lang="en-US" sz="2000" dirty="0" err="1" smtClean="0"/>
              <a:t>produk</a:t>
            </a:r>
            <a:r>
              <a:rPr lang="en-US" sz="2000" dirty="0" smtClean="0"/>
              <a:t>. </a:t>
            </a:r>
            <a:r>
              <a:rPr lang="en-US" sz="2000" dirty="0" err="1" smtClean="0"/>
              <a:t>Sinyal-sinyal</a:t>
            </a:r>
            <a:r>
              <a:rPr lang="en-US" sz="2000" dirty="0" smtClean="0"/>
              <a:t> </a:t>
            </a:r>
            <a:r>
              <a:rPr lang="en-US" sz="2000" dirty="0" err="1" smtClean="0"/>
              <a:t>tersebut</a:t>
            </a:r>
            <a:r>
              <a:rPr lang="en-US" sz="2000" dirty="0" smtClean="0"/>
              <a:t> </a:t>
            </a:r>
            <a:r>
              <a:rPr lang="en-US" sz="2000" dirty="0" err="1" smtClean="0"/>
              <a:t>dapat</a:t>
            </a:r>
            <a:r>
              <a:rPr lang="en-US" sz="2000" dirty="0" smtClean="0"/>
              <a:t> </a:t>
            </a:r>
            <a:r>
              <a:rPr lang="en-US" sz="2000" dirty="0" err="1" smtClean="0"/>
              <a:t>ditangkap</a:t>
            </a:r>
            <a:r>
              <a:rPr lang="en-US" sz="2000" dirty="0" smtClean="0"/>
              <a:t> </a:t>
            </a:r>
            <a:r>
              <a:rPr lang="en-US" sz="2000" dirty="0" err="1" smtClean="0"/>
              <a:t>ketika</a:t>
            </a:r>
            <a:r>
              <a:rPr lang="en-US" sz="2000" dirty="0" smtClean="0"/>
              <a:t> </a:t>
            </a:r>
            <a:r>
              <a:rPr lang="en-US" sz="2000" dirty="0" err="1" smtClean="0"/>
              <a:t>pelanggan</a:t>
            </a:r>
            <a:r>
              <a:rPr lang="en-US" sz="2000" dirty="0" smtClean="0"/>
              <a:t> </a:t>
            </a:r>
            <a:r>
              <a:rPr lang="en-US" sz="2000" dirty="0" err="1" smtClean="0"/>
              <a:t>mengajukan</a:t>
            </a:r>
            <a:r>
              <a:rPr lang="en-US" sz="2000" dirty="0" smtClean="0"/>
              <a:t> </a:t>
            </a:r>
            <a:r>
              <a:rPr lang="en-US" sz="2000" dirty="0" err="1" smtClean="0"/>
              <a:t>pertanyaan-pertanyaan</a:t>
            </a:r>
            <a:r>
              <a:rPr lang="en-US" sz="2000" dirty="0" smtClean="0"/>
              <a:t> </a:t>
            </a:r>
            <a:r>
              <a:rPr lang="en-US" sz="2000" dirty="0" err="1" smtClean="0"/>
              <a:t>seputar</a:t>
            </a:r>
            <a:r>
              <a:rPr lang="en-US" sz="2000" dirty="0" smtClean="0"/>
              <a:t> </a:t>
            </a:r>
            <a:r>
              <a:rPr lang="en-US" sz="2000" dirty="0" err="1" smtClean="0"/>
              <a:t>produk</a:t>
            </a:r>
            <a:r>
              <a:rPr lang="en-US" sz="2000" dirty="0" smtClean="0"/>
              <a:t> yang </a:t>
            </a:r>
            <a:r>
              <a:rPr lang="en-US" sz="2000" dirty="0" err="1" smtClean="0"/>
              <a:t>ditawarkan</a:t>
            </a:r>
            <a:r>
              <a:rPr lang="en-US" sz="2000" dirty="0" smtClean="0"/>
              <a:t>.</a:t>
            </a:r>
            <a:endParaRPr sz="2000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399746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6781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a. </a:t>
            </a:r>
            <a:r>
              <a:rPr lang="en-US" sz="2000" b="1" dirty="0" err="1" smtClean="0">
                <a:sym typeface="Arial"/>
              </a:rPr>
              <a:t>Respons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dari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calon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pelanggan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43000" y="419040"/>
            <a:ext cx="6781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sym typeface="Arial"/>
              </a:rPr>
              <a:t>Respons</a:t>
            </a:r>
            <a:r>
              <a:rPr lang="en-US" sz="2000" dirty="0" smtClean="0">
                <a:sym typeface="Arial"/>
              </a:rPr>
              <a:t> verbal (</a:t>
            </a:r>
            <a:r>
              <a:rPr lang="en-US" sz="2000" i="1" dirty="0" smtClean="0">
                <a:sym typeface="Arial"/>
              </a:rPr>
              <a:t>listening responses</a:t>
            </a:r>
            <a:r>
              <a:rPr lang="en-US" sz="2000" dirty="0" smtClean="0">
                <a:sym typeface="Arial"/>
              </a:rPr>
              <a:t>)</a:t>
            </a:r>
            <a:endParaRPr lang="en-US" sz="2000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5600697"/>
              </p:ext>
            </p:extLst>
          </p:nvPr>
        </p:nvGraphicFramePr>
        <p:xfrm>
          <a:off x="381000" y="895350"/>
          <a:ext cx="8534400" cy="360619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609600"/>
                <a:gridCol w="2057400"/>
                <a:gridCol w="5867400"/>
              </a:tblGrid>
              <a:tr h="522938">
                <a:tc gridSpan="3"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Listening Responses</a:t>
                      </a:r>
                      <a:endParaRPr lang="en-US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22938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No.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solidFill>
                            <a:schemeClr val="bg1"/>
                          </a:solidFill>
                        </a:rPr>
                        <a:t>Respons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solidFill>
                            <a:schemeClr val="bg1"/>
                          </a:solidFill>
                        </a:rPr>
                        <a:t>Penjelasan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61831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Clarification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Calon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pelanggan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meminta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penjelasan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lebih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lanjut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dari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produk</a:t>
                      </a:r>
                      <a:r>
                        <a:rPr lang="en-US" baseline="0" dirty="0" smtClean="0"/>
                        <a:t> yang </a:t>
                      </a:r>
                      <a:r>
                        <a:rPr lang="en-US" baseline="0" dirty="0" err="1" smtClean="0"/>
                        <a:t>ditawarkan</a:t>
                      </a:r>
                      <a:r>
                        <a:rPr lang="en-US" baseline="0" dirty="0" smtClean="0"/>
                        <a:t>.</a:t>
                      </a:r>
                      <a:endParaRPr lang="en-US" dirty="0"/>
                    </a:p>
                  </a:txBody>
                  <a:tcPr/>
                </a:tc>
              </a:tr>
              <a:tr h="61831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Paraphrase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Calon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pelanggan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mengulang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isi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pesan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dengan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pernyataan</a:t>
                      </a:r>
                      <a:r>
                        <a:rPr lang="en-US" baseline="0" dirty="0" smtClean="0"/>
                        <a:t> lain </a:t>
                      </a:r>
                      <a:r>
                        <a:rPr lang="en-US" baseline="0" dirty="0" err="1" smtClean="0"/>
                        <a:t>dalam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rangka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memastikan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kembali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penjual</a:t>
                      </a:r>
                      <a:r>
                        <a:rPr lang="en-US" baseline="0" dirty="0" smtClean="0"/>
                        <a:t>.</a:t>
                      </a:r>
                      <a:endParaRPr lang="en-US" dirty="0"/>
                    </a:p>
                  </a:txBody>
                  <a:tcPr/>
                </a:tc>
              </a:tr>
              <a:tr h="61831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Reflection of feeling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Calon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pelanggan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merespons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dengan</a:t>
                      </a:r>
                      <a:r>
                        <a:rPr lang="en-US" dirty="0" smtClean="0"/>
                        <a:t> kata-kata yang </a:t>
                      </a:r>
                      <a:r>
                        <a:rPr lang="en-US" dirty="0" err="1" smtClean="0"/>
                        <a:t>mencerminkan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isi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hatinya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terhadap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produk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tersebut</a:t>
                      </a:r>
                      <a:r>
                        <a:rPr lang="en-US" baseline="0" dirty="0" smtClean="0"/>
                        <a:t>.</a:t>
                      </a:r>
                      <a:endParaRPr lang="en-US" dirty="0"/>
                    </a:p>
                  </a:txBody>
                  <a:tcPr/>
                </a:tc>
              </a:tr>
              <a:tr h="61831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Summarization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Calon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pelanggan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menyimpulkan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penjelasan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dari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penjual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tentang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produk</a:t>
                      </a:r>
                      <a:r>
                        <a:rPr lang="en-US" baseline="0" dirty="0" smtClean="0"/>
                        <a:t> yang </a:t>
                      </a:r>
                      <a:r>
                        <a:rPr lang="en-US" baseline="0" dirty="0" err="1" smtClean="0"/>
                        <a:t>ditawarkan</a:t>
                      </a:r>
                      <a:r>
                        <a:rPr lang="en-US" baseline="0" dirty="0" smtClean="0"/>
                        <a:t>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86244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3000" y="133350"/>
            <a:ext cx="6781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sym typeface="Arial"/>
              </a:rPr>
              <a:t>Respons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tindakan</a:t>
            </a:r>
            <a:r>
              <a:rPr lang="en-US" sz="2000" dirty="0" smtClean="0">
                <a:sym typeface="Arial"/>
              </a:rPr>
              <a:t> (</a:t>
            </a:r>
            <a:r>
              <a:rPr lang="en-US" sz="2000" i="1" dirty="0" smtClean="0">
                <a:sym typeface="Arial"/>
              </a:rPr>
              <a:t>action responses</a:t>
            </a:r>
            <a:r>
              <a:rPr lang="en-US" sz="2000" dirty="0" smtClean="0">
                <a:sym typeface="Arial"/>
              </a:rPr>
              <a:t>)</a:t>
            </a:r>
            <a:endParaRPr lang="en-US" sz="2000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5340706"/>
              </p:ext>
            </p:extLst>
          </p:nvPr>
        </p:nvGraphicFramePr>
        <p:xfrm>
          <a:off x="381000" y="609660"/>
          <a:ext cx="8534400" cy="360619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609600"/>
                <a:gridCol w="2057400"/>
                <a:gridCol w="5867400"/>
              </a:tblGrid>
              <a:tr h="522938">
                <a:tc gridSpan="3"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Action Responses</a:t>
                      </a:r>
                      <a:endParaRPr lang="en-US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22938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No.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solidFill>
                            <a:schemeClr val="bg1"/>
                          </a:solidFill>
                        </a:rPr>
                        <a:t>Respons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solidFill>
                            <a:schemeClr val="bg1"/>
                          </a:solidFill>
                        </a:rPr>
                        <a:t>Penjelasan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  <a:tr h="61831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Probe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Calon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pelanggan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memberikan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pernyataan</a:t>
                      </a:r>
                      <a:r>
                        <a:rPr lang="en-US" baseline="0" dirty="0" smtClean="0"/>
                        <a:t> yang </a:t>
                      </a:r>
                      <a:r>
                        <a:rPr lang="en-US" baseline="0" dirty="0" err="1" smtClean="0"/>
                        <a:t>sifatnya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memeriksa</a:t>
                      </a:r>
                      <a:r>
                        <a:rPr lang="en-US" baseline="0" dirty="0" smtClean="0"/>
                        <a:t>/me</a:t>
                      </a:r>
                      <a:r>
                        <a:rPr lang="id-ID" baseline="0" dirty="0" smtClean="0"/>
                        <a:t>n</a:t>
                      </a:r>
                      <a:r>
                        <a:rPr lang="en-US" baseline="0" dirty="0" err="1" smtClean="0"/>
                        <a:t>yelidiki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untuk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mendapatkan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simpulan</a:t>
                      </a:r>
                      <a:r>
                        <a:rPr lang="en-US" baseline="0" dirty="0" smtClean="0"/>
                        <a:t>.</a:t>
                      </a:r>
                      <a:endParaRPr lang="en-US" dirty="0"/>
                    </a:p>
                  </a:txBody>
                  <a:tcPr/>
                </a:tc>
              </a:tr>
              <a:tr h="61831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Ability potential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Calon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pelanggan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memberikan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pernyataan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tentang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kemampuan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dirinya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terhadap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keputusan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pembelian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produk</a:t>
                      </a:r>
                      <a:r>
                        <a:rPr lang="en-US" baseline="0" dirty="0" smtClean="0"/>
                        <a:t>.</a:t>
                      </a:r>
                      <a:endParaRPr lang="en-US" dirty="0"/>
                    </a:p>
                  </a:txBody>
                  <a:tcPr/>
                </a:tc>
              </a:tr>
              <a:tr h="61831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Confrontation 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Calon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pelanggan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memberikan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respons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tindakan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berupa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pengungkapan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kemungkinan-kemungkinan</a:t>
                      </a:r>
                      <a:r>
                        <a:rPr lang="en-US" baseline="0" dirty="0" smtClean="0"/>
                        <a:t> lain.</a:t>
                      </a:r>
                      <a:endParaRPr lang="en-US" dirty="0"/>
                    </a:p>
                  </a:txBody>
                  <a:tcPr/>
                </a:tc>
              </a:tr>
              <a:tr h="61831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Interpretation</a:t>
                      </a:r>
                      <a:r>
                        <a:rPr lang="en-US" i="1" baseline="0" dirty="0" smtClean="0"/>
                        <a:t> 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Calon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pelanggan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memberikan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respons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berupa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penjelasan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tentang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pemahamannya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terhadap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produk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kepada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penjual</a:t>
                      </a:r>
                      <a:r>
                        <a:rPr lang="en-US" baseline="0" dirty="0" smtClean="0"/>
                        <a:t>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40632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3000" y="519665"/>
            <a:ext cx="6781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sym typeface="Arial"/>
              </a:rPr>
              <a:t>Respons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perasaan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senasib</a:t>
            </a:r>
            <a:r>
              <a:rPr lang="en-US" sz="2000" dirty="0" smtClean="0">
                <a:sym typeface="Arial"/>
              </a:rPr>
              <a:t> (</a:t>
            </a:r>
            <a:r>
              <a:rPr lang="en-US" sz="2000" i="1" dirty="0" smtClean="0">
                <a:sym typeface="Arial"/>
              </a:rPr>
              <a:t>sharing responses</a:t>
            </a:r>
            <a:r>
              <a:rPr lang="en-US" sz="2000" dirty="0" smtClean="0">
                <a:sym typeface="Arial"/>
              </a:rPr>
              <a:t>)</a:t>
            </a:r>
            <a:endParaRPr lang="en-US" sz="2000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4274627"/>
              </p:ext>
            </p:extLst>
          </p:nvPr>
        </p:nvGraphicFramePr>
        <p:xfrm>
          <a:off x="381000" y="1047750"/>
          <a:ext cx="8534400" cy="275275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609600"/>
                <a:gridCol w="2057400"/>
                <a:gridCol w="5867400"/>
              </a:tblGrid>
              <a:tr h="522938">
                <a:tc gridSpan="3">
                  <a:txBody>
                    <a:bodyPr/>
                    <a:lstStyle/>
                    <a:p>
                      <a:pPr algn="ctr"/>
                      <a:r>
                        <a:rPr lang="en-US" sz="2000" i="1" dirty="0" smtClean="0"/>
                        <a:t>Sharing Responses</a:t>
                      </a:r>
                      <a:endParaRPr lang="en-US" sz="2000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22938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No.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 smtClean="0">
                          <a:solidFill>
                            <a:schemeClr val="bg1"/>
                          </a:solidFill>
                        </a:rPr>
                        <a:t>Respons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 smtClean="0">
                          <a:solidFill>
                            <a:schemeClr val="bg1"/>
                          </a:solidFill>
                        </a:rPr>
                        <a:t>Penjelasan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61831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i="1" dirty="0" err="1" smtClean="0"/>
                        <a:t>Probeself</a:t>
                      </a:r>
                      <a:r>
                        <a:rPr lang="en-US" sz="2000" i="1" dirty="0" smtClean="0"/>
                        <a:t>-disclosure</a:t>
                      </a:r>
                      <a:endParaRPr lang="en-US" sz="20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Calon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pelanggan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memberikan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respons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dengan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mengungkapkan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tentang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dirinya</a:t>
                      </a:r>
                      <a:r>
                        <a:rPr lang="en-US" sz="2000" baseline="0" dirty="0" smtClean="0"/>
                        <a:t>.</a:t>
                      </a:r>
                      <a:endParaRPr lang="en-US" sz="2000" dirty="0"/>
                    </a:p>
                  </a:txBody>
                  <a:tcPr/>
                </a:tc>
              </a:tr>
              <a:tr h="61831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2.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i="1" dirty="0" smtClean="0"/>
                        <a:t>immediacy</a:t>
                      </a:r>
                      <a:endParaRPr lang="en-US" sz="20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Calon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pelanggan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memberikan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respons</a:t>
                      </a:r>
                      <a:r>
                        <a:rPr lang="en-US" sz="2000" baseline="0" dirty="0" smtClean="0"/>
                        <a:t> yang </a:t>
                      </a:r>
                      <a:r>
                        <a:rPr lang="en-US" sz="2000" baseline="0" dirty="0" err="1" smtClean="0"/>
                        <a:t>menggambarkan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perasaan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calon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pelanggan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saat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itu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berkaitan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dengan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produk</a:t>
                      </a:r>
                      <a:r>
                        <a:rPr lang="en-US" sz="2000" baseline="0" dirty="0" smtClean="0"/>
                        <a:t> yang </a:t>
                      </a:r>
                      <a:r>
                        <a:rPr lang="en-US" sz="2000" baseline="0" dirty="0" err="1" smtClean="0"/>
                        <a:t>ditawarkan</a:t>
                      </a:r>
                      <a:r>
                        <a:rPr lang="en-US" sz="2000" baseline="0" dirty="0" smtClean="0"/>
                        <a:t>.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46985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7201" y="57150"/>
            <a:ext cx="4572001" cy="457200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76200" y="57150"/>
            <a:ext cx="6781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b. </a:t>
            </a:r>
            <a:r>
              <a:rPr lang="en-US" sz="2000" b="1" dirty="0" err="1" smtClean="0">
                <a:sym typeface="Arial"/>
              </a:rPr>
              <a:t>Bahasa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tubuh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pelanggan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>
            <a:off x="1097613" y="3974806"/>
            <a:ext cx="1309974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pixabay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sp>
        <p:nvSpPr>
          <p:cNvPr id="5" name="Freeform 21"/>
          <p:cNvSpPr/>
          <p:nvPr/>
        </p:nvSpPr>
        <p:spPr>
          <a:xfrm>
            <a:off x="3846161" y="1352550"/>
            <a:ext cx="4822996" cy="2438399"/>
          </a:xfrm>
          <a:custGeom>
            <a:avLst/>
            <a:gdLst/>
            <a:ahLst/>
            <a:cxnLst/>
            <a:rect l="l" t="t" r="r" b="b"/>
            <a:pathLst>
              <a:path w="3914842" h="1144961">
                <a:moveTo>
                  <a:pt x="2975943" y="1133773"/>
                </a:moveTo>
                <a:cubicBezTo>
                  <a:pt x="2975943" y="1133773"/>
                  <a:pt x="2556190" y="1144961"/>
                  <a:pt x="2093605" y="1142339"/>
                </a:cubicBezTo>
                <a:cubicBezTo>
                  <a:pt x="1711879" y="1140177"/>
                  <a:pt x="1057073" y="1132352"/>
                  <a:pt x="1057073" y="1132352"/>
                </a:cubicBezTo>
                <a:cubicBezTo>
                  <a:pt x="812931" y="1123518"/>
                  <a:pt x="565145" y="1106537"/>
                  <a:pt x="398404" y="1048359"/>
                </a:cubicBezTo>
                <a:cubicBezTo>
                  <a:pt x="120505" y="951398"/>
                  <a:pt x="0" y="773869"/>
                  <a:pt x="0" y="577261"/>
                </a:cubicBezTo>
                <a:lnTo>
                  <a:pt x="0" y="577259"/>
                </a:lnTo>
                <a:cubicBezTo>
                  <a:pt x="8536" y="440430"/>
                  <a:pt x="34263" y="311302"/>
                  <a:pt x="140291" y="225758"/>
                </a:cubicBezTo>
                <a:cubicBezTo>
                  <a:pt x="342602" y="62530"/>
                  <a:pt x="736658" y="7673"/>
                  <a:pt x="1155311" y="7673"/>
                </a:cubicBezTo>
                <a:cubicBezTo>
                  <a:pt x="1155311" y="7673"/>
                  <a:pt x="1551711" y="15681"/>
                  <a:pt x="1952851" y="7673"/>
                </a:cubicBezTo>
                <a:cubicBezTo>
                  <a:pt x="2337264" y="0"/>
                  <a:pt x="2801191" y="7673"/>
                  <a:pt x="2801191" y="7673"/>
                </a:cubicBezTo>
                <a:cubicBezTo>
                  <a:pt x="3169498" y="15152"/>
                  <a:pt x="3532811" y="84484"/>
                  <a:pt x="3730551" y="207066"/>
                </a:cubicBezTo>
                <a:cubicBezTo>
                  <a:pt x="3881568" y="300683"/>
                  <a:pt x="3914842" y="425358"/>
                  <a:pt x="3905702" y="577261"/>
                </a:cubicBezTo>
                <a:lnTo>
                  <a:pt x="3905702" y="577262"/>
                </a:lnTo>
                <a:cubicBezTo>
                  <a:pt x="3905702" y="891835"/>
                  <a:pt x="3622706" y="1105932"/>
                  <a:pt x="2975943" y="1133773"/>
                </a:cubicBezTo>
                <a:close/>
              </a:path>
            </a:pathLst>
          </a:custGeom>
          <a:solidFill>
            <a:srgbClr val="FFFF99"/>
          </a:solidFill>
          <a:ln>
            <a:solidFill>
              <a:srgbClr val="FFFF99"/>
            </a:solidFill>
          </a:ln>
        </p:spPr>
        <p:txBody>
          <a:bodyPr/>
          <a:lstStyle/>
          <a:p>
            <a:endParaRPr lang="en-US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4150962" y="1657349"/>
            <a:ext cx="4190999" cy="199698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 err="1" smtClean="0"/>
              <a:t>Bahasa</a:t>
            </a:r>
            <a:r>
              <a:rPr lang="en-US" sz="2000" dirty="0" smtClean="0"/>
              <a:t> </a:t>
            </a:r>
            <a:r>
              <a:rPr lang="en-US" sz="2000" dirty="0" err="1" smtClean="0"/>
              <a:t>tubuh</a:t>
            </a:r>
            <a:r>
              <a:rPr lang="en-US" sz="2000" dirty="0" smtClean="0"/>
              <a:t>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</a:t>
            </a:r>
            <a:r>
              <a:rPr lang="en-US" sz="2000" dirty="0" err="1" smtClean="0"/>
              <a:t>pesan</a:t>
            </a:r>
            <a:r>
              <a:rPr lang="en-US" sz="2000" dirty="0" smtClean="0"/>
              <a:t> nonverbal yang </a:t>
            </a:r>
            <a:r>
              <a:rPr lang="en-US" sz="2000" dirty="0" err="1" smtClean="0"/>
              <a:t>dapat</a:t>
            </a:r>
            <a:r>
              <a:rPr lang="en-US" sz="2000" dirty="0" smtClean="0"/>
              <a:t> </a:t>
            </a:r>
            <a:r>
              <a:rPr lang="en-US" sz="2000" dirty="0" err="1" smtClean="0"/>
              <a:t>dilihat</a:t>
            </a:r>
            <a:r>
              <a:rPr lang="en-US" sz="2000" dirty="0" smtClean="0"/>
              <a:t> (</a:t>
            </a:r>
            <a:r>
              <a:rPr lang="en-US" sz="2000" dirty="0" err="1" smtClean="0"/>
              <a:t>bersifat</a:t>
            </a:r>
            <a:r>
              <a:rPr lang="en-US" sz="2000" dirty="0" smtClean="0"/>
              <a:t> visual). </a:t>
            </a:r>
            <a:r>
              <a:rPr lang="en-US" sz="2000" dirty="0" err="1" smtClean="0"/>
              <a:t>Bahasa</a:t>
            </a:r>
            <a:r>
              <a:rPr lang="en-US" sz="2000" dirty="0" smtClean="0"/>
              <a:t> </a:t>
            </a:r>
            <a:r>
              <a:rPr lang="en-US" sz="2000" dirty="0" err="1" smtClean="0"/>
              <a:t>tubuh</a:t>
            </a:r>
            <a:r>
              <a:rPr lang="en-US" sz="2000" dirty="0" smtClean="0"/>
              <a:t> </a:t>
            </a:r>
            <a:r>
              <a:rPr lang="en-US" sz="2000" dirty="0" err="1" smtClean="0"/>
              <a:t>disampaikan</a:t>
            </a:r>
            <a:r>
              <a:rPr lang="en-US" sz="2000" dirty="0" smtClean="0"/>
              <a:t> </a:t>
            </a:r>
            <a:r>
              <a:rPr lang="en-US" sz="2000" dirty="0" err="1" smtClean="0"/>
              <a:t>secara</a:t>
            </a:r>
            <a:r>
              <a:rPr lang="en-US" sz="2000" dirty="0" smtClean="0"/>
              <a:t> </a:t>
            </a:r>
            <a:r>
              <a:rPr lang="en-US" sz="2000" dirty="0" err="1" smtClean="0"/>
              <a:t>refleks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mengandung</a:t>
            </a:r>
            <a:r>
              <a:rPr lang="en-US" sz="2000" dirty="0" smtClean="0"/>
              <a:t> </a:t>
            </a:r>
            <a:r>
              <a:rPr lang="en-US" sz="2000" dirty="0" err="1" smtClean="0"/>
              <a:t>pesan</a:t>
            </a:r>
            <a:r>
              <a:rPr lang="en-US" sz="2000" dirty="0" smtClean="0"/>
              <a:t> </a:t>
            </a:r>
            <a:r>
              <a:rPr lang="en-US" sz="2000" dirty="0" err="1" smtClean="0"/>
              <a:t>tertentu</a:t>
            </a:r>
            <a:r>
              <a:rPr lang="en-US" sz="2000" dirty="0"/>
              <a:t>. </a:t>
            </a:r>
            <a:r>
              <a:rPr lang="en-US" sz="2000" dirty="0" err="1"/>
              <a:t>Gerakan-gerakan</a:t>
            </a:r>
            <a:r>
              <a:rPr lang="en-US" sz="2000" dirty="0"/>
              <a:t> </a:t>
            </a:r>
            <a:r>
              <a:rPr lang="en-US" sz="2000" dirty="0" err="1"/>
              <a:t>tersebut</a:t>
            </a:r>
            <a:r>
              <a:rPr lang="en-US" sz="2000" dirty="0"/>
              <a:t> </a:t>
            </a:r>
            <a:r>
              <a:rPr lang="en-US" sz="2000" dirty="0" err="1"/>
              <a:t>biasanya</a:t>
            </a:r>
            <a:r>
              <a:rPr lang="en-US" sz="2000" dirty="0"/>
              <a:t> </a:t>
            </a:r>
            <a:r>
              <a:rPr lang="en-US" sz="2000" dirty="0" err="1"/>
              <a:t>terjadi</a:t>
            </a:r>
            <a:r>
              <a:rPr lang="en-US" sz="2000" dirty="0"/>
              <a:t> </a:t>
            </a:r>
            <a:r>
              <a:rPr lang="en-US" sz="2000" dirty="0" err="1"/>
              <a:t>secara</a:t>
            </a:r>
            <a:r>
              <a:rPr lang="en-US" sz="2000" dirty="0"/>
              <a:t> natural. </a:t>
            </a:r>
            <a:endParaRPr lang="id-ID" sz="2000" dirty="0"/>
          </a:p>
        </p:txBody>
      </p:sp>
    </p:spTree>
    <p:extLst>
      <p:ext uri="{BB962C8B-B14F-4D97-AF65-F5344CB8AC3E}">
        <p14:creationId xmlns:p14="http://schemas.microsoft.com/office/powerpoint/2010/main" val="42149724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8915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 smtClean="0">
                <a:sym typeface="Arial"/>
              </a:rPr>
              <a:t>Dua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sudut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pandang</a:t>
            </a:r>
            <a:r>
              <a:rPr lang="en-US" sz="2000" dirty="0" smtClean="0">
                <a:sym typeface="Arial"/>
              </a:rPr>
              <a:t> yang </a:t>
            </a:r>
            <a:r>
              <a:rPr lang="en-US" sz="2000" dirty="0" err="1" smtClean="0">
                <a:sym typeface="Arial"/>
              </a:rPr>
              <a:t>dapat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digunakan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untuk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menelaah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bahasa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tubuh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seseorang</a:t>
            </a:r>
            <a:endParaRPr lang="en-US" sz="2000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200" y="419040"/>
            <a:ext cx="6781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ym typeface="Arial"/>
              </a:rPr>
              <a:t>1) </a:t>
            </a:r>
            <a:r>
              <a:rPr lang="en-US" sz="2000" dirty="0" err="1" smtClean="0">
                <a:sym typeface="Arial"/>
              </a:rPr>
              <a:t>Kinesik</a:t>
            </a:r>
            <a:r>
              <a:rPr lang="en-US" sz="2000" dirty="0" smtClean="0">
                <a:sym typeface="Arial"/>
              </a:rPr>
              <a:t> </a:t>
            </a:r>
            <a:endParaRPr lang="en-US" sz="2000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91510" y="923895"/>
            <a:ext cx="8458200" cy="218125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Kinesik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adalah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suatu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pesan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disampaikan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mengg</a:t>
            </a:r>
            <a:r>
              <a:rPr lang="id-ID" sz="2000" dirty="0" smtClean="0">
                <a:solidFill>
                  <a:schemeClr val="tx1"/>
                </a:solidFill>
              </a:rPr>
              <a:t>u</a:t>
            </a:r>
            <a:r>
              <a:rPr lang="en-US" sz="2000" dirty="0" err="1" smtClean="0">
                <a:solidFill>
                  <a:schemeClr val="tx1"/>
                </a:solidFill>
              </a:rPr>
              <a:t>nakan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gerakan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anggota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tubuh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ekspresi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wajah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gerakan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mata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penampilan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sosok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diri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secara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umum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Tiga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komponen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utama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pesan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kinesik</a:t>
            </a:r>
            <a:r>
              <a:rPr lang="en-US" sz="2000" dirty="0" smtClean="0">
                <a:solidFill>
                  <a:schemeClr val="tx1"/>
                </a:solidFill>
              </a:rPr>
              <a:t>, di </a:t>
            </a:r>
            <a:r>
              <a:rPr lang="en-US" sz="2000" dirty="0" err="1" smtClean="0">
                <a:solidFill>
                  <a:schemeClr val="tx1"/>
                </a:solidFill>
              </a:rPr>
              <a:t>antaranya</a:t>
            </a:r>
            <a:r>
              <a:rPr lang="en-US" sz="2000" dirty="0" smtClean="0">
                <a:solidFill>
                  <a:schemeClr val="tx1"/>
                </a:solidFill>
              </a:rPr>
              <a:t>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err="1" smtClean="0">
                <a:solidFill>
                  <a:schemeClr val="tx1"/>
                </a:solidFill>
              </a:rPr>
              <a:t>pesan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fasial</a:t>
            </a:r>
            <a:r>
              <a:rPr lang="en-US" sz="2000" dirty="0" smtClean="0">
                <a:solidFill>
                  <a:schemeClr val="tx1"/>
                </a:solidFill>
              </a:rPr>
              <a:t>,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err="1" smtClean="0">
                <a:solidFill>
                  <a:schemeClr val="tx1"/>
                </a:solidFill>
              </a:rPr>
              <a:t>pesan</a:t>
            </a:r>
            <a:r>
              <a:rPr lang="en-US" sz="2000" dirty="0" smtClean="0">
                <a:solidFill>
                  <a:schemeClr val="tx1"/>
                </a:solidFill>
              </a:rPr>
              <a:t> postural,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err="1">
                <a:solidFill>
                  <a:schemeClr val="tx1"/>
                </a:solidFill>
              </a:rPr>
              <a:t>p</a:t>
            </a:r>
            <a:r>
              <a:rPr lang="en-US" sz="2000" dirty="0" err="1" smtClean="0">
                <a:solidFill>
                  <a:schemeClr val="tx1"/>
                </a:solidFill>
              </a:rPr>
              <a:t>esan</a:t>
            </a:r>
            <a:r>
              <a:rPr lang="en-US" sz="2000" dirty="0" smtClean="0">
                <a:solidFill>
                  <a:schemeClr val="tx1"/>
                </a:solidFill>
              </a:rPr>
              <a:t> gestural.</a:t>
            </a:r>
          </a:p>
        </p:txBody>
      </p:sp>
    </p:spTree>
    <p:extLst>
      <p:ext uri="{BB962C8B-B14F-4D97-AF65-F5344CB8AC3E}">
        <p14:creationId xmlns:p14="http://schemas.microsoft.com/office/powerpoint/2010/main" val="22430179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264210434"/>
              </p:ext>
            </p:extLst>
          </p:nvPr>
        </p:nvGraphicFramePr>
        <p:xfrm>
          <a:off x="228600" y="285750"/>
          <a:ext cx="8610600" cy="431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247252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6200" y="57150"/>
            <a:ext cx="6781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ym typeface="Arial"/>
              </a:rPr>
              <a:t>2) </a:t>
            </a:r>
            <a:r>
              <a:rPr lang="en-US" sz="2000" dirty="0" err="1" smtClean="0">
                <a:sym typeface="Arial"/>
              </a:rPr>
              <a:t>Proksemik</a:t>
            </a:r>
            <a:r>
              <a:rPr lang="en-US" sz="2000" dirty="0" smtClean="0">
                <a:sym typeface="Arial"/>
              </a:rPr>
              <a:t> </a:t>
            </a:r>
            <a:endParaRPr lang="en-US" sz="2000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91510" y="562005"/>
            <a:ext cx="8458200" cy="71434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Proksemik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adalah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pesan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bahasa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tubuh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ditunjukkan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dengan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ruang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jarak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atara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individu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orang lain. 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576323973"/>
              </p:ext>
            </p:extLst>
          </p:nvPr>
        </p:nvGraphicFramePr>
        <p:xfrm>
          <a:off x="1066800" y="1276350"/>
          <a:ext cx="7239000" cy="3350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467031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Graphic spid="5" grpId="0">
        <p:bldAsOne/>
      </p:bldGraphic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67070"/>
            <a:ext cx="4076701" cy="58771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33400" y="269282"/>
            <a:ext cx="3579542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C.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Kebutuhan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Pelanggan</a:t>
            </a:r>
            <a:endParaRPr lang="en-US" sz="24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rcRect/>
          <a:stretch>
            <a:fillRect/>
          </a:stretch>
        </p:blipFill>
        <p:spPr>
          <a:xfrm>
            <a:off x="120508" y="860495"/>
            <a:ext cx="2698892" cy="376748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 rot="16200000">
            <a:off x="-160564" y="3744693"/>
            <a:ext cx="1212191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canva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 t="39357"/>
          <a:stretch>
            <a:fillRect/>
          </a:stretch>
        </p:blipFill>
        <p:spPr>
          <a:xfrm flipH="1">
            <a:off x="2819401" y="1799917"/>
            <a:ext cx="5715000" cy="1833716"/>
          </a:xfrm>
          <a:prstGeom prst="rect">
            <a:avLst/>
          </a:prstGeom>
        </p:spPr>
      </p:pic>
      <p:pic>
        <p:nvPicPr>
          <p:cNvPr id="7" name="Picture 11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rcRect/>
          <a:stretch>
            <a:fillRect/>
          </a:stretch>
        </p:blipFill>
        <p:spPr>
          <a:xfrm rot="1174597">
            <a:off x="7923332" y="1247998"/>
            <a:ext cx="475518" cy="9307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52165" y="2033433"/>
            <a:ext cx="4849467" cy="123110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2000" dirty="0" err="1" smtClean="0">
                <a:ea typeface="Microsoft JhengHei" pitchFamily="34" charset="-120"/>
              </a:rPr>
              <a:t>Kebutuhan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adalah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keinginan</a:t>
            </a:r>
            <a:r>
              <a:rPr lang="en-US" sz="2000" dirty="0" smtClean="0">
                <a:ea typeface="Microsoft JhengHei" pitchFamily="34" charset="-120"/>
              </a:rPr>
              <a:t> yang </a:t>
            </a:r>
            <a:r>
              <a:rPr lang="en-US" sz="2000" dirty="0" err="1" smtClean="0">
                <a:ea typeface="Microsoft JhengHei" pitchFamily="34" charset="-120"/>
              </a:rPr>
              <a:t>timbul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atas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dorongan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biologis</a:t>
            </a:r>
            <a:r>
              <a:rPr lang="en-US" sz="2000" dirty="0" smtClean="0">
                <a:ea typeface="Microsoft JhengHei" pitchFamily="34" charset="-120"/>
              </a:rPr>
              <a:t>, </a:t>
            </a:r>
            <a:r>
              <a:rPr lang="en-US" sz="2000" dirty="0" err="1" smtClean="0">
                <a:ea typeface="Microsoft JhengHei" pitchFamily="34" charset="-120"/>
              </a:rPr>
              <a:t>fisiologis</a:t>
            </a:r>
            <a:r>
              <a:rPr lang="en-US" sz="2000" dirty="0" smtClean="0">
                <a:ea typeface="Microsoft JhengHei" pitchFamily="34" charset="-120"/>
              </a:rPr>
              <a:t>, </a:t>
            </a:r>
            <a:r>
              <a:rPr lang="en-US" sz="2000" dirty="0" err="1" smtClean="0">
                <a:ea typeface="Microsoft JhengHei" pitchFamily="34" charset="-120"/>
              </a:rPr>
              <a:t>dan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sosiologis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pada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diri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seseorang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untuk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memenuhi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segala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keperluan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hidupnya</a:t>
            </a:r>
            <a:r>
              <a:rPr lang="en-US" sz="2000" dirty="0" smtClean="0">
                <a:ea typeface="Microsoft JhengHei" pitchFamily="34" charset="-120"/>
              </a:rPr>
              <a:t>.</a:t>
            </a:r>
            <a:endParaRPr lang="en-US" sz="2000" dirty="0">
              <a:solidFill>
                <a:srgbClr val="39484F"/>
              </a:solidFill>
              <a:ea typeface="Microsoft JhengHei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404548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381000" y="608187"/>
            <a:ext cx="8458200" cy="1582563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Kebutuhan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dasar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manusia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berupa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oksigen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untuk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bernapas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sebagai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sumber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kehidupan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makanan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minuman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sebagai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sumber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nutrisi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pakaian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sebagai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pelindung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tubuh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serta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tempat</a:t>
            </a:r>
            <a:r>
              <a:rPr lang="en-US" sz="2000" dirty="0" smtClean="0">
                <a:solidFill>
                  <a:schemeClr val="tx1"/>
                </a:solidFill>
              </a:rPr>
              <a:t> bernaung </a:t>
            </a:r>
            <a:r>
              <a:rPr lang="en-US" sz="2000" dirty="0" err="1" smtClean="0">
                <a:solidFill>
                  <a:schemeClr val="tx1"/>
                </a:solidFill>
              </a:rPr>
              <a:t>sebagai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tempat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berlindung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berteduh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43204" y="285750"/>
            <a:ext cx="4885996" cy="484819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bg1"/>
                </a:solidFill>
              </a:rPr>
              <a:t>1. </a:t>
            </a:r>
            <a:r>
              <a:rPr lang="en-US" sz="2000" dirty="0" err="1">
                <a:sym typeface="Arial"/>
              </a:rPr>
              <a:t>Kebutuhan</a:t>
            </a:r>
            <a:r>
              <a:rPr lang="en-US" sz="2000" dirty="0">
                <a:sym typeface="Arial"/>
              </a:rPr>
              <a:t> </a:t>
            </a:r>
            <a:r>
              <a:rPr lang="en-US" sz="2000" dirty="0" err="1">
                <a:sym typeface="Arial"/>
              </a:rPr>
              <a:t>fisiologis</a:t>
            </a:r>
            <a:r>
              <a:rPr lang="en-US" sz="2000" dirty="0">
                <a:sym typeface="Arial"/>
              </a:rPr>
              <a:t> (</a:t>
            </a:r>
            <a:r>
              <a:rPr lang="en-US" sz="2000" i="1" dirty="0">
                <a:sym typeface="Arial"/>
              </a:rPr>
              <a:t>physiological needs</a:t>
            </a:r>
            <a:r>
              <a:rPr lang="en-US" sz="2000" dirty="0" smtClean="0">
                <a:sym typeface="Arial"/>
              </a:rPr>
              <a:t>)</a:t>
            </a:r>
            <a:endParaRPr lang="en-US" sz="2000" dirty="0">
              <a:cs typeface="Calibri" panose="020F0502020204030204" pitchFamily="34" charset="0"/>
              <a:sym typeface="Arial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90196" y="2741787"/>
            <a:ext cx="8458200" cy="1582563"/>
          </a:xfrm>
          <a:prstGeom prst="roundRect">
            <a:avLst/>
          </a:prstGeom>
          <a:solidFill>
            <a:schemeClr val="bg1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Kebutuhan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terhadap</a:t>
            </a:r>
            <a:r>
              <a:rPr lang="en-US" sz="2000" dirty="0" smtClean="0">
                <a:solidFill>
                  <a:schemeClr val="tx1"/>
                </a:solidFill>
              </a:rPr>
              <a:t> rasa </a:t>
            </a:r>
            <a:r>
              <a:rPr lang="en-US" sz="2000" dirty="0" err="1" smtClean="0">
                <a:solidFill>
                  <a:schemeClr val="tx1"/>
                </a:solidFill>
              </a:rPr>
              <a:t>aman</a:t>
            </a:r>
            <a:r>
              <a:rPr lang="en-US" sz="2000" dirty="0" smtClean="0">
                <a:solidFill>
                  <a:schemeClr val="tx1"/>
                </a:solidFill>
              </a:rPr>
              <a:t>, yang </a:t>
            </a:r>
            <a:r>
              <a:rPr lang="en-US" sz="2000" dirty="0" err="1" smtClean="0">
                <a:solidFill>
                  <a:schemeClr val="tx1"/>
                </a:solidFill>
              </a:rPr>
              <a:t>meliputi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keamanan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bekerja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keamanan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mendapatkan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nafkah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termasuk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keamanan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perlindungan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dari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gangguan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fisik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psikis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52400" y="2419350"/>
            <a:ext cx="5334000" cy="484819"/>
          </a:xfrm>
          <a:prstGeom prst="round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bg1"/>
                </a:solidFill>
              </a:rPr>
              <a:t>2. </a:t>
            </a:r>
            <a:r>
              <a:rPr lang="en-US" sz="2000" dirty="0" err="1">
                <a:sym typeface="Arial"/>
              </a:rPr>
              <a:t>Kebutuhan</a:t>
            </a:r>
            <a:r>
              <a:rPr lang="en-US" sz="2000" dirty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terhadap</a:t>
            </a:r>
            <a:r>
              <a:rPr lang="en-US" sz="2000" dirty="0" smtClean="0">
                <a:sym typeface="Arial"/>
              </a:rPr>
              <a:t> rasa </a:t>
            </a:r>
            <a:r>
              <a:rPr lang="en-US" sz="2000" dirty="0" err="1" smtClean="0">
                <a:sym typeface="Arial"/>
              </a:rPr>
              <a:t>aman</a:t>
            </a:r>
            <a:r>
              <a:rPr lang="en-US" sz="2000" dirty="0" smtClean="0">
                <a:sym typeface="Arial"/>
              </a:rPr>
              <a:t> (</a:t>
            </a:r>
            <a:r>
              <a:rPr lang="en-US" sz="2000" i="1" dirty="0" smtClean="0">
                <a:sym typeface="Arial"/>
              </a:rPr>
              <a:t>safety needs</a:t>
            </a:r>
            <a:r>
              <a:rPr lang="en-US" sz="2000" dirty="0" smtClean="0">
                <a:sym typeface="Arial"/>
              </a:rPr>
              <a:t>)</a:t>
            </a:r>
            <a:endParaRPr lang="en-US" sz="2000" dirty="0">
              <a:cs typeface="Calibri" panose="020F05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621854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6781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1. </a:t>
            </a:r>
            <a:r>
              <a:rPr lang="en-US" sz="2000" b="1" dirty="0" err="1" smtClean="0">
                <a:sym typeface="Arial"/>
              </a:rPr>
              <a:t>Faktor-Faktor</a:t>
            </a:r>
            <a:r>
              <a:rPr lang="en-US" sz="2000" b="1" dirty="0" smtClean="0">
                <a:sym typeface="Arial"/>
              </a:rPr>
              <a:t> yang </a:t>
            </a:r>
            <a:r>
              <a:rPr lang="en-US" sz="2000" b="1" dirty="0" err="1" smtClean="0">
                <a:sym typeface="Arial"/>
              </a:rPr>
              <a:t>Memengaruhi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Perilaku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Konsumen</a:t>
            </a:r>
            <a:r>
              <a:rPr lang="en-US" sz="2000" b="1" dirty="0" smtClean="0">
                <a:sym typeface="Arial"/>
              </a:rPr>
              <a:t> 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200" y="438150"/>
            <a:ext cx="6781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a. </a:t>
            </a:r>
            <a:r>
              <a:rPr lang="en-US" sz="2000" b="1" dirty="0" err="1" smtClean="0">
                <a:sym typeface="Arial"/>
              </a:rPr>
              <a:t>Faktor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kebudayaan</a:t>
            </a:r>
            <a:r>
              <a:rPr lang="en-US" sz="2000" b="1" dirty="0" smtClean="0">
                <a:sym typeface="Arial"/>
              </a:rPr>
              <a:t> (</a:t>
            </a:r>
            <a:r>
              <a:rPr lang="en-US" sz="2000" b="1" i="1" dirty="0" smtClean="0">
                <a:sym typeface="Arial"/>
              </a:rPr>
              <a:t>culture factor</a:t>
            </a:r>
            <a:r>
              <a:rPr lang="en-US" sz="2000" b="1" dirty="0" smtClean="0">
                <a:sym typeface="Arial"/>
              </a:rPr>
              <a:t>)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99537" y="1819662"/>
            <a:ext cx="387746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 smtClean="0">
                <a:sym typeface="Arial"/>
              </a:rPr>
              <a:t>Beberapa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faktor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kebudayaan</a:t>
            </a:r>
            <a:r>
              <a:rPr lang="en-US" sz="2000" dirty="0" smtClean="0">
                <a:sym typeface="Arial"/>
              </a:rPr>
              <a:t> yang </a:t>
            </a:r>
            <a:r>
              <a:rPr lang="en-US" sz="2000" dirty="0" err="1" smtClean="0">
                <a:sym typeface="Arial"/>
              </a:rPr>
              <a:t>memengaruhi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perilaku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konsumen</a:t>
            </a:r>
            <a:r>
              <a:rPr lang="en-US" sz="2000" dirty="0" smtClean="0">
                <a:sym typeface="Arial"/>
              </a:rPr>
              <a:t>, </a:t>
            </a:r>
            <a:r>
              <a:rPr lang="en-US" sz="2000" dirty="0" err="1" smtClean="0">
                <a:sym typeface="Arial"/>
              </a:rPr>
              <a:t>yaitu</a:t>
            </a:r>
            <a:r>
              <a:rPr lang="en-US" sz="2000" dirty="0" smtClean="0">
                <a:sym typeface="Arial"/>
              </a:rPr>
              <a:t>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err="1" smtClean="0">
                <a:cs typeface="Calibri" panose="020F0502020204030204" pitchFamily="34" charset="0"/>
                <a:sym typeface="Arial"/>
              </a:rPr>
              <a:t>budaya</a:t>
            </a:r>
            <a:r>
              <a:rPr lang="en-US" sz="2000" dirty="0" smtClean="0">
                <a:cs typeface="Calibri" panose="020F0502020204030204" pitchFamily="34" charset="0"/>
                <a:sym typeface="Arial"/>
              </a:rPr>
              <a:t>,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err="1">
                <a:cs typeface="Calibri" panose="020F0502020204030204" pitchFamily="34" charset="0"/>
                <a:sym typeface="Arial"/>
              </a:rPr>
              <a:t>s</a:t>
            </a:r>
            <a:r>
              <a:rPr lang="en-US" sz="2000" dirty="0" err="1" smtClean="0">
                <a:cs typeface="Calibri" panose="020F0502020204030204" pitchFamily="34" charset="0"/>
                <a:sym typeface="Arial"/>
              </a:rPr>
              <a:t>ubbudaya</a:t>
            </a:r>
            <a:r>
              <a:rPr lang="en-US" sz="2000" dirty="0" smtClean="0">
                <a:cs typeface="Calibri" panose="020F0502020204030204" pitchFamily="34" charset="0"/>
                <a:sym typeface="Arial"/>
              </a:rPr>
              <a:t>, </a:t>
            </a:r>
            <a:r>
              <a:rPr lang="en-US" sz="2000" dirty="0" err="1" smtClean="0">
                <a:cs typeface="Calibri" panose="020F0502020204030204" pitchFamily="34" charset="0"/>
                <a:sym typeface="Arial"/>
              </a:rPr>
              <a:t>dan</a:t>
            </a:r>
            <a:endParaRPr lang="en-US" sz="2000" dirty="0" smtClean="0">
              <a:cs typeface="Calibri" panose="020F0502020204030204" pitchFamily="34" charset="0"/>
              <a:sym typeface="Arial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err="1" smtClean="0">
                <a:cs typeface="Calibri" panose="020F0502020204030204" pitchFamily="34" charset="0"/>
                <a:sym typeface="Arial"/>
              </a:rPr>
              <a:t>kelas</a:t>
            </a:r>
            <a:r>
              <a:rPr lang="en-US" sz="2000" dirty="0" smtClean="0">
                <a:cs typeface="Calibri" panose="020F0502020204030204" pitchFamily="34" charset="0"/>
                <a:sym typeface="Arial"/>
              </a:rPr>
              <a:t> </a:t>
            </a:r>
            <a:r>
              <a:rPr lang="en-US" sz="2000" dirty="0" err="1" smtClean="0">
                <a:cs typeface="Calibri" panose="020F0502020204030204" pitchFamily="34" charset="0"/>
                <a:sym typeface="Arial"/>
              </a:rPr>
              <a:t>sosial</a:t>
            </a:r>
            <a:r>
              <a:rPr lang="en-US" sz="2000" dirty="0" smtClean="0">
                <a:cs typeface="Calibri" panose="020F0502020204030204" pitchFamily="34" charset="0"/>
                <a:sym typeface="Arial"/>
              </a:rPr>
              <a:t>.</a:t>
            </a:r>
            <a:endParaRPr lang="en-US" sz="2000" dirty="0" smtClean="0">
              <a:sym typeface="Arial"/>
            </a:endParaRPr>
          </a:p>
        </p:txBody>
      </p:sp>
      <p:sp>
        <p:nvSpPr>
          <p:cNvPr id="6" name="Folded Corner 5"/>
          <p:cNvSpPr/>
          <p:nvPr/>
        </p:nvSpPr>
        <p:spPr>
          <a:xfrm>
            <a:off x="5254" y="1327190"/>
            <a:ext cx="2280745" cy="2616160"/>
          </a:xfrm>
          <a:prstGeom prst="foldedCorner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r>
              <a:rPr lang="en-US" sz="2000" dirty="0" err="1" smtClean="0">
                <a:solidFill>
                  <a:srgbClr val="242021"/>
                </a:solidFill>
              </a:rPr>
              <a:t>Faktor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kebudayaan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sangat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berpengaruh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terhadap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perilaku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konsumen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dalam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mengambil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keputusan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pembelian</a:t>
            </a:r>
            <a:r>
              <a:rPr lang="en-US" sz="2000" dirty="0" smtClean="0">
                <a:solidFill>
                  <a:srgbClr val="242021"/>
                </a:solidFill>
              </a:rPr>
              <a:t>.</a:t>
            </a:r>
            <a:endParaRPr lang="id-ID" sz="20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 rot="16200000">
            <a:off x="8274575" y="3770312"/>
            <a:ext cx="1212191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canva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8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>
            <a:off x="6123075" y="819150"/>
            <a:ext cx="2753055" cy="3892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5943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381000" y="608187"/>
            <a:ext cx="8458200" cy="1430163"/>
          </a:xfrm>
          <a:prstGeom prst="round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Kebutuhan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sosial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adalah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kebutuhan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untuk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bersama</a:t>
            </a:r>
            <a:r>
              <a:rPr lang="en-US" sz="2000" dirty="0" smtClean="0">
                <a:solidFill>
                  <a:schemeClr val="tx1"/>
                </a:solidFill>
              </a:rPr>
              <a:t> orang lain, </a:t>
            </a:r>
            <a:r>
              <a:rPr lang="en-US" sz="2000" dirty="0" err="1" smtClean="0">
                <a:solidFill>
                  <a:schemeClr val="tx1"/>
                </a:solidFill>
              </a:rPr>
              <a:t>kebutuhan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kasih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sayang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kebutuhan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mencintai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dicintai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serta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kebutuhan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untuk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diterima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oleh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masyarakat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anggota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kelompok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78676" y="285750"/>
            <a:ext cx="4317124" cy="484819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bg1"/>
                </a:solidFill>
              </a:rPr>
              <a:t>3</a:t>
            </a:r>
            <a:r>
              <a:rPr lang="en-US" sz="2000" dirty="0" smtClean="0">
                <a:solidFill>
                  <a:schemeClr val="bg1"/>
                </a:solidFill>
              </a:rPr>
              <a:t>. </a:t>
            </a:r>
            <a:r>
              <a:rPr lang="en-US" sz="2000" dirty="0" err="1">
                <a:sym typeface="Arial"/>
              </a:rPr>
              <a:t>Kebutuhan</a:t>
            </a:r>
            <a:r>
              <a:rPr lang="en-US" sz="2000" dirty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sosial</a:t>
            </a:r>
            <a:r>
              <a:rPr lang="en-US" sz="2000" dirty="0" smtClean="0">
                <a:sym typeface="Arial"/>
              </a:rPr>
              <a:t> (</a:t>
            </a:r>
            <a:r>
              <a:rPr lang="en-US" sz="2000" i="1" dirty="0" smtClean="0">
                <a:sym typeface="Arial"/>
              </a:rPr>
              <a:t>belonging needs</a:t>
            </a:r>
            <a:r>
              <a:rPr lang="en-US" sz="2000" dirty="0" smtClean="0">
                <a:sym typeface="Arial"/>
              </a:rPr>
              <a:t>)</a:t>
            </a:r>
            <a:endParaRPr lang="en-US" sz="2000" dirty="0">
              <a:cs typeface="Calibri" panose="020F0502020204030204" pitchFamily="34" charset="0"/>
              <a:sym typeface="Arial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90196" y="2589387"/>
            <a:ext cx="8458200" cy="1430163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Kebutuhan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atas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penghargaan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diri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yaitu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kebutuhan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memperoleh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hak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kebebasan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diri</a:t>
            </a:r>
            <a:r>
              <a:rPr lang="en-US" sz="2000" dirty="0" smtClean="0">
                <a:solidFill>
                  <a:schemeClr val="tx1"/>
                </a:solidFill>
              </a:rPr>
              <a:t>, status </a:t>
            </a:r>
            <a:r>
              <a:rPr lang="en-US" sz="2000" dirty="0" err="1" smtClean="0">
                <a:solidFill>
                  <a:schemeClr val="tx1"/>
                </a:solidFill>
              </a:rPr>
              <a:t>sosial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gelar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akademis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perhatian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pengakuan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dari</a:t>
            </a:r>
            <a:r>
              <a:rPr lang="en-US" sz="2000" dirty="0" smtClean="0">
                <a:solidFill>
                  <a:schemeClr val="tx1"/>
                </a:solidFill>
              </a:rPr>
              <a:t> orang lain.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52400" y="2266950"/>
            <a:ext cx="5638800" cy="484819"/>
          </a:xfrm>
          <a:prstGeom prst="round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bg1"/>
                </a:solidFill>
              </a:rPr>
              <a:t>4. </a:t>
            </a:r>
            <a:r>
              <a:rPr lang="en-US" sz="2000" dirty="0" err="1">
                <a:sym typeface="Arial"/>
              </a:rPr>
              <a:t>Kebutuhan</a:t>
            </a:r>
            <a:r>
              <a:rPr lang="en-US" sz="2000" dirty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penghargaan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diri</a:t>
            </a:r>
            <a:r>
              <a:rPr lang="en-US" sz="2000" dirty="0" smtClean="0">
                <a:sym typeface="Arial"/>
              </a:rPr>
              <a:t> (</a:t>
            </a:r>
            <a:r>
              <a:rPr lang="en-US" sz="2000" i="1" dirty="0" smtClean="0">
                <a:sym typeface="Arial"/>
              </a:rPr>
              <a:t>self-esteem needs</a:t>
            </a:r>
            <a:r>
              <a:rPr lang="en-US" sz="2000" dirty="0" smtClean="0">
                <a:sym typeface="Arial"/>
              </a:rPr>
              <a:t>)</a:t>
            </a:r>
            <a:endParaRPr lang="en-US" sz="2000" dirty="0">
              <a:cs typeface="Calibri" panose="020F05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804165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390196" y="989187"/>
            <a:ext cx="8458200" cy="1658763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Kebutuhan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aktualisasi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diri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adalah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kebutuhan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seseorang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untuk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mencapai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sesuatu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besar</a:t>
            </a:r>
            <a:r>
              <a:rPr lang="en-US" sz="2000" dirty="0" smtClean="0">
                <a:solidFill>
                  <a:schemeClr val="tx1"/>
                </a:solidFill>
              </a:rPr>
              <a:t>. </a:t>
            </a:r>
            <a:r>
              <a:rPr lang="en-US" sz="2000" dirty="0" err="1" smtClean="0">
                <a:solidFill>
                  <a:schemeClr val="tx1"/>
                </a:solidFill>
              </a:rPr>
              <a:t>Sebagai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contoh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seorang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musikus</a:t>
            </a:r>
            <a:r>
              <a:rPr lang="id-ID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membuat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mahakarya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musik</a:t>
            </a:r>
            <a:r>
              <a:rPr lang="en-US" sz="2000" dirty="0" smtClean="0">
                <a:solidFill>
                  <a:schemeClr val="tx1"/>
                </a:solidFill>
              </a:rPr>
              <a:t>. </a:t>
            </a:r>
            <a:r>
              <a:rPr lang="en-US" sz="2000" dirty="0" err="1" smtClean="0">
                <a:solidFill>
                  <a:schemeClr val="tx1"/>
                </a:solidFill>
              </a:rPr>
              <a:t>Demikian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juga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dengan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profesi</a:t>
            </a:r>
            <a:r>
              <a:rPr lang="en-US" sz="2000" dirty="0" smtClean="0">
                <a:solidFill>
                  <a:schemeClr val="tx1"/>
                </a:solidFill>
              </a:rPr>
              <a:t> di </a:t>
            </a:r>
            <a:r>
              <a:rPr lang="en-US" sz="2000" dirty="0" err="1" smtClean="0">
                <a:solidFill>
                  <a:schemeClr val="tx1"/>
                </a:solidFill>
              </a:rPr>
              <a:t>bidang</a:t>
            </a:r>
            <a:r>
              <a:rPr lang="en-US" sz="2000" dirty="0" smtClean="0">
                <a:solidFill>
                  <a:schemeClr val="tx1"/>
                </a:solidFill>
              </a:rPr>
              <a:t> lain, </a:t>
            </a:r>
            <a:r>
              <a:rPr lang="en-US" sz="2000" dirty="0" err="1" smtClean="0">
                <a:solidFill>
                  <a:schemeClr val="tx1"/>
                </a:solidFill>
              </a:rPr>
              <a:t>termasuk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meningkatkan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mutu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keidupan</a:t>
            </a:r>
            <a:r>
              <a:rPr lang="en-US" sz="2000" dirty="0" smtClean="0">
                <a:solidFill>
                  <a:schemeClr val="tx1"/>
                </a:solidFill>
              </a:rPr>
              <a:t> spiritual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mencari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ketenangan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batiniah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152400" y="666750"/>
            <a:ext cx="5791200" cy="484819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bg1"/>
                </a:solidFill>
              </a:rPr>
              <a:t>5. </a:t>
            </a:r>
            <a:r>
              <a:rPr lang="en-US" sz="2000" dirty="0" err="1">
                <a:sym typeface="Arial"/>
              </a:rPr>
              <a:t>Kebutuhan</a:t>
            </a:r>
            <a:r>
              <a:rPr lang="en-US" sz="2000" dirty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aktualisasi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diri</a:t>
            </a:r>
            <a:r>
              <a:rPr lang="en-US" sz="2000" dirty="0" smtClean="0">
                <a:sym typeface="Arial"/>
              </a:rPr>
              <a:t> (</a:t>
            </a:r>
            <a:r>
              <a:rPr lang="en-US" sz="2000" i="1" dirty="0" smtClean="0">
                <a:sym typeface="Arial"/>
              </a:rPr>
              <a:t>self-actualization needs</a:t>
            </a:r>
            <a:r>
              <a:rPr lang="en-US" sz="2000" dirty="0" smtClean="0">
                <a:sym typeface="Arial"/>
              </a:rPr>
              <a:t>)</a:t>
            </a:r>
            <a:endParaRPr lang="en-US" sz="2000" dirty="0">
              <a:cs typeface="Calibri" panose="020F05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246933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133350"/>
            <a:ext cx="8991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 smtClean="0">
                <a:sym typeface="Arial"/>
              </a:rPr>
              <a:t>Beberapa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hal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kebutuhan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pelanggan</a:t>
            </a:r>
            <a:r>
              <a:rPr lang="en-US" sz="2000" dirty="0" smtClean="0">
                <a:sym typeface="Arial"/>
              </a:rPr>
              <a:t> yang </a:t>
            </a:r>
            <a:r>
              <a:rPr lang="en-US" sz="2000" dirty="0" err="1" smtClean="0">
                <a:sym typeface="Arial"/>
              </a:rPr>
              <a:t>perlu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diperhatikan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oleh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produsen</a:t>
            </a:r>
            <a:r>
              <a:rPr lang="en-US" sz="2000" dirty="0" smtClean="0">
                <a:sym typeface="Arial"/>
              </a:rPr>
              <a:t>/</a:t>
            </a:r>
            <a:r>
              <a:rPr lang="en-US" sz="2000" dirty="0" err="1" smtClean="0">
                <a:sym typeface="Arial"/>
              </a:rPr>
              <a:t>penjual</a:t>
            </a:r>
            <a:endParaRPr lang="en-US" sz="2000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270513351"/>
              </p:ext>
            </p:extLst>
          </p:nvPr>
        </p:nvGraphicFramePr>
        <p:xfrm>
          <a:off x="228600" y="539750"/>
          <a:ext cx="8610600" cy="431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620538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6781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1. Proses </a:t>
            </a:r>
            <a:r>
              <a:rPr lang="en-US" sz="2000" b="1" dirty="0" err="1" smtClean="0">
                <a:sym typeface="Arial"/>
              </a:rPr>
              <a:t>Pengambilan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Keputusan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Pembelian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rcRect/>
          <a:stretch>
            <a:fillRect/>
          </a:stretch>
        </p:blipFill>
        <p:spPr>
          <a:xfrm>
            <a:off x="120508" y="647754"/>
            <a:ext cx="2851292" cy="398022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 rot="16200000">
            <a:off x="-160564" y="3744693"/>
            <a:ext cx="1212191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en-US" sz="1000" i="1" dirty="0" err="1" smtClean="0">
                <a:cs typeface="Arial" pitchFamily="34" charset="0"/>
              </a:rPr>
              <a:t>canva</a:t>
            </a:r>
            <a:r>
              <a:rPr lang="id-ID" sz="1000" i="1" dirty="0" smtClean="0">
                <a:cs typeface="Arial" pitchFamily="34" charset="0"/>
              </a:rPr>
              <a:t>.com</a:t>
            </a:r>
            <a:endParaRPr lang="en-US" sz="1000" i="1" dirty="0"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 t="39357"/>
          <a:stretch>
            <a:fillRect/>
          </a:stretch>
        </p:blipFill>
        <p:spPr>
          <a:xfrm flipH="1">
            <a:off x="2965166" y="1271434"/>
            <a:ext cx="5715000" cy="21385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97930" y="1504950"/>
            <a:ext cx="4984070" cy="153888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2000" dirty="0" smtClean="0">
                <a:ea typeface="Microsoft JhengHei" pitchFamily="34" charset="-120"/>
              </a:rPr>
              <a:t>Proses </a:t>
            </a:r>
            <a:r>
              <a:rPr lang="en-US" sz="2000" dirty="0" err="1" smtClean="0">
                <a:ea typeface="Microsoft JhengHei" pitchFamily="34" charset="-120"/>
              </a:rPr>
              <a:t>pengambilan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keputusan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untuk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membeli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pada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setiap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pelanggan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berbeda-beda</a:t>
            </a:r>
            <a:r>
              <a:rPr lang="en-US" sz="2000" dirty="0" smtClean="0">
                <a:ea typeface="Microsoft JhengHei" pitchFamily="34" charset="-120"/>
              </a:rPr>
              <a:t>. </a:t>
            </a:r>
            <a:r>
              <a:rPr lang="en-US" sz="2000" dirty="0" err="1" smtClean="0">
                <a:ea typeface="Microsoft JhengHei" pitchFamily="34" charset="-120"/>
              </a:rPr>
              <a:t>Bahkan</a:t>
            </a:r>
            <a:r>
              <a:rPr lang="en-US" sz="2000" dirty="0" smtClean="0">
                <a:ea typeface="Microsoft JhengHei" pitchFamily="34" charset="-120"/>
              </a:rPr>
              <a:t>, </a:t>
            </a:r>
            <a:r>
              <a:rPr lang="en-US" sz="2000" dirty="0" err="1" smtClean="0">
                <a:ea typeface="Microsoft JhengHei" pitchFamily="34" charset="-120"/>
              </a:rPr>
              <a:t>tidak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jarang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pelanggan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belum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dapat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memberikan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keputusan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pembelian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pada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saat</a:t>
            </a:r>
            <a:r>
              <a:rPr lang="en-US" sz="2000" dirty="0" smtClean="0">
                <a:ea typeface="Microsoft JhengHei" pitchFamily="34" charset="-120"/>
              </a:rPr>
              <a:t> proses </a:t>
            </a:r>
            <a:r>
              <a:rPr lang="en-US" sz="2000" dirty="0" err="1" smtClean="0">
                <a:ea typeface="Microsoft JhengHei" pitchFamily="34" charset="-120"/>
              </a:rPr>
              <a:t>tawar-menawar</a:t>
            </a:r>
            <a:r>
              <a:rPr lang="en-US" sz="2000" dirty="0" smtClean="0">
                <a:ea typeface="Microsoft JhengHei" pitchFamily="34" charset="-120"/>
              </a:rPr>
              <a:t> </a:t>
            </a:r>
            <a:r>
              <a:rPr lang="en-US" sz="2000" dirty="0" err="1" smtClean="0">
                <a:ea typeface="Microsoft JhengHei" pitchFamily="34" charset="-120"/>
              </a:rPr>
              <a:t>terjadi</a:t>
            </a:r>
            <a:r>
              <a:rPr lang="en-US" sz="2000" dirty="0" smtClean="0">
                <a:ea typeface="Microsoft JhengHei" pitchFamily="34" charset="-120"/>
              </a:rPr>
              <a:t>.</a:t>
            </a:r>
            <a:endParaRPr lang="en-US" sz="2000" dirty="0">
              <a:solidFill>
                <a:srgbClr val="39484F"/>
              </a:solidFill>
              <a:ea typeface="Microsoft JhengHei" pitchFamily="34" charset="-120"/>
            </a:endParaRPr>
          </a:p>
        </p:txBody>
      </p:sp>
      <p:pic>
        <p:nvPicPr>
          <p:cNvPr id="7" name="Picture 11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8"/>
              </a:ext>
            </a:extLst>
          </a:blip>
          <a:srcRect/>
          <a:stretch>
            <a:fillRect/>
          </a:stretch>
        </p:blipFill>
        <p:spPr>
          <a:xfrm rot="1174597">
            <a:off x="8144241" y="563389"/>
            <a:ext cx="475518" cy="930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1898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133350"/>
            <a:ext cx="6781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a. </a:t>
            </a:r>
            <a:r>
              <a:rPr lang="en-US" sz="2000" b="1" dirty="0" err="1" smtClean="0">
                <a:sym typeface="Arial"/>
              </a:rPr>
              <a:t>Pencarian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informasi</a:t>
            </a:r>
            <a:r>
              <a:rPr lang="en-US" sz="2000" b="1" dirty="0" smtClean="0">
                <a:sym typeface="Arial"/>
              </a:rPr>
              <a:t> (</a:t>
            </a:r>
            <a:r>
              <a:rPr lang="en-US" sz="2000" b="1" i="1" dirty="0" smtClean="0">
                <a:sym typeface="Arial"/>
              </a:rPr>
              <a:t>search for information</a:t>
            </a:r>
            <a:r>
              <a:rPr lang="en-US" sz="2000" b="1" dirty="0" smtClean="0">
                <a:sym typeface="Arial"/>
              </a:rPr>
              <a:t>)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391510" y="590550"/>
            <a:ext cx="8458200" cy="8382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Sebelum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melakukan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pembelian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konsumen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mencari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berbagai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informasi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tentang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produk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akan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mereka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gunakan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1890" y="1504950"/>
            <a:ext cx="6781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ym typeface="Arial"/>
              </a:rPr>
              <a:t>b</a:t>
            </a:r>
            <a:r>
              <a:rPr lang="en-US" sz="2000" b="1" dirty="0" smtClean="0">
                <a:sym typeface="Arial"/>
              </a:rPr>
              <a:t>. </a:t>
            </a:r>
            <a:r>
              <a:rPr lang="en-US" sz="2000" b="1" dirty="0" err="1" smtClean="0">
                <a:sym typeface="Arial"/>
              </a:rPr>
              <a:t>Keputusan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pembelian</a:t>
            </a:r>
            <a:r>
              <a:rPr lang="en-US" sz="2000" b="1" dirty="0" smtClean="0">
                <a:sym typeface="Arial"/>
              </a:rPr>
              <a:t> (</a:t>
            </a:r>
            <a:r>
              <a:rPr lang="en-US" sz="2000" b="1" i="1" dirty="0" smtClean="0">
                <a:sym typeface="Arial"/>
              </a:rPr>
              <a:t>purchase decision</a:t>
            </a:r>
            <a:r>
              <a:rPr lang="en-US" sz="2000" b="1" dirty="0" smtClean="0">
                <a:sym typeface="Arial"/>
              </a:rPr>
              <a:t>)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57200" y="1962150"/>
            <a:ext cx="8458200" cy="10668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Keputusan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pembelian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tidak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hanya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didasarkan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pada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pertimbangan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rasional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seperti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pertimbangan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kualitas</a:t>
            </a:r>
            <a:r>
              <a:rPr lang="en-US" sz="2000" dirty="0" smtClean="0">
                <a:solidFill>
                  <a:schemeClr val="tx1"/>
                </a:solidFill>
              </a:rPr>
              <a:t>/</a:t>
            </a:r>
            <a:r>
              <a:rPr lang="en-US" sz="2000" dirty="0" err="1" smtClean="0">
                <a:solidFill>
                  <a:schemeClr val="tx1"/>
                </a:solidFill>
              </a:rPr>
              <a:t>harganya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saja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tetapi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juga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didasarkan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pada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pertimbangan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irasional</a:t>
            </a:r>
            <a:r>
              <a:rPr lang="en-US" sz="2000" dirty="0" smtClean="0">
                <a:solidFill>
                  <a:schemeClr val="tx1"/>
                </a:solidFill>
              </a:rPr>
              <a:t>/</a:t>
            </a:r>
            <a:r>
              <a:rPr lang="en-US" sz="2000" dirty="0" err="1" smtClean="0">
                <a:solidFill>
                  <a:schemeClr val="tx1"/>
                </a:solidFill>
              </a:rPr>
              <a:t>emosional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2400" y="3105150"/>
            <a:ext cx="6781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c. </a:t>
            </a:r>
            <a:r>
              <a:rPr lang="en-US" sz="2000" b="1" dirty="0" err="1" smtClean="0">
                <a:sym typeface="Arial"/>
              </a:rPr>
              <a:t>Keputusan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pascapembelian</a:t>
            </a:r>
            <a:r>
              <a:rPr lang="en-US" sz="2000" b="1" dirty="0" smtClean="0">
                <a:sym typeface="Arial"/>
              </a:rPr>
              <a:t> (</a:t>
            </a:r>
            <a:r>
              <a:rPr lang="en-US" sz="2000" b="1" i="1" dirty="0" smtClean="0">
                <a:sym typeface="Arial"/>
              </a:rPr>
              <a:t>post</a:t>
            </a:r>
            <a:r>
              <a:rPr lang="en-US" sz="2000" b="1" dirty="0" smtClean="0">
                <a:sym typeface="Arial"/>
              </a:rPr>
              <a:t>-</a:t>
            </a:r>
            <a:r>
              <a:rPr lang="en-US" sz="2000" b="1" i="1" dirty="0" smtClean="0">
                <a:sym typeface="Arial"/>
              </a:rPr>
              <a:t>purchase decision</a:t>
            </a:r>
            <a:r>
              <a:rPr lang="en-US" sz="2000" b="1" dirty="0" smtClean="0">
                <a:sym typeface="Arial"/>
              </a:rPr>
              <a:t>)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67710" y="3638550"/>
            <a:ext cx="8458200" cy="8382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Setelah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membeli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produk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konsumen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melakukan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evaluasi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apakah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produk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tersebut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sesuai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dengan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ekspektasi</a:t>
            </a:r>
            <a:r>
              <a:rPr lang="en-US" sz="2000" dirty="0" smtClean="0">
                <a:solidFill>
                  <a:schemeClr val="tx1"/>
                </a:solidFill>
              </a:rPr>
              <a:t>/</a:t>
            </a:r>
            <a:r>
              <a:rPr lang="en-US" sz="2000" dirty="0" err="1" smtClean="0">
                <a:solidFill>
                  <a:schemeClr val="tx1"/>
                </a:solidFill>
              </a:rPr>
              <a:t>harapannya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atau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tidak</a:t>
            </a:r>
            <a:r>
              <a:rPr lang="en-US" sz="2000" dirty="0" smtClean="0">
                <a:solidFill>
                  <a:schemeClr val="tx1"/>
                </a:solidFill>
              </a:rPr>
              <a:t>. </a:t>
            </a:r>
            <a:endParaRPr lang="id-ID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4936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-19050"/>
            <a:ext cx="6781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2. </a:t>
            </a:r>
            <a:r>
              <a:rPr lang="en-US" sz="2000" b="1" dirty="0" err="1" smtClean="0">
                <a:sym typeface="Arial"/>
              </a:rPr>
              <a:t>Faktor-Faktor</a:t>
            </a:r>
            <a:r>
              <a:rPr lang="en-US" sz="2000" b="1" dirty="0" smtClean="0">
                <a:sym typeface="Arial"/>
              </a:rPr>
              <a:t> yang </a:t>
            </a:r>
            <a:r>
              <a:rPr lang="en-US" sz="2000" b="1" dirty="0" err="1" smtClean="0">
                <a:sym typeface="Arial"/>
              </a:rPr>
              <a:t>Memengaruhi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Keputusan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Pembelian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999707178"/>
              </p:ext>
            </p:extLst>
          </p:nvPr>
        </p:nvGraphicFramePr>
        <p:xfrm>
          <a:off x="381000" y="666750"/>
          <a:ext cx="8534400" cy="37382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507941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200" y="133350"/>
            <a:ext cx="6781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b. </a:t>
            </a:r>
            <a:r>
              <a:rPr lang="en-US" sz="2000" b="1" dirty="0" err="1" smtClean="0">
                <a:sym typeface="Arial"/>
              </a:rPr>
              <a:t>Faktor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sosial</a:t>
            </a:r>
            <a:r>
              <a:rPr lang="en-US" sz="2000" b="1" dirty="0" smtClean="0">
                <a:sym typeface="Arial"/>
              </a:rPr>
              <a:t> (</a:t>
            </a:r>
            <a:r>
              <a:rPr lang="en-US" sz="2000" b="1" i="1" dirty="0" smtClean="0">
                <a:sym typeface="Arial"/>
              </a:rPr>
              <a:t>social factor</a:t>
            </a:r>
            <a:r>
              <a:rPr lang="en-US" sz="2000" b="1" dirty="0" smtClean="0">
                <a:sym typeface="Arial"/>
              </a:rPr>
              <a:t>)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219661391"/>
              </p:ext>
            </p:extLst>
          </p:nvPr>
        </p:nvGraphicFramePr>
        <p:xfrm>
          <a:off x="228600" y="409604"/>
          <a:ext cx="8763000" cy="41941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814549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361950"/>
            <a:ext cx="6029868" cy="4019550"/>
          </a:xfrm>
          <a:prstGeom prst="round2Diag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>
            <a:off x="7086600" y="4382929"/>
            <a:ext cx="1545615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id-ID" sz="1000" i="1" dirty="0">
                <a:cs typeface="Arial" pitchFamily="34" charset="0"/>
              </a:rPr>
              <a:t>shutterstock.com</a:t>
            </a:r>
            <a:endParaRPr lang="en-US" sz="1000" i="1" dirty="0">
              <a:cs typeface="Arial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>
            <a:off x="28903" y="1581150"/>
            <a:ext cx="2790497" cy="2246769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cs typeface="Arial" pitchFamily="34" charset="0"/>
              </a:rPr>
              <a:t>Sikap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atau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perilaku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dalam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sebuah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keluarga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akan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memengaruhi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perilaku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anggota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keluarga</a:t>
            </a:r>
            <a:r>
              <a:rPr lang="en-US" sz="2000" dirty="0" smtClean="0">
                <a:cs typeface="Arial" pitchFamily="34" charset="0"/>
              </a:rPr>
              <a:t>, </a:t>
            </a:r>
            <a:r>
              <a:rPr lang="en-US" sz="2000" dirty="0" err="1" smtClean="0">
                <a:cs typeface="Arial" pitchFamily="34" charset="0"/>
              </a:rPr>
              <a:t>termasuk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perilaku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dalam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membuat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keputusan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pembelian</a:t>
            </a:r>
            <a:r>
              <a:rPr lang="en-US" sz="2000" dirty="0" smtClean="0">
                <a:cs typeface="Arial" pitchFamily="34" charset="0"/>
              </a:rPr>
              <a:t>.</a:t>
            </a:r>
            <a:endParaRPr lang="en-US" sz="2000" i="1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06172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38040"/>
            <a:ext cx="6781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Arial"/>
              </a:rPr>
              <a:t>c. </a:t>
            </a:r>
            <a:r>
              <a:rPr lang="en-US" sz="2000" b="1" dirty="0" err="1" smtClean="0">
                <a:sym typeface="Arial"/>
              </a:rPr>
              <a:t>Faktor</a:t>
            </a:r>
            <a:r>
              <a:rPr lang="en-US" sz="2000" b="1" dirty="0" smtClean="0">
                <a:sym typeface="Arial"/>
              </a:rPr>
              <a:t> </a:t>
            </a:r>
            <a:r>
              <a:rPr lang="en-US" sz="2000" b="1" dirty="0" err="1" smtClean="0">
                <a:sym typeface="Arial"/>
              </a:rPr>
              <a:t>pribadi</a:t>
            </a:r>
            <a:r>
              <a:rPr lang="en-US" sz="2000" b="1" dirty="0" smtClean="0">
                <a:sym typeface="Arial"/>
              </a:rPr>
              <a:t> (</a:t>
            </a:r>
            <a:r>
              <a:rPr lang="en-US" sz="2000" b="1" i="1" dirty="0" smtClean="0">
                <a:sym typeface="Arial"/>
              </a:rPr>
              <a:t>personal factor</a:t>
            </a:r>
            <a:r>
              <a:rPr lang="en-US" sz="2000" b="1" dirty="0" smtClean="0">
                <a:sym typeface="Arial"/>
              </a:rPr>
              <a:t>)</a:t>
            </a:r>
            <a:endParaRPr lang="en-US" sz="2000" b="1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200" y="419040"/>
            <a:ext cx="2895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ym typeface="Arial"/>
              </a:rPr>
              <a:t>1) </a:t>
            </a:r>
            <a:r>
              <a:rPr lang="en-US" sz="2000" dirty="0" err="1" smtClean="0">
                <a:sym typeface="Arial"/>
              </a:rPr>
              <a:t>Usia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dan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siklus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hidup</a:t>
            </a:r>
            <a:endParaRPr lang="en-US" sz="2000" dirty="0" smtClean="0">
              <a:sym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5065" y="895350"/>
            <a:ext cx="3628935" cy="2560102"/>
          </a:xfrm>
          <a:prstGeom prst="round2Same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895350"/>
            <a:ext cx="3628935" cy="2560102"/>
          </a:xfrm>
          <a:prstGeom prst="round2Same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>
            <a:off x="7493520" y="3468529"/>
            <a:ext cx="1545615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id-ID" sz="1000" i="1" dirty="0">
                <a:cs typeface="Arial" pitchFamily="34" charset="0"/>
              </a:rPr>
              <a:t>shutterstock.com</a:t>
            </a:r>
            <a:endParaRPr lang="en-US" sz="1000" i="1" dirty="0">
              <a:cs typeface="Arial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>
            <a:off x="3810000" y="3455452"/>
            <a:ext cx="1545615" cy="24622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cs typeface="Arial" pitchFamily="34" charset="0"/>
              </a:rPr>
              <a:t>Sumber</a:t>
            </a:r>
            <a:r>
              <a:rPr lang="en-US" sz="1000" dirty="0">
                <a:cs typeface="Arial" pitchFamily="34" charset="0"/>
              </a:rPr>
              <a:t>: </a:t>
            </a:r>
            <a:r>
              <a:rPr lang="id-ID" sz="1000" i="1" dirty="0">
                <a:cs typeface="Arial" pitchFamily="34" charset="0"/>
              </a:rPr>
              <a:t>shutterstock.com</a:t>
            </a:r>
            <a:endParaRPr lang="en-US" sz="1000" i="1" dirty="0">
              <a:cs typeface="Arial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0" y="1327190"/>
            <a:ext cx="1594945" cy="270277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242021"/>
                </a:solidFill>
              </a:rPr>
              <a:t>Orang </a:t>
            </a:r>
            <a:r>
              <a:rPr lang="en-US" sz="2000" dirty="0" err="1" smtClean="0">
                <a:solidFill>
                  <a:srgbClr val="242021"/>
                </a:solidFill>
              </a:rPr>
              <a:t>akan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membeli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produk</a:t>
            </a:r>
            <a:r>
              <a:rPr lang="en-US" sz="2000" dirty="0" smtClean="0">
                <a:solidFill>
                  <a:srgbClr val="242021"/>
                </a:solidFill>
              </a:rPr>
              <a:t> yang </a:t>
            </a:r>
            <a:r>
              <a:rPr lang="en-US" sz="2000" dirty="0" err="1" smtClean="0">
                <a:solidFill>
                  <a:srgbClr val="242021"/>
                </a:solidFill>
              </a:rPr>
              <a:t>berubah-ubah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sesuai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dengan</a:t>
            </a:r>
            <a:r>
              <a:rPr lang="en-US" sz="2000" dirty="0" smtClean="0">
                <a:solidFill>
                  <a:srgbClr val="242021"/>
                </a:solidFill>
              </a:rPr>
              <a:t> </a:t>
            </a:r>
            <a:r>
              <a:rPr lang="en-US" sz="2000" dirty="0" err="1" smtClean="0">
                <a:solidFill>
                  <a:srgbClr val="242021"/>
                </a:solidFill>
              </a:rPr>
              <a:t>usia</a:t>
            </a:r>
            <a:r>
              <a:rPr lang="en-US" sz="2000" dirty="0" smtClean="0">
                <a:solidFill>
                  <a:srgbClr val="242021"/>
                </a:solidFill>
              </a:rPr>
              <a:t>. </a:t>
            </a:r>
            <a:endParaRPr lang="id-ID" sz="20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BBC04CDC-63A2-9E89-0ABE-7B4F466E9656}"/>
              </a:ext>
            </a:extLst>
          </p:cNvPr>
          <p:cNvSpPr/>
          <p:nvPr/>
        </p:nvSpPr>
        <p:spPr>
          <a:xfrm>
            <a:off x="2057400" y="3689687"/>
            <a:ext cx="6705600" cy="1015663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cs typeface="Arial" pitchFamily="34" charset="0"/>
              </a:rPr>
              <a:t>Keputusan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pembelian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produk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akan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dipengaruhi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oleh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usia</a:t>
            </a:r>
            <a:r>
              <a:rPr lang="en-US" sz="2000" dirty="0" smtClean="0">
                <a:cs typeface="Arial" pitchFamily="34" charset="0"/>
              </a:rPr>
              <a:t>. </a:t>
            </a:r>
            <a:r>
              <a:rPr lang="en-US" sz="2000" dirty="0" err="1" smtClean="0">
                <a:cs typeface="Arial" pitchFamily="34" charset="0"/>
              </a:rPr>
              <a:t>Pada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usia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anak-anak</a:t>
            </a:r>
            <a:r>
              <a:rPr lang="en-US" sz="2000" dirty="0" smtClean="0">
                <a:cs typeface="Arial" pitchFamily="34" charset="0"/>
              </a:rPr>
              <a:t>, </a:t>
            </a:r>
            <a:r>
              <a:rPr lang="en-US" sz="2000" dirty="0" err="1" smtClean="0">
                <a:cs typeface="Arial" pitchFamily="34" charset="0"/>
              </a:rPr>
              <a:t>kendaraan</a:t>
            </a:r>
            <a:r>
              <a:rPr lang="en-US" sz="2000" dirty="0" smtClean="0">
                <a:cs typeface="Arial" pitchFamily="34" charset="0"/>
              </a:rPr>
              <a:t> yang </a:t>
            </a:r>
            <a:r>
              <a:rPr lang="en-US" sz="2000" dirty="0" err="1" smtClean="0">
                <a:cs typeface="Arial" pitchFamily="34" charset="0"/>
              </a:rPr>
              <a:t>dikendarai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adalah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sepeda</a:t>
            </a:r>
            <a:r>
              <a:rPr lang="en-US" sz="2000" dirty="0" smtClean="0">
                <a:cs typeface="Arial" pitchFamily="34" charset="0"/>
              </a:rPr>
              <a:t>. </a:t>
            </a:r>
            <a:r>
              <a:rPr lang="en-US" sz="2000" dirty="0" err="1" smtClean="0">
                <a:cs typeface="Arial" pitchFamily="34" charset="0"/>
              </a:rPr>
              <a:t>Pada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usia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remaja</a:t>
            </a:r>
            <a:r>
              <a:rPr lang="en-US" sz="2000" dirty="0" smtClean="0">
                <a:cs typeface="Arial" pitchFamily="34" charset="0"/>
              </a:rPr>
              <a:t>, </a:t>
            </a:r>
            <a:r>
              <a:rPr lang="en-US" sz="2000" dirty="0" err="1" smtClean="0">
                <a:cs typeface="Arial" pitchFamily="34" charset="0"/>
              </a:rPr>
              <a:t>kendaraan</a:t>
            </a:r>
            <a:r>
              <a:rPr lang="en-US" sz="2000" dirty="0" smtClean="0">
                <a:cs typeface="Arial" pitchFamily="34" charset="0"/>
              </a:rPr>
              <a:t> yang </a:t>
            </a:r>
            <a:r>
              <a:rPr lang="en-US" sz="2000" dirty="0" err="1" smtClean="0">
                <a:cs typeface="Arial" pitchFamily="34" charset="0"/>
              </a:rPr>
              <a:t>dikendarai</a:t>
            </a:r>
            <a:r>
              <a:rPr lang="en-US" sz="2000" dirty="0" smtClean="0">
                <a:cs typeface="Arial" pitchFamily="34" charset="0"/>
              </a:rPr>
              <a:t> </a:t>
            </a:r>
            <a:r>
              <a:rPr lang="en-US" sz="2000" dirty="0" err="1" smtClean="0">
                <a:cs typeface="Arial" pitchFamily="34" charset="0"/>
              </a:rPr>
              <a:t>adalah</a:t>
            </a:r>
            <a:r>
              <a:rPr lang="en-US" sz="2000" dirty="0" smtClean="0">
                <a:cs typeface="Arial" pitchFamily="34" charset="0"/>
              </a:rPr>
              <a:t> motor.</a:t>
            </a:r>
            <a:endParaRPr lang="en-US" sz="2000" i="1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64086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7150"/>
            <a:ext cx="6781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ym typeface="Arial"/>
              </a:rPr>
              <a:t>2) </a:t>
            </a:r>
            <a:r>
              <a:rPr lang="en-US" sz="2000" dirty="0" err="1" smtClean="0">
                <a:sym typeface="Arial"/>
              </a:rPr>
              <a:t>Pekerjaan</a:t>
            </a:r>
            <a:r>
              <a:rPr lang="en-US" sz="2000" dirty="0" smtClean="0">
                <a:sym typeface="Arial"/>
              </a:rPr>
              <a:t> </a:t>
            </a:r>
            <a:endParaRPr lang="en-US" sz="2000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391510" y="590549"/>
            <a:ext cx="8458200" cy="149545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Perilaku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pembelian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seseorang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juga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dipengaruhi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oleh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pekerjaan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atau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profesinya</a:t>
            </a:r>
            <a:r>
              <a:rPr lang="en-US" sz="2000" dirty="0" smtClean="0">
                <a:solidFill>
                  <a:schemeClr val="tx1"/>
                </a:solidFill>
              </a:rPr>
              <a:t>. </a:t>
            </a:r>
            <a:r>
              <a:rPr lang="en-US" sz="2000" dirty="0" err="1" smtClean="0">
                <a:solidFill>
                  <a:schemeClr val="tx1"/>
                </a:solidFill>
              </a:rPr>
              <a:t>Contohnya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seorang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pekerja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kasar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cenderung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membeli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pakaian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biasa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saja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asalkan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dapat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mendukung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mempermudah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pekerjaannya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200" y="2190750"/>
            <a:ext cx="6781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ym typeface="Arial"/>
              </a:rPr>
              <a:t>3) </a:t>
            </a:r>
            <a:r>
              <a:rPr lang="en-US" sz="2000" dirty="0" err="1" smtClean="0">
                <a:sym typeface="Arial"/>
              </a:rPr>
              <a:t>Kondisi</a:t>
            </a:r>
            <a:r>
              <a:rPr lang="en-US" sz="2000" dirty="0" smtClean="0">
                <a:sym typeface="Arial"/>
              </a:rPr>
              <a:t> </a:t>
            </a:r>
            <a:r>
              <a:rPr lang="en-US" sz="2000" dirty="0" err="1" smtClean="0">
                <a:sym typeface="Arial"/>
              </a:rPr>
              <a:t>ekonomi</a:t>
            </a:r>
            <a:endParaRPr lang="en-US" sz="2000" dirty="0">
              <a:solidFill>
                <a:schemeClr val="lt1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91510" y="2724150"/>
            <a:ext cx="8458200" cy="16002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Kondisi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ekonomi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seseorang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memiliki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pengaruh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sangat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besar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terhadap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perilaku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pembelian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sutu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produk</a:t>
            </a:r>
            <a:r>
              <a:rPr lang="en-US" sz="2000" dirty="0" smtClean="0">
                <a:solidFill>
                  <a:schemeClr val="tx1"/>
                </a:solidFill>
              </a:rPr>
              <a:t>. </a:t>
            </a:r>
            <a:r>
              <a:rPr lang="en-US" sz="2000" dirty="0" err="1" smtClean="0">
                <a:solidFill>
                  <a:schemeClr val="tx1"/>
                </a:solidFill>
              </a:rPr>
              <a:t>Keadaan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ekonomi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dimaksud</a:t>
            </a:r>
            <a:r>
              <a:rPr lang="en-US" sz="2000" dirty="0" smtClean="0">
                <a:solidFill>
                  <a:schemeClr val="tx1"/>
                </a:solidFill>
              </a:rPr>
              <a:t> di </a:t>
            </a:r>
            <a:r>
              <a:rPr lang="en-US" sz="2000" dirty="0" err="1" smtClean="0">
                <a:solidFill>
                  <a:schemeClr val="tx1"/>
                </a:solidFill>
              </a:rPr>
              <a:t>sini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adalah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keadaan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ekonomi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seseorang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terdiri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atas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pendapatan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dapat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dibelanjakan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pendapatan</a:t>
            </a:r>
            <a:r>
              <a:rPr lang="en-US" sz="2000" dirty="0" smtClean="0">
                <a:solidFill>
                  <a:schemeClr val="tx1"/>
                </a:solidFill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</a:rPr>
              <a:t>ditabung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id-ID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1462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6091</TotalTime>
  <Words>2808</Words>
  <Application>Microsoft Office PowerPoint</Application>
  <PresentationFormat>On-screen Show (16:9)</PresentationFormat>
  <Paragraphs>307</Paragraphs>
  <Slides>55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55</vt:i4>
      </vt:variant>
    </vt:vector>
  </HeadingPairs>
  <TitlesOfParts>
    <vt:vector size="57" baseType="lpstr"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Puspa Rini</cp:lastModifiedBy>
  <cp:revision>183</cp:revision>
  <dcterms:created xsi:type="dcterms:W3CDTF">2022-01-17T01:37:52Z</dcterms:created>
  <dcterms:modified xsi:type="dcterms:W3CDTF">2023-03-30T07:55:16Z</dcterms:modified>
</cp:coreProperties>
</file>