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6"/>
  </p:notesMasterIdLst>
  <p:sldIdLst>
    <p:sldId id="318" r:id="rId3"/>
    <p:sldId id="262" r:id="rId4"/>
    <p:sldId id="263" r:id="rId5"/>
    <p:sldId id="437" r:id="rId6"/>
    <p:sldId id="438" r:id="rId7"/>
    <p:sldId id="439" r:id="rId8"/>
    <p:sldId id="443" r:id="rId9"/>
    <p:sldId id="440" r:id="rId10"/>
    <p:sldId id="441" r:id="rId11"/>
    <p:sldId id="442" r:id="rId12"/>
    <p:sldId id="444" r:id="rId13"/>
    <p:sldId id="445" r:id="rId14"/>
    <p:sldId id="446" r:id="rId15"/>
    <p:sldId id="447" r:id="rId16"/>
    <p:sldId id="448" r:id="rId17"/>
    <p:sldId id="449" r:id="rId18"/>
    <p:sldId id="450" r:id="rId19"/>
    <p:sldId id="451" r:id="rId20"/>
    <p:sldId id="452" r:id="rId21"/>
    <p:sldId id="453" r:id="rId22"/>
    <p:sldId id="454" r:id="rId23"/>
    <p:sldId id="455" r:id="rId24"/>
    <p:sldId id="456" r:id="rId25"/>
    <p:sldId id="457" r:id="rId26"/>
    <p:sldId id="458" r:id="rId27"/>
    <p:sldId id="459" r:id="rId28"/>
    <p:sldId id="460" r:id="rId29"/>
    <p:sldId id="461" r:id="rId30"/>
    <p:sldId id="462" r:id="rId31"/>
    <p:sldId id="463" r:id="rId32"/>
    <p:sldId id="468" r:id="rId33"/>
    <p:sldId id="469" r:id="rId34"/>
    <p:sldId id="470" r:id="rId35"/>
    <p:sldId id="465" r:id="rId36"/>
    <p:sldId id="466" r:id="rId37"/>
    <p:sldId id="467" r:id="rId38"/>
    <p:sldId id="471" r:id="rId39"/>
    <p:sldId id="472" r:id="rId40"/>
    <p:sldId id="473" r:id="rId41"/>
    <p:sldId id="474" r:id="rId42"/>
    <p:sldId id="475" r:id="rId43"/>
    <p:sldId id="476" r:id="rId44"/>
    <p:sldId id="477" r:id="rId45"/>
    <p:sldId id="478" r:id="rId46"/>
    <p:sldId id="479" r:id="rId47"/>
    <p:sldId id="480" r:id="rId48"/>
    <p:sldId id="481" r:id="rId49"/>
    <p:sldId id="482" r:id="rId50"/>
    <p:sldId id="483" r:id="rId51"/>
    <p:sldId id="484" r:id="rId52"/>
    <p:sldId id="486" r:id="rId53"/>
    <p:sldId id="487" r:id="rId54"/>
    <p:sldId id="488" r:id="rId55"/>
    <p:sldId id="489" r:id="rId56"/>
    <p:sldId id="490" r:id="rId57"/>
    <p:sldId id="494" r:id="rId58"/>
    <p:sldId id="491" r:id="rId59"/>
    <p:sldId id="492" r:id="rId60"/>
    <p:sldId id="493" r:id="rId61"/>
    <p:sldId id="495" r:id="rId62"/>
    <p:sldId id="500" r:id="rId63"/>
    <p:sldId id="496" r:id="rId64"/>
    <p:sldId id="497" r:id="rId65"/>
    <p:sldId id="498" r:id="rId66"/>
    <p:sldId id="499" r:id="rId67"/>
    <p:sldId id="501" r:id="rId68"/>
    <p:sldId id="502" r:id="rId69"/>
    <p:sldId id="503" r:id="rId70"/>
    <p:sldId id="504" r:id="rId71"/>
    <p:sldId id="505" r:id="rId72"/>
    <p:sldId id="506" r:id="rId73"/>
    <p:sldId id="510" r:id="rId74"/>
    <p:sldId id="508" r:id="rId75"/>
    <p:sldId id="509" r:id="rId76"/>
    <p:sldId id="511" r:id="rId77"/>
    <p:sldId id="512" r:id="rId78"/>
    <p:sldId id="513" r:id="rId79"/>
    <p:sldId id="514" r:id="rId80"/>
    <p:sldId id="516" r:id="rId81"/>
    <p:sldId id="515" r:id="rId82"/>
    <p:sldId id="517" r:id="rId83"/>
    <p:sldId id="518" r:id="rId84"/>
    <p:sldId id="519" r:id="rId8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B2C"/>
    <a:srgbClr val="3366A6"/>
    <a:srgbClr val="5D8079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25" autoAdjust="0"/>
  </p:normalViewPr>
  <p:slideViewPr>
    <p:cSldViewPr>
      <p:cViewPr>
        <p:scale>
          <a:sx n="91" d="100"/>
          <a:sy n="91" d="100"/>
        </p:scale>
        <p:origin x="-70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9A40F3-5FAA-4DBC-9640-50C2AEE1ACCA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59FCBF3-86A2-418A-8B4C-2AE139EB3CC8}">
      <dgm:prSet phldrT="[Text]" custT="1"/>
      <dgm:spPr/>
      <dgm:t>
        <a:bodyPr/>
        <a:lstStyle/>
        <a:p>
          <a:r>
            <a:rPr lang="en-US" sz="2000" b="1" dirty="0" err="1" smtClean="0">
              <a:sym typeface="Arial"/>
            </a:rPr>
            <a:t>Faktor-Faktor</a:t>
          </a:r>
          <a:r>
            <a:rPr lang="en-US" sz="2000" b="1" dirty="0" smtClean="0">
              <a:sym typeface="Arial"/>
            </a:rPr>
            <a:t> yang </a:t>
          </a:r>
          <a:r>
            <a:rPr lang="en-US" sz="2000" b="1" dirty="0" err="1" smtClean="0">
              <a:sym typeface="Arial"/>
            </a:rPr>
            <a:t>Harus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Diperhatikan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Karyawan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untuk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Tampil</a:t>
          </a:r>
          <a:r>
            <a:rPr lang="en-US" sz="2000" b="1" dirty="0" smtClean="0">
              <a:sym typeface="Arial"/>
            </a:rPr>
            <a:t> Prima</a:t>
          </a:r>
          <a:endParaRPr lang="en-US" sz="2000" b="1" dirty="0"/>
        </a:p>
      </dgm:t>
    </dgm:pt>
    <dgm:pt modelId="{81F9A2EA-56EC-4385-8DFA-EA8DFBE4AE85}" type="parTrans" cxnId="{1AC5981B-A989-4903-9DE1-9490E93DAA8E}">
      <dgm:prSet/>
      <dgm:spPr/>
      <dgm:t>
        <a:bodyPr/>
        <a:lstStyle/>
        <a:p>
          <a:endParaRPr lang="en-US" sz="2000"/>
        </a:p>
      </dgm:t>
    </dgm:pt>
    <dgm:pt modelId="{5902E66B-E2D6-4CE8-A280-F0F622D54231}" type="sibTrans" cxnId="{1AC5981B-A989-4903-9DE1-9490E93DAA8E}">
      <dgm:prSet/>
      <dgm:spPr/>
      <dgm:t>
        <a:bodyPr/>
        <a:lstStyle/>
        <a:p>
          <a:endParaRPr lang="en-US" sz="2000"/>
        </a:p>
      </dgm:t>
    </dgm:pt>
    <dgm:pt modelId="{FE0A45E3-C728-41B8-A32B-28B323CDF1FA}">
      <dgm:prSet phldrT="[Text]" custT="1"/>
      <dgm:spPr/>
      <dgm:t>
        <a:bodyPr/>
        <a:lstStyle/>
        <a:p>
          <a:pPr algn="l"/>
          <a:r>
            <a:rPr lang="en-US" sz="2000" dirty="0" err="1" smtClean="0"/>
            <a:t>Menjaga</a:t>
          </a:r>
          <a:r>
            <a:rPr lang="en-US" sz="2000" dirty="0" smtClean="0"/>
            <a:t> </a:t>
          </a:r>
          <a:r>
            <a:rPr lang="en-US" sz="2000" dirty="0" err="1" smtClean="0"/>
            <a:t>kesehatan</a:t>
          </a:r>
          <a:r>
            <a:rPr lang="en-US" sz="2000" dirty="0" smtClean="0"/>
            <a:t> </a:t>
          </a:r>
          <a:r>
            <a:rPr lang="en-US" sz="2000" dirty="0" err="1" smtClean="0"/>
            <a:t>tubuh</a:t>
          </a:r>
          <a:r>
            <a:rPr lang="en-US" sz="2000" dirty="0" smtClean="0"/>
            <a:t> (</a:t>
          </a:r>
          <a:r>
            <a:rPr lang="en-US" sz="2000" dirty="0" err="1" smtClean="0"/>
            <a:t>makanan</a:t>
          </a:r>
          <a:r>
            <a:rPr lang="en-US" sz="2000" dirty="0" smtClean="0"/>
            <a:t> </a:t>
          </a:r>
          <a:r>
            <a:rPr lang="en-US" sz="2000" dirty="0" err="1" smtClean="0"/>
            <a:t>bergizi</a:t>
          </a:r>
          <a:r>
            <a:rPr lang="en-US" sz="2000" dirty="0" smtClean="0"/>
            <a:t>, </a:t>
          </a:r>
          <a:r>
            <a:rPr lang="en-US" sz="2000" dirty="0" err="1" smtClean="0"/>
            <a:t>olahraga</a:t>
          </a:r>
          <a:r>
            <a:rPr lang="en-US" sz="2000" dirty="0" smtClean="0"/>
            <a:t>,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istirahat</a:t>
          </a:r>
          <a:r>
            <a:rPr lang="en-US" sz="2000" dirty="0" smtClean="0"/>
            <a:t> yang </a:t>
          </a:r>
          <a:r>
            <a:rPr lang="en-US" sz="2000" dirty="0" err="1" smtClean="0"/>
            <a:t>cukup</a:t>
          </a:r>
          <a:r>
            <a:rPr lang="en-US" sz="2000" dirty="0" smtClean="0"/>
            <a:t>)</a:t>
          </a:r>
          <a:endParaRPr lang="en-US" sz="2000" dirty="0"/>
        </a:p>
      </dgm:t>
    </dgm:pt>
    <dgm:pt modelId="{7B65580F-C3E2-4423-8DAD-B9BBDD488B39}" type="parTrans" cxnId="{56749287-4439-451B-AF5F-6C2751A9A2FA}">
      <dgm:prSet/>
      <dgm:spPr/>
      <dgm:t>
        <a:bodyPr/>
        <a:lstStyle/>
        <a:p>
          <a:endParaRPr lang="en-US" sz="2000"/>
        </a:p>
      </dgm:t>
    </dgm:pt>
    <dgm:pt modelId="{F3CEE6BF-86CE-48C3-A14E-519E28B3449E}" type="sibTrans" cxnId="{56749287-4439-451B-AF5F-6C2751A9A2FA}">
      <dgm:prSet/>
      <dgm:spPr/>
      <dgm:t>
        <a:bodyPr/>
        <a:lstStyle/>
        <a:p>
          <a:endParaRPr lang="en-US" sz="2000"/>
        </a:p>
      </dgm:t>
    </dgm:pt>
    <dgm:pt modelId="{F3D5D7DD-64DF-4D2C-A1D1-2D4671782FF5}">
      <dgm:prSet phldrT="[Text]" custT="1"/>
      <dgm:spPr/>
      <dgm:t>
        <a:bodyPr/>
        <a:lstStyle/>
        <a:p>
          <a:pPr algn="l"/>
          <a:r>
            <a:rPr lang="en-US" sz="2000" dirty="0" err="1" smtClean="0"/>
            <a:t>Berbusana</a:t>
          </a:r>
          <a:r>
            <a:rPr lang="en-US" sz="2000" dirty="0" smtClean="0"/>
            <a:t> </a:t>
          </a:r>
          <a:r>
            <a:rPr lang="en-US" sz="2000" dirty="0" err="1" smtClean="0"/>
            <a:t>serasi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tepat</a:t>
          </a:r>
          <a:endParaRPr lang="en-US" sz="2000" dirty="0"/>
        </a:p>
      </dgm:t>
    </dgm:pt>
    <dgm:pt modelId="{1CBE92CB-C61D-4AC1-A8B3-E41C15490382}" type="parTrans" cxnId="{012D798E-B126-4AA7-90FC-47A263EB527C}">
      <dgm:prSet/>
      <dgm:spPr/>
      <dgm:t>
        <a:bodyPr/>
        <a:lstStyle/>
        <a:p>
          <a:endParaRPr lang="en-US" sz="2000"/>
        </a:p>
      </dgm:t>
    </dgm:pt>
    <dgm:pt modelId="{D1F0AEA2-8F17-4DF9-A1DA-BE889E6512A2}" type="sibTrans" cxnId="{012D798E-B126-4AA7-90FC-47A263EB527C}">
      <dgm:prSet/>
      <dgm:spPr/>
      <dgm:t>
        <a:bodyPr/>
        <a:lstStyle/>
        <a:p>
          <a:endParaRPr lang="en-US" sz="2000"/>
        </a:p>
      </dgm:t>
    </dgm:pt>
    <dgm:pt modelId="{38468BC4-605F-4FAE-81DD-A18CB2EFDFC0}">
      <dgm:prSet phldrT="[Text]" custT="1"/>
      <dgm:spPr/>
      <dgm:t>
        <a:bodyPr/>
        <a:lstStyle/>
        <a:p>
          <a:pPr algn="l"/>
          <a:r>
            <a:rPr lang="en-US" sz="2000" dirty="0" err="1" smtClean="0"/>
            <a:t>Menggunakan</a:t>
          </a:r>
          <a:r>
            <a:rPr lang="en-US" sz="2000" dirty="0" smtClean="0"/>
            <a:t> </a:t>
          </a:r>
          <a:r>
            <a:rPr lang="en-US" sz="2000" i="1" dirty="0" smtClean="0"/>
            <a:t>make up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aksesori</a:t>
          </a:r>
          <a:endParaRPr lang="en-US" sz="2000" dirty="0"/>
        </a:p>
      </dgm:t>
    </dgm:pt>
    <dgm:pt modelId="{E1BA138C-4705-4DA1-966E-5940A65525F9}" type="parTrans" cxnId="{09943C80-AD01-4178-9C0A-F97BCDB851F1}">
      <dgm:prSet/>
      <dgm:spPr/>
      <dgm:t>
        <a:bodyPr/>
        <a:lstStyle/>
        <a:p>
          <a:endParaRPr lang="en-US" sz="2000"/>
        </a:p>
      </dgm:t>
    </dgm:pt>
    <dgm:pt modelId="{551F1D0E-D59C-4F8D-9336-D48F6E6E2083}" type="sibTrans" cxnId="{09943C80-AD01-4178-9C0A-F97BCDB851F1}">
      <dgm:prSet/>
      <dgm:spPr/>
      <dgm:t>
        <a:bodyPr/>
        <a:lstStyle/>
        <a:p>
          <a:endParaRPr lang="en-US" sz="2000"/>
        </a:p>
      </dgm:t>
    </dgm:pt>
    <dgm:pt modelId="{49428906-38C3-4CBF-86DB-F9A733FC7BE0}">
      <dgm:prSet phldrT="[Text]" custT="1"/>
      <dgm:spPr/>
      <dgm:t>
        <a:bodyPr/>
        <a:lstStyle/>
        <a:p>
          <a:pPr algn="l"/>
          <a:r>
            <a:rPr lang="en-US" sz="2000" dirty="0" err="1" smtClean="0"/>
            <a:t>Merawat</a:t>
          </a:r>
          <a:r>
            <a:rPr lang="en-US" sz="2000" dirty="0" smtClean="0"/>
            <a:t> </a:t>
          </a:r>
          <a:r>
            <a:rPr lang="en-US" sz="2000" dirty="0" err="1" smtClean="0"/>
            <a:t>anggota</a:t>
          </a:r>
          <a:r>
            <a:rPr lang="en-US" sz="2000" dirty="0" smtClean="0"/>
            <a:t> </a:t>
          </a:r>
          <a:r>
            <a:rPr lang="en-US" sz="2000" dirty="0" err="1" smtClean="0"/>
            <a:t>tubuh</a:t>
          </a:r>
          <a:r>
            <a:rPr lang="en-US" sz="2000" dirty="0" smtClean="0"/>
            <a:t> (</a:t>
          </a:r>
          <a:r>
            <a:rPr lang="en-US" sz="2000" dirty="0" err="1" smtClean="0"/>
            <a:t>perawatan</a:t>
          </a:r>
          <a:r>
            <a:rPr lang="en-US" sz="2000" dirty="0" smtClean="0"/>
            <a:t> </a:t>
          </a:r>
          <a:r>
            <a:rPr lang="en-US" sz="2000" dirty="0" err="1" smtClean="0"/>
            <a:t>rambut</a:t>
          </a:r>
          <a:r>
            <a:rPr lang="en-US" sz="2000" dirty="0" smtClean="0"/>
            <a:t>, </a:t>
          </a:r>
          <a:r>
            <a:rPr lang="en-US" sz="2000" dirty="0" err="1" smtClean="0"/>
            <a:t>wajah</a:t>
          </a:r>
          <a:r>
            <a:rPr lang="en-US" sz="2000" dirty="0" smtClean="0"/>
            <a:t>, </a:t>
          </a:r>
          <a:r>
            <a:rPr lang="en-US" sz="2000" dirty="0" err="1" smtClean="0"/>
            <a:t>tangan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kaki, </a:t>
          </a:r>
          <a:r>
            <a:rPr lang="en-US" sz="2000" dirty="0" err="1" smtClean="0"/>
            <a:t>serta</a:t>
          </a:r>
          <a:r>
            <a:rPr lang="en-US" sz="2000" dirty="0" smtClean="0"/>
            <a:t> </a:t>
          </a:r>
          <a:r>
            <a:rPr lang="en-US" sz="2000" dirty="0" err="1" smtClean="0"/>
            <a:t>napas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bau</a:t>
          </a:r>
          <a:r>
            <a:rPr lang="en-US" sz="2000" dirty="0" smtClean="0"/>
            <a:t> </a:t>
          </a:r>
          <a:r>
            <a:rPr lang="en-US" sz="2000" dirty="0" err="1" smtClean="0"/>
            <a:t>badan</a:t>
          </a:r>
          <a:r>
            <a:rPr lang="en-US" sz="2000" dirty="0" smtClean="0"/>
            <a:t>)</a:t>
          </a:r>
          <a:endParaRPr lang="en-US" sz="2000" dirty="0"/>
        </a:p>
      </dgm:t>
    </dgm:pt>
    <dgm:pt modelId="{CFFF205A-B2F8-4955-8517-F93DBD72996B}" type="parTrans" cxnId="{54993FF4-3CD7-452A-AD1F-126D375423D6}">
      <dgm:prSet/>
      <dgm:spPr/>
      <dgm:t>
        <a:bodyPr/>
        <a:lstStyle/>
        <a:p>
          <a:endParaRPr lang="en-US"/>
        </a:p>
      </dgm:t>
    </dgm:pt>
    <dgm:pt modelId="{EC818B5B-161D-4002-96CA-84825B3D35FA}" type="sibTrans" cxnId="{54993FF4-3CD7-452A-AD1F-126D375423D6}">
      <dgm:prSet/>
      <dgm:spPr/>
      <dgm:t>
        <a:bodyPr/>
        <a:lstStyle/>
        <a:p>
          <a:endParaRPr lang="en-US"/>
        </a:p>
      </dgm:t>
    </dgm:pt>
    <dgm:pt modelId="{A04D29B3-7415-4C86-B6A5-E17BE39DCB04}" type="pres">
      <dgm:prSet presAssocID="{B89A40F3-5FAA-4DBC-9640-50C2AEE1ACC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2F7066A3-EC69-49A7-A9FA-F6F0DE12D82B}" type="pres">
      <dgm:prSet presAssocID="{259FCBF3-86A2-418A-8B4C-2AE139EB3CC8}" presName="hierRoot1" presStyleCnt="0"/>
      <dgm:spPr/>
    </dgm:pt>
    <dgm:pt modelId="{86008F8A-46F0-4FD2-830F-14EFCA50CCFF}" type="pres">
      <dgm:prSet presAssocID="{259FCBF3-86A2-418A-8B4C-2AE139EB3CC8}" presName="composite" presStyleCnt="0"/>
      <dgm:spPr/>
    </dgm:pt>
    <dgm:pt modelId="{39AAA496-726F-4439-9612-C2CB1735F82D}" type="pres">
      <dgm:prSet presAssocID="{259FCBF3-86A2-418A-8B4C-2AE139EB3CC8}" presName="background" presStyleLbl="node0" presStyleIdx="0" presStyleCnt="1"/>
      <dgm:spPr/>
    </dgm:pt>
    <dgm:pt modelId="{0126DB22-62C5-46CB-8E90-49A7D1B09623}" type="pres">
      <dgm:prSet presAssocID="{259FCBF3-86A2-418A-8B4C-2AE139EB3CC8}" presName="text" presStyleLbl="fgAcc0" presStyleIdx="0" presStyleCnt="1" custScaleX="314539" custScaleY="1738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438F06-A2D5-4930-A3DD-242FD9B74866}" type="pres">
      <dgm:prSet presAssocID="{259FCBF3-86A2-418A-8B4C-2AE139EB3CC8}" presName="hierChild2" presStyleCnt="0"/>
      <dgm:spPr/>
    </dgm:pt>
    <dgm:pt modelId="{52120075-7750-40AF-8DAC-5BFBE2F565C0}" type="pres">
      <dgm:prSet presAssocID="{7B65580F-C3E2-4423-8DAD-B9BBDD488B39}" presName="Name10" presStyleLbl="parChTrans1D2" presStyleIdx="0" presStyleCnt="4"/>
      <dgm:spPr/>
      <dgm:t>
        <a:bodyPr/>
        <a:lstStyle/>
        <a:p>
          <a:endParaRPr lang="id-ID"/>
        </a:p>
      </dgm:t>
    </dgm:pt>
    <dgm:pt modelId="{4A21F612-C2A1-437F-BE91-0720BC87C0E3}" type="pres">
      <dgm:prSet presAssocID="{FE0A45E3-C728-41B8-A32B-28B323CDF1FA}" presName="hierRoot2" presStyleCnt="0"/>
      <dgm:spPr/>
    </dgm:pt>
    <dgm:pt modelId="{95904019-F489-4056-A68C-33F0B49AEB4A}" type="pres">
      <dgm:prSet presAssocID="{FE0A45E3-C728-41B8-A32B-28B323CDF1FA}" presName="composite2" presStyleCnt="0"/>
      <dgm:spPr/>
    </dgm:pt>
    <dgm:pt modelId="{24FA364C-4F49-4B66-81B3-F262DD0B0975}" type="pres">
      <dgm:prSet presAssocID="{FE0A45E3-C728-41B8-A32B-28B323CDF1FA}" presName="background2" presStyleLbl="node2" presStyleIdx="0" presStyleCnt="4"/>
      <dgm:spPr/>
    </dgm:pt>
    <dgm:pt modelId="{18601DFB-CC3B-460E-B8C5-81A8AEE83B27}" type="pres">
      <dgm:prSet presAssocID="{FE0A45E3-C728-41B8-A32B-28B323CDF1FA}" presName="text2" presStyleLbl="fgAcc2" presStyleIdx="0" presStyleCnt="4" custScaleX="211758" custScaleY="3114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403E8B-D74F-4892-A6D1-15C9DB738C2A}" type="pres">
      <dgm:prSet presAssocID="{FE0A45E3-C728-41B8-A32B-28B323CDF1FA}" presName="hierChild3" presStyleCnt="0"/>
      <dgm:spPr/>
    </dgm:pt>
    <dgm:pt modelId="{24EC0654-82F8-4092-9B4A-2446655E3159}" type="pres">
      <dgm:prSet presAssocID="{CFFF205A-B2F8-4955-8517-F93DBD72996B}" presName="Name10" presStyleLbl="parChTrans1D2" presStyleIdx="1" presStyleCnt="4"/>
      <dgm:spPr/>
      <dgm:t>
        <a:bodyPr/>
        <a:lstStyle/>
        <a:p>
          <a:endParaRPr lang="id-ID"/>
        </a:p>
      </dgm:t>
    </dgm:pt>
    <dgm:pt modelId="{8AB6ACD5-BCBA-4B22-9DB5-262AD42DF7C1}" type="pres">
      <dgm:prSet presAssocID="{49428906-38C3-4CBF-86DB-F9A733FC7BE0}" presName="hierRoot2" presStyleCnt="0"/>
      <dgm:spPr/>
    </dgm:pt>
    <dgm:pt modelId="{378E0482-CDE4-4E1B-83C8-15B0A3C937EA}" type="pres">
      <dgm:prSet presAssocID="{49428906-38C3-4CBF-86DB-F9A733FC7BE0}" presName="composite2" presStyleCnt="0"/>
      <dgm:spPr/>
    </dgm:pt>
    <dgm:pt modelId="{9ECAEA37-043D-4CB3-8107-9A7342360186}" type="pres">
      <dgm:prSet presAssocID="{49428906-38C3-4CBF-86DB-F9A733FC7BE0}" presName="background2" presStyleLbl="node2" presStyleIdx="1" presStyleCnt="4"/>
      <dgm:spPr/>
    </dgm:pt>
    <dgm:pt modelId="{D26C4C0E-55B3-4CF9-8524-DE7FF0D33473}" type="pres">
      <dgm:prSet presAssocID="{49428906-38C3-4CBF-86DB-F9A733FC7BE0}" presName="text2" presStyleLbl="fgAcc2" presStyleIdx="1" presStyleCnt="4" custScaleX="207219" custScaleY="3596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983ADF-F0F5-4AD8-9469-5E2386188A31}" type="pres">
      <dgm:prSet presAssocID="{49428906-38C3-4CBF-86DB-F9A733FC7BE0}" presName="hierChild3" presStyleCnt="0"/>
      <dgm:spPr/>
    </dgm:pt>
    <dgm:pt modelId="{79AC61E3-6765-49F4-9CEE-BEA58095C0AA}" type="pres">
      <dgm:prSet presAssocID="{1CBE92CB-C61D-4AC1-A8B3-E41C15490382}" presName="Name10" presStyleLbl="parChTrans1D2" presStyleIdx="2" presStyleCnt="4"/>
      <dgm:spPr/>
      <dgm:t>
        <a:bodyPr/>
        <a:lstStyle/>
        <a:p>
          <a:endParaRPr lang="id-ID"/>
        </a:p>
      </dgm:t>
    </dgm:pt>
    <dgm:pt modelId="{AB69C84C-97D0-46EC-8780-66BC920CDFFE}" type="pres">
      <dgm:prSet presAssocID="{F3D5D7DD-64DF-4D2C-A1D1-2D4671782FF5}" presName="hierRoot2" presStyleCnt="0"/>
      <dgm:spPr/>
    </dgm:pt>
    <dgm:pt modelId="{6B505D20-734D-4910-882C-C4560DD2A7D2}" type="pres">
      <dgm:prSet presAssocID="{F3D5D7DD-64DF-4D2C-A1D1-2D4671782FF5}" presName="composite2" presStyleCnt="0"/>
      <dgm:spPr/>
    </dgm:pt>
    <dgm:pt modelId="{5F87A762-971B-4B77-A60E-FAE5EDA54715}" type="pres">
      <dgm:prSet presAssocID="{F3D5D7DD-64DF-4D2C-A1D1-2D4671782FF5}" presName="background2" presStyleLbl="node2" presStyleIdx="2" presStyleCnt="4"/>
      <dgm:spPr/>
    </dgm:pt>
    <dgm:pt modelId="{3D49273C-AD13-49A1-88DD-EE6FB5FF1BF4}" type="pres">
      <dgm:prSet presAssocID="{F3D5D7DD-64DF-4D2C-A1D1-2D4671782FF5}" presName="text2" presStyleLbl="fgAcc2" presStyleIdx="2" presStyleCnt="4" custScaleX="154326" custScaleY="1893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E1E16A-6AB0-4E68-8309-9FBBBAE604CA}" type="pres">
      <dgm:prSet presAssocID="{F3D5D7DD-64DF-4D2C-A1D1-2D4671782FF5}" presName="hierChild3" presStyleCnt="0"/>
      <dgm:spPr/>
    </dgm:pt>
    <dgm:pt modelId="{B15C5256-B361-4D35-A0FB-15FAFF54881C}" type="pres">
      <dgm:prSet presAssocID="{E1BA138C-4705-4DA1-966E-5940A65525F9}" presName="Name10" presStyleLbl="parChTrans1D2" presStyleIdx="3" presStyleCnt="4"/>
      <dgm:spPr/>
      <dgm:t>
        <a:bodyPr/>
        <a:lstStyle/>
        <a:p>
          <a:endParaRPr lang="id-ID"/>
        </a:p>
      </dgm:t>
    </dgm:pt>
    <dgm:pt modelId="{C0C88944-0562-4C65-905B-82A0D1017FA3}" type="pres">
      <dgm:prSet presAssocID="{38468BC4-605F-4FAE-81DD-A18CB2EFDFC0}" presName="hierRoot2" presStyleCnt="0"/>
      <dgm:spPr/>
    </dgm:pt>
    <dgm:pt modelId="{7A23F3E4-39C9-4F5B-802E-6D1C3E0787C1}" type="pres">
      <dgm:prSet presAssocID="{38468BC4-605F-4FAE-81DD-A18CB2EFDFC0}" presName="composite2" presStyleCnt="0"/>
      <dgm:spPr/>
    </dgm:pt>
    <dgm:pt modelId="{63FE64CA-BC19-476E-8182-82C2998E30E3}" type="pres">
      <dgm:prSet presAssocID="{38468BC4-605F-4FAE-81DD-A18CB2EFDFC0}" presName="background2" presStyleLbl="node2" presStyleIdx="3" presStyleCnt="4"/>
      <dgm:spPr/>
    </dgm:pt>
    <dgm:pt modelId="{7BA26B07-1963-4226-BA53-5D5D58227968}" type="pres">
      <dgm:prSet presAssocID="{38468BC4-605F-4FAE-81DD-A18CB2EFDFC0}" presName="text2" presStyleLbl="fgAcc2" presStyleIdx="3" presStyleCnt="4" custScaleX="186442" custScaleY="1766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DDCABD-9141-45D0-96A1-5CC41B4B41E2}" type="pres">
      <dgm:prSet presAssocID="{38468BC4-605F-4FAE-81DD-A18CB2EFDFC0}" presName="hierChild3" presStyleCnt="0"/>
      <dgm:spPr/>
    </dgm:pt>
  </dgm:ptLst>
  <dgm:cxnLst>
    <dgm:cxn modelId="{1AC5981B-A989-4903-9DE1-9490E93DAA8E}" srcId="{B89A40F3-5FAA-4DBC-9640-50C2AEE1ACCA}" destId="{259FCBF3-86A2-418A-8B4C-2AE139EB3CC8}" srcOrd="0" destOrd="0" parTransId="{81F9A2EA-56EC-4385-8DFA-EA8DFBE4AE85}" sibTransId="{5902E66B-E2D6-4CE8-A280-F0F622D54231}"/>
    <dgm:cxn modelId="{012D798E-B126-4AA7-90FC-47A263EB527C}" srcId="{259FCBF3-86A2-418A-8B4C-2AE139EB3CC8}" destId="{F3D5D7DD-64DF-4D2C-A1D1-2D4671782FF5}" srcOrd="2" destOrd="0" parTransId="{1CBE92CB-C61D-4AC1-A8B3-E41C15490382}" sibTransId="{D1F0AEA2-8F17-4DF9-A1DA-BE889E6512A2}"/>
    <dgm:cxn modelId="{FA061F37-67FD-4007-8EF8-FE0F10B35CD9}" type="presOf" srcId="{49428906-38C3-4CBF-86DB-F9A733FC7BE0}" destId="{D26C4C0E-55B3-4CF9-8524-DE7FF0D33473}" srcOrd="0" destOrd="0" presId="urn:microsoft.com/office/officeart/2005/8/layout/hierarchy1"/>
    <dgm:cxn modelId="{25F14ACF-9C93-424C-9C19-4AD847C58FE9}" type="presOf" srcId="{38468BC4-605F-4FAE-81DD-A18CB2EFDFC0}" destId="{7BA26B07-1963-4226-BA53-5D5D58227968}" srcOrd="0" destOrd="0" presId="urn:microsoft.com/office/officeart/2005/8/layout/hierarchy1"/>
    <dgm:cxn modelId="{C3784B64-2961-4B84-BBCE-E801A7E9DCE4}" type="presOf" srcId="{FE0A45E3-C728-41B8-A32B-28B323CDF1FA}" destId="{18601DFB-CC3B-460E-B8C5-81A8AEE83B27}" srcOrd="0" destOrd="0" presId="urn:microsoft.com/office/officeart/2005/8/layout/hierarchy1"/>
    <dgm:cxn modelId="{256CD643-35DB-47B8-809A-717F1A47C513}" type="presOf" srcId="{1CBE92CB-C61D-4AC1-A8B3-E41C15490382}" destId="{79AC61E3-6765-49F4-9CEE-BEA58095C0AA}" srcOrd="0" destOrd="0" presId="urn:microsoft.com/office/officeart/2005/8/layout/hierarchy1"/>
    <dgm:cxn modelId="{C1A91614-B774-457D-86A7-3A736C4917C6}" type="presOf" srcId="{B89A40F3-5FAA-4DBC-9640-50C2AEE1ACCA}" destId="{A04D29B3-7415-4C86-B6A5-E17BE39DCB04}" srcOrd="0" destOrd="0" presId="urn:microsoft.com/office/officeart/2005/8/layout/hierarchy1"/>
    <dgm:cxn modelId="{56749287-4439-451B-AF5F-6C2751A9A2FA}" srcId="{259FCBF3-86A2-418A-8B4C-2AE139EB3CC8}" destId="{FE0A45E3-C728-41B8-A32B-28B323CDF1FA}" srcOrd="0" destOrd="0" parTransId="{7B65580F-C3E2-4423-8DAD-B9BBDD488B39}" sibTransId="{F3CEE6BF-86CE-48C3-A14E-519E28B3449E}"/>
    <dgm:cxn modelId="{3AF86FB4-46A8-47DB-A3E8-476B6BDC9A43}" type="presOf" srcId="{CFFF205A-B2F8-4955-8517-F93DBD72996B}" destId="{24EC0654-82F8-4092-9B4A-2446655E3159}" srcOrd="0" destOrd="0" presId="urn:microsoft.com/office/officeart/2005/8/layout/hierarchy1"/>
    <dgm:cxn modelId="{54993FF4-3CD7-452A-AD1F-126D375423D6}" srcId="{259FCBF3-86A2-418A-8B4C-2AE139EB3CC8}" destId="{49428906-38C3-4CBF-86DB-F9A733FC7BE0}" srcOrd="1" destOrd="0" parTransId="{CFFF205A-B2F8-4955-8517-F93DBD72996B}" sibTransId="{EC818B5B-161D-4002-96CA-84825B3D35FA}"/>
    <dgm:cxn modelId="{09943C80-AD01-4178-9C0A-F97BCDB851F1}" srcId="{259FCBF3-86A2-418A-8B4C-2AE139EB3CC8}" destId="{38468BC4-605F-4FAE-81DD-A18CB2EFDFC0}" srcOrd="3" destOrd="0" parTransId="{E1BA138C-4705-4DA1-966E-5940A65525F9}" sibTransId="{551F1D0E-D59C-4F8D-9336-D48F6E6E2083}"/>
    <dgm:cxn modelId="{ABFA79E4-7A75-47B9-8FE8-DAA960C42EBD}" type="presOf" srcId="{E1BA138C-4705-4DA1-966E-5940A65525F9}" destId="{B15C5256-B361-4D35-A0FB-15FAFF54881C}" srcOrd="0" destOrd="0" presId="urn:microsoft.com/office/officeart/2005/8/layout/hierarchy1"/>
    <dgm:cxn modelId="{3C26E404-1A92-40DC-AD2C-077C9C76D510}" type="presOf" srcId="{F3D5D7DD-64DF-4D2C-A1D1-2D4671782FF5}" destId="{3D49273C-AD13-49A1-88DD-EE6FB5FF1BF4}" srcOrd="0" destOrd="0" presId="urn:microsoft.com/office/officeart/2005/8/layout/hierarchy1"/>
    <dgm:cxn modelId="{D0E2C1F8-DDFC-40D3-A7ED-AE51310371CB}" type="presOf" srcId="{7B65580F-C3E2-4423-8DAD-B9BBDD488B39}" destId="{52120075-7750-40AF-8DAC-5BFBE2F565C0}" srcOrd="0" destOrd="0" presId="urn:microsoft.com/office/officeart/2005/8/layout/hierarchy1"/>
    <dgm:cxn modelId="{B88F4CB0-B525-4959-A6C9-F56123EC1224}" type="presOf" srcId="{259FCBF3-86A2-418A-8B4C-2AE139EB3CC8}" destId="{0126DB22-62C5-46CB-8E90-49A7D1B09623}" srcOrd="0" destOrd="0" presId="urn:microsoft.com/office/officeart/2005/8/layout/hierarchy1"/>
    <dgm:cxn modelId="{E22C308B-2F53-42DD-A43A-EFEE4092F9CE}" type="presParOf" srcId="{A04D29B3-7415-4C86-B6A5-E17BE39DCB04}" destId="{2F7066A3-EC69-49A7-A9FA-F6F0DE12D82B}" srcOrd="0" destOrd="0" presId="urn:microsoft.com/office/officeart/2005/8/layout/hierarchy1"/>
    <dgm:cxn modelId="{3FCDCBAD-EF21-4AC1-B4EE-35300D0D74A7}" type="presParOf" srcId="{2F7066A3-EC69-49A7-A9FA-F6F0DE12D82B}" destId="{86008F8A-46F0-4FD2-830F-14EFCA50CCFF}" srcOrd="0" destOrd="0" presId="urn:microsoft.com/office/officeart/2005/8/layout/hierarchy1"/>
    <dgm:cxn modelId="{C22A050A-0ECC-46EE-9378-5FC9FFEF6334}" type="presParOf" srcId="{86008F8A-46F0-4FD2-830F-14EFCA50CCFF}" destId="{39AAA496-726F-4439-9612-C2CB1735F82D}" srcOrd="0" destOrd="0" presId="urn:microsoft.com/office/officeart/2005/8/layout/hierarchy1"/>
    <dgm:cxn modelId="{9788F19A-D4A0-4619-B694-9B612D4D82FE}" type="presParOf" srcId="{86008F8A-46F0-4FD2-830F-14EFCA50CCFF}" destId="{0126DB22-62C5-46CB-8E90-49A7D1B09623}" srcOrd="1" destOrd="0" presId="urn:microsoft.com/office/officeart/2005/8/layout/hierarchy1"/>
    <dgm:cxn modelId="{85980506-3AF1-4923-B1A6-65F0A6AF880B}" type="presParOf" srcId="{2F7066A3-EC69-49A7-A9FA-F6F0DE12D82B}" destId="{A2438F06-A2D5-4930-A3DD-242FD9B74866}" srcOrd="1" destOrd="0" presId="urn:microsoft.com/office/officeart/2005/8/layout/hierarchy1"/>
    <dgm:cxn modelId="{31B6B235-6F53-4C0C-A642-7C8371A68A99}" type="presParOf" srcId="{A2438F06-A2D5-4930-A3DD-242FD9B74866}" destId="{52120075-7750-40AF-8DAC-5BFBE2F565C0}" srcOrd="0" destOrd="0" presId="urn:microsoft.com/office/officeart/2005/8/layout/hierarchy1"/>
    <dgm:cxn modelId="{ADF74163-8DD2-4469-925B-676B97D690CF}" type="presParOf" srcId="{A2438F06-A2D5-4930-A3DD-242FD9B74866}" destId="{4A21F612-C2A1-437F-BE91-0720BC87C0E3}" srcOrd="1" destOrd="0" presId="urn:microsoft.com/office/officeart/2005/8/layout/hierarchy1"/>
    <dgm:cxn modelId="{EDBDA6D7-7026-439D-B9F6-AFC638849AE7}" type="presParOf" srcId="{4A21F612-C2A1-437F-BE91-0720BC87C0E3}" destId="{95904019-F489-4056-A68C-33F0B49AEB4A}" srcOrd="0" destOrd="0" presId="urn:microsoft.com/office/officeart/2005/8/layout/hierarchy1"/>
    <dgm:cxn modelId="{BA1DD072-6B52-4DA4-8F4F-BFC32A0727A1}" type="presParOf" srcId="{95904019-F489-4056-A68C-33F0B49AEB4A}" destId="{24FA364C-4F49-4B66-81B3-F262DD0B0975}" srcOrd="0" destOrd="0" presId="urn:microsoft.com/office/officeart/2005/8/layout/hierarchy1"/>
    <dgm:cxn modelId="{E59CE509-7F83-47D5-8552-D4DAD9B34E7E}" type="presParOf" srcId="{95904019-F489-4056-A68C-33F0B49AEB4A}" destId="{18601DFB-CC3B-460E-B8C5-81A8AEE83B27}" srcOrd="1" destOrd="0" presId="urn:microsoft.com/office/officeart/2005/8/layout/hierarchy1"/>
    <dgm:cxn modelId="{14DAB34D-FDB3-43A1-8A2B-77D75FBB2513}" type="presParOf" srcId="{4A21F612-C2A1-437F-BE91-0720BC87C0E3}" destId="{08403E8B-D74F-4892-A6D1-15C9DB738C2A}" srcOrd="1" destOrd="0" presId="urn:microsoft.com/office/officeart/2005/8/layout/hierarchy1"/>
    <dgm:cxn modelId="{1FDDECC9-DBAB-4677-BB32-8DD3A9814DC6}" type="presParOf" srcId="{A2438F06-A2D5-4930-A3DD-242FD9B74866}" destId="{24EC0654-82F8-4092-9B4A-2446655E3159}" srcOrd="2" destOrd="0" presId="urn:microsoft.com/office/officeart/2005/8/layout/hierarchy1"/>
    <dgm:cxn modelId="{498514B9-D6F9-4D58-8874-67E512FB5F9E}" type="presParOf" srcId="{A2438F06-A2D5-4930-A3DD-242FD9B74866}" destId="{8AB6ACD5-BCBA-4B22-9DB5-262AD42DF7C1}" srcOrd="3" destOrd="0" presId="urn:microsoft.com/office/officeart/2005/8/layout/hierarchy1"/>
    <dgm:cxn modelId="{99A0E2BB-325E-4792-AF42-C9D3DDB8081F}" type="presParOf" srcId="{8AB6ACD5-BCBA-4B22-9DB5-262AD42DF7C1}" destId="{378E0482-CDE4-4E1B-83C8-15B0A3C937EA}" srcOrd="0" destOrd="0" presId="urn:microsoft.com/office/officeart/2005/8/layout/hierarchy1"/>
    <dgm:cxn modelId="{0381B45A-4EDF-4E5C-9DD6-D5B2529E6492}" type="presParOf" srcId="{378E0482-CDE4-4E1B-83C8-15B0A3C937EA}" destId="{9ECAEA37-043D-4CB3-8107-9A7342360186}" srcOrd="0" destOrd="0" presId="urn:microsoft.com/office/officeart/2005/8/layout/hierarchy1"/>
    <dgm:cxn modelId="{047AC7F7-7550-45E4-9341-661A75B22DAF}" type="presParOf" srcId="{378E0482-CDE4-4E1B-83C8-15B0A3C937EA}" destId="{D26C4C0E-55B3-4CF9-8524-DE7FF0D33473}" srcOrd="1" destOrd="0" presId="urn:microsoft.com/office/officeart/2005/8/layout/hierarchy1"/>
    <dgm:cxn modelId="{0FBE3836-F654-43CD-9BDB-38E2E3C24BD5}" type="presParOf" srcId="{8AB6ACD5-BCBA-4B22-9DB5-262AD42DF7C1}" destId="{0F983ADF-F0F5-4AD8-9469-5E2386188A31}" srcOrd="1" destOrd="0" presId="urn:microsoft.com/office/officeart/2005/8/layout/hierarchy1"/>
    <dgm:cxn modelId="{B9C139DF-4777-4825-AC9C-CD40556BF8E9}" type="presParOf" srcId="{A2438F06-A2D5-4930-A3DD-242FD9B74866}" destId="{79AC61E3-6765-49F4-9CEE-BEA58095C0AA}" srcOrd="4" destOrd="0" presId="urn:microsoft.com/office/officeart/2005/8/layout/hierarchy1"/>
    <dgm:cxn modelId="{95782967-EA36-41DF-8982-FFFCE8416AD4}" type="presParOf" srcId="{A2438F06-A2D5-4930-A3DD-242FD9B74866}" destId="{AB69C84C-97D0-46EC-8780-66BC920CDFFE}" srcOrd="5" destOrd="0" presId="urn:microsoft.com/office/officeart/2005/8/layout/hierarchy1"/>
    <dgm:cxn modelId="{FD008A6C-DE73-4D1E-9183-986BC650CE9C}" type="presParOf" srcId="{AB69C84C-97D0-46EC-8780-66BC920CDFFE}" destId="{6B505D20-734D-4910-882C-C4560DD2A7D2}" srcOrd="0" destOrd="0" presId="urn:microsoft.com/office/officeart/2005/8/layout/hierarchy1"/>
    <dgm:cxn modelId="{E7E7140A-F767-46CF-B28C-53CFCDC5FAF6}" type="presParOf" srcId="{6B505D20-734D-4910-882C-C4560DD2A7D2}" destId="{5F87A762-971B-4B77-A60E-FAE5EDA54715}" srcOrd="0" destOrd="0" presId="urn:microsoft.com/office/officeart/2005/8/layout/hierarchy1"/>
    <dgm:cxn modelId="{D04CC6EE-1C88-4F2F-BDFB-C7ECF157EB58}" type="presParOf" srcId="{6B505D20-734D-4910-882C-C4560DD2A7D2}" destId="{3D49273C-AD13-49A1-88DD-EE6FB5FF1BF4}" srcOrd="1" destOrd="0" presId="urn:microsoft.com/office/officeart/2005/8/layout/hierarchy1"/>
    <dgm:cxn modelId="{050C4D4C-7EFF-4E2E-BB36-432CC16E88F6}" type="presParOf" srcId="{AB69C84C-97D0-46EC-8780-66BC920CDFFE}" destId="{2EE1E16A-6AB0-4E68-8309-9FBBBAE604CA}" srcOrd="1" destOrd="0" presId="urn:microsoft.com/office/officeart/2005/8/layout/hierarchy1"/>
    <dgm:cxn modelId="{E5802498-3363-4990-9DE7-EF9A349609FC}" type="presParOf" srcId="{A2438F06-A2D5-4930-A3DD-242FD9B74866}" destId="{B15C5256-B361-4D35-A0FB-15FAFF54881C}" srcOrd="6" destOrd="0" presId="urn:microsoft.com/office/officeart/2005/8/layout/hierarchy1"/>
    <dgm:cxn modelId="{A45E9704-ADF8-4441-A036-5F3EE1B85B25}" type="presParOf" srcId="{A2438F06-A2D5-4930-A3DD-242FD9B74866}" destId="{C0C88944-0562-4C65-905B-82A0D1017FA3}" srcOrd="7" destOrd="0" presId="urn:microsoft.com/office/officeart/2005/8/layout/hierarchy1"/>
    <dgm:cxn modelId="{EB58511E-EC45-43C5-8D16-57915A2D0A26}" type="presParOf" srcId="{C0C88944-0562-4C65-905B-82A0D1017FA3}" destId="{7A23F3E4-39C9-4F5B-802E-6D1C3E0787C1}" srcOrd="0" destOrd="0" presId="urn:microsoft.com/office/officeart/2005/8/layout/hierarchy1"/>
    <dgm:cxn modelId="{FED18C69-3F33-4A08-B67B-EFD8BD609A63}" type="presParOf" srcId="{7A23F3E4-39C9-4F5B-802E-6D1C3E0787C1}" destId="{63FE64CA-BC19-476E-8182-82C2998E30E3}" srcOrd="0" destOrd="0" presId="urn:microsoft.com/office/officeart/2005/8/layout/hierarchy1"/>
    <dgm:cxn modelId="{6DF4F6D7-01F0-4B0B-8E1A-26256F668C38}" type="presParOf" srcId="{7A23F3E4-39C9-4F5B-802E-6D1C3E0787C1}" destId="{7BA26B07-1963-4226-BA53-5D5D58227968}" srcOrd="1" destOrd="0" presId="urn:microsoft.com/office/officeart/2005/8/layout/hierarchy1"/>
    <dgm:cxn modelId="{A494E552-9D79-472E-A2DA-9F3F2CB513C7}" type="presParOf" srcId="{C0C88944-0562-4C65-905B-82A0D1017FA3}" destId="{D8DDCABD-9141-45D0-96A1-5CC41B4B41E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69429FA-3DFC-4D50-8916-5556A992091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81FA365-196A-48B4-B697-409C2FE5CA9E}">
      <dgm:prSet phldrT="[Text]" custT="1"/>
      <dgm:spPr/>
      <dgm:t>
        <a:bodyPr/>
        <a:lstStyle/>
        <a:p>
          <a:r>
            <a:rPr lang="en-US" sz="2000" dirty="0" err="1" smtClean="0"/>
            <a:t>Menginformasikan</a:t>
          </a:r>
          <a:r>
            <a:rPr lang="en-US" sz="2000" dirty="0" smtClean="0"/>
            <a:t> (</a:t>
          </a:r>
          <a:r>
            <a:rPr lang="en-US" sz="2000" i="1" dirty="0" smtClean="0"/>
            <a:t>informing</a:t>
          </a:r>
          <a:r>
            <a:rPr lang="en-US" sz="2000" dirty="0" smtClean="0"/>
            <a:t>)</a:t>
          </a:r>
          <a:endParaRPr lang="en-US" sz="2000" dirty="0"/>
        </a:p>
      </dgm:t>
    </dgm:pt>
    <dgm:pt modelId="{499F2014-7B9F-4713-94FC-62B957055333}" type="parTrans" cxnId="{80D72BF1-4861-47CA-B9CF-590A38BB877C}">
      <dgm:prSet/>
      <dgm:spPr/>
      <dgm:t>
        <a:bodyPr/>
        <a:lstStyle/>
        <a:p>
          <a:endParaRPr lang="en-US" sz="2000"/>
        </a:p>
      </dgm:t>
    </dgm:pt>
    <dgm:pt modelId="{18568DBC-A9E3-445C-B367-CBB52048F737}" type="sibTrans" cxnId="{80D72BF1-4861-47CA-B9CF-590A38BB877C}">
      <dgm:prSet/>
      <dgm:spPr/>
      <dgm:t>
        <a:bodyPr/>
        <a:lstStyle/>
        <a:p>
          <a:endParaRPr lang="en-US" sz="2000"/>
        </a:p>
      </dgm:t>
    </dgm:pt>
    <dgm:pt modelId="{4DC2581D-76A0-49A2-B376-92D379626F64}">
      <dgm:prSet phldrT="[Text]" custT="1"/>
      <dgm:spPr/>
      <dgm:t>
        <a:bodyPr/>
        <a:lstStyle/>
        <a:p>
          <a:r>
            <a:rPr lang="en-US" sz="2000" dirty="0" err="1" smtClean="0"/>
            <a:t>Membujuk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memengaruhi</a:t>
          </a:r>
          <a:r>
            <a:rPr lang="en-US" sz="2000" dirty="0" smtClean="0"/>
            <a:t> (</a:t>
          </a:r>
          <a:r>
            <a:rPr lang="en-US" sz="2000" i="1" dirty="0" smtClean="0"/>
            <a:t>persuading</a:t>
          </a:r>
          <a:r>
            <a:rPr lang="en-US" sz="2000" dirty="0" smtClean="0"/>
            <a:t>)</a:t>
          </a:r>
          <a:endParaRPr lang="en-US" sz="2000" dirty="0"/>
        </a:p>
      </dgm:t>
    </dgm:pt>
    <dgm:pt modelId="{9D07DA10-182E-4B4F-8ED6-3CC5ECF1138E}" type="parTrans" cxnId="{79FE2755-1831-4F30-8C91-75E693ED5A0E}">
      <dgm:prSet/>
      <dgm:spPr/>
      <dgm:t>
        <a:bodyPr/>
        <a:lstStyle/>
        <a:p>
          <a:endParaRPr lang="en-US" sz="2000"/>
        </a:p>
      </dgm:t>
    </dgm:pt>
    <dgm:pt modelId="{D639A6BF-3B8E-4D5C-84C2-A892922B5441}" type="sibTrans" cxnId="{79FE2755-1831-4F30-8C91-75E693ED5A0E}">
      <dgm:prSet/>
      <dgm:spPr/>
      <dgm:t>
        <a:bodyPr/>
        <a:lstStyle/>
        <a:p>
          <a:endParaRPr lang="en-US" sz="2000"/>
        </a:p>
      </dgm:t>
    </dgm:pt>
    <dgm:pt modelId="{493C9484-FACC-4A6B-B0EE-F67F6C834994}">
      <dgm:prSet phldrT="[Text]" custT="1"/>
      <dgm:spPr/>
      <dgm:t>
        <a:bodyPr/>
        <a:lstStyle/>
        <a:p>
          <a:r>
            <a:rPr lang="en-US" sz="2000" dirty="0" err="1" smtClean="0"/>
            <a:t>Mendampingi</a:t>
          </a:r>
          <a:r>
            <a:rPr lang="en-US" sz="2000" dirty="0" smtClean="0"/>
            <a:t> (</a:t>
          </a:r>
          <a:r>
            <a:rPr lang="en-US" sz="2000" i="1" dirty="0" smtClean="0"/>
            <a:t>assisting</a:t>
          </a:r>
          <a:r>
            <a:rPr lang="en-US" sz="2000" dirty="0" smtClean="0"/>
            <a:t>)</a:t>
          </a:r>
          <a:endParaRPr lang="en-US" sz="2000" dirty="0"/>
        </a:p>
      </dgm:t>
    </dgm:pt>
    <dgm:pt modelId="{EE31E824-FC50-4A85-A0F4-1DFEEC9F96A3}" type="parTrans" cxnId="{6F81AD9E-1ED3-4F2C-8550-C3560A7FF950}">
      <dgm:prSet/>
      <dgm:spPr/>
      <dgm:t>
        <a:bodyPr/>
        <a:lstStyle/>
        <a:p>
          <a:endParaRPr lang="en-US" sz="2000"/>
        </a:p>
      </dgm:t>
    </dgm:pt>
    <dgm:pt modelId="{D9B8BB75-A873-4D6A-BB2A-31C2CB9EBD5E}" type="sibTrans" cxnId="{6F81AD9E-1ED3-4F2C-8550-C3560A7FF950}">
      <dgm:prSet/>
      <dgm:spPr/>
      <dgm:t>
        <a:bodyPr/>
        <a:lstStyle/>
        <a:p>
          <a:endParaRPr lang="en-US" sz="2000"/>
        </a:p>
      </dgm:t>
    </dgm:pt>
    <dgm:pt modelId="{36C4A449-5E1B-4CFC-A9CE-4440CFC0BABB}">
      <dgm:prSet phldrT="[Text]" custT="1"/>
      <dgm:spPr/>
      <dgm:t>
        <a:bodyPr/>
        <a:lstStyle/>
        <a:p>
          <a:r>
            <a:rPr lang="en-US" sz="2000" dirty="0" err="1" smtClean="0"/>
            <a:t>Mengingatkan</a:t>
          </a:r>
          <a:r>
            <a:rPr lang="en-US" sz="2000" dirty="0" smtClean="0"/>
            <a:t> (</a:t>
          </a:r>
          <a:r>
            <a:rPr lang="en-US" sz="2000" i="1" dirty="0" smtClean="0"/>
            <a:t>reminding</a:t>
          </a:r>
          <a:r>
            <a:rPr lang="en-US" sz="2000" dirty="0" smtClean="0"/>
            <a:t>)</a:t>
          </a:r>
          <a:endParaRPr lang="en-US" sz="2000" dirty="0"/>
        </a:p>
      </dgm:t>
    </dgm:pt>
    <dgm:pt modelId="{D1C1FD26-F09E-4B8A-86CC-694EA2E2B774}" type="parTrans" cxnId="{66F755DA-0638-4CF8-9F0A-4235192240AB}">
      <dgm:prSet/>
      <dgm:spPr/>
      <dgm:t>
        <a:bodyPr/>
        <a:lstStyle/>
        <a:p>
          <a:endParaRPr lang="en-US" sz="2000"/>
        </a:p>
      </dgm:t>
    </dgm:pt>
    <dgm:pt modelId="{48692BFD-A283-4B34-9529-28919B40B599}" type="sibTrans" cxnId="{66F755DA-0638-4CF8-9F0A-4235192240AB}">
      <dgm:prSet/>
      <dgm:spPr/>
      <dgm:t>
        <a:bodyPr/>
        <a:lstStyle/>
        <a:p>
          <a:endParaRPr lang="en-US" sz="2000"/>
        </a:p>
      </dgm:t>
    </dgm:pt>
    <dgm:pt modelId="{214C2695-B238-43BC-AF2D-B1D3DB66204C}">
      <dgm:prSet phldrT="[Text]" custT="1"/>
      <dgm:spPr/>
      <dgm:t>
        <a:bodyPr/>
        <a:lstStyle/>
        <a:p>
          <a:r>
            <a:rPr lang="en-US" sz="2000" dirty="0" err="1" smtClean="0"/>
            <a:t>Memberikan</a:t>
          </a:r>
          <a:r>
            <a:rPr lang="en-US" sz="2000" dirty="0" smtClean="0"/>
            <a:t> </a:t>
          </a:r>
          <a:r>
            <a:rPr lang="en-US" sz="2000" dirty="0" err="1" smtClean="0"/>
            <a:t>nilai</a:t>
          </a:r>
          <a:r>
            <a:rPr lang="en-US" sz="2000" dirty="0" smtClean="0"/>
            <a:t> </a:t>
          </a:r>
          <a:r>
            <a:rPr lang="en-US" sz="2000" dirty="0" err="1" smtClean="0"/>
            <a:t>tambah</a:t>
          </a:r>
          <a:r>
            <a:rPr lang="en-US" sz="2000" dirty="0" smtClean="0"/>
            <a:t> (</a:t>
          </a:r>
          <a:r>
            <a:rPr lang="en-US" sz="2000" i="1" dirty="0" smtClean="0"/>
            <a:t>adding value</a:t>
          </a:r>
          <a:r>
            <a:rPr lang="en-US" sz="2000" dirty="0" smtClean="0"/>
            <a:t>)</a:t>
          </a:r>
          <a:endParaRPr lang="en-US" sz="2000" dirty="0"/>
        </a:p>
      </dgm:t>
    </dgm:pt>
    <dgm:pt modelId="{1AFC0661-752C-43D3-B211-E2C07D7845E9}" type="parTrans" cxnId="{C6E2D53B-565B-4899-9F58-3C0C3968AB1C}">
      <dgm:prSet/>
      <dgm:spPr/>
      <dgm:t>
        <a:bodyPr/>
        <a:lstStyle/>
        <a:p>
          <a:endParaRPr lang="en-US" sz="2000"/>
        </a:p>
      </dgm:t>
    </dgm:pt>
    <dgm:pt modelId="{154B9F82-2AF8-4FBB-9696-CFC5756C5561}" type="sibTrans" cxnId="{C6E2D53B-565B-4899-9F58-3C0C3968AB1C}">
      <dgm:prSet/>
      <dgm:spPr/>
      <dgm:t>
        <a:bodyPr/>
        <a:lstStyle/>
        <a:p>
          <a:endParaRPr lang="en-US" sz="2000"/>
        </a:p>
      </dgm:t>
    </dgm:pt>
    <dgm:pt modelId="{63603BAD-E68F-4FE7-B23F-7C2A310C08FC}" type="pres">
      <dgm:prSet presAssocID="{069429FA-3DFC-4D50-8916-5556A992091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2350F7E3-E1C3-4B52-ADD1-CE11B2B623EE}" type="pres">
      <dgm:prSet presAssocID="{069429FA-3DFC-4D50-8916-5556A9920914}" presName="Name1" presStyleCnt="0"/>
      <dgm:spPr/>
    </dgm:pt>
    <dgm:pt modelId="{10ED4283-7B50-4192-A4A7-C73413AC2211}" type="pres">
      <dgm:prSet presAssocID="{069429FA-3DFC-4D50-8916-5556A9920914}" presName="cycle" presStyleCnt="0"/>
      <dgm:spPr/>
    </dgm:pt>
    <dgm:pt modelId="{6FD167E9-46FA-4BDB-B002-84DA43946C46}" type="pres">
      <dgm:prSet presAssocID="{069429FA-3DFC-4D50-8916-5556A9920914}" presName="srcNode" presStyleLbl="node1" presStyleIdx="0" presStyleCnt="5"/>
      <dgm:spPr/>
    </dgm:pt>
    <dgm:pt modelId="{EAC0DD4A-7952-409F-BA7D-88012C008751}" type="pres">
      <dgm:prSet presAssocID="{069429FA-3DFC-4D50-8916-5556A9920914}" presName="conn" presStyleLbl="parChTrans1D2" presStyleIdx="0" presStyleCnt="1"/>
      <dgm:spPr/>
      <dgm:t>
        <a:bodyPr/>
        <a:lstStyle/>
        <a:p>
          <a:endParaRPr lang="id-ID"/>
        </a:p>
      </dgm:t>
    </dgm:pt>
    <dgm:pt modelId="{BEA396CE-A647-4358-9037-A84F9363E1B9}" type="pres">
      <dgm:prSet presAssocID="{069429FA-3DFC-4D50-8916-5556A9920914}" presName="extraNode" presStyleLbl="node1" presStyleIdx="0" presStyleCnt="5"/>
      <dgm:spPr/>
    </dgm:pt>
    <dgm:pt modelId="{39D562D5-D0BF-4E1A-A4BA-F427A547FB93}" type="pres">
      <dgm:prSet presAssocID="{069429FA-3DFC-4D50-8916-5556A9920914}" presName="dstNode" presStyleLbl="node1" presStyleIdx="0" presStyleCnt="5"/>
      <dgm:spPr/>
    </dgm:pt>
    <dgm:pt modelId="{125097D8-D09C-4637-A6C0-EC015C2C0CC3}" type="pres">
      <dgm:prSet presAssocID="{D81FA365-196A-48B4-B697-409C2FE5CA9E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D0FD9E-BB1B-44F8-9ACD-18813F7AD9BC}" type="pres">
      <dgm:prSet presAssocID="{D81FA365-196A-48B4-B697-409C2FE5CA9E}" presName="accent_1" presStyleCnt="0"/>
      <dgm:spPr/>
    </dgm:pt>
    <dgm:pt modelId="{F0E7C676-5A1E-4B18-8688-5AD3CB064F7A}" type="pres">
      <dgm:prSet presAssocID="{D81FA365-196A-48B4-B697-409C2FE5CA9E}" presName="accentRepeatNode" presStyleLbl="solidFgAcc1" presStyleIdx="0" presStyleCnt="5"/>
      <dgm:spPr/>
    </dgm:pt>
    <dgm:pt modelId="{F14FBC31-F9B2-456B-B04E-C9307C130B24}" type="pres">
      <dgm:prSet presAssocID="{4DC2581D-76A0-49A2-B376-92D379626F6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CB7BB71-8696-411C-ADB4-5B6B660A5117}" type="pres">
      <dgm:prSet presAssocID="{4DC2581D-76A0-49A2-B376-92D379626F64}" presName="accent_2" presStyleCnt="0"/>
      <dgm:spPr/>
    </dgm:pt>
    <dgm:pt modelId="{693BAD1C-ABDC-493F-AA5A-9B9398B4EB87}" type="pres">
      <dgm:prSet presAssocID="{4DC2581D-76A0-49A2-B376-92D379626F64}" presName="accentRepeatNode" presStyleLbl="solidFgAcc1" presStyleIdx="1" presStyleCnt="5"/>
      <dgm:spPr/>
    </dgm:pt>
    <dgm:pt modelId="{C2250F3A-5C87-43DD-A660-AC21DAB40EC1}" type="pres">
      <dgm:prSet presAssocID="{36C4A449-5E1B-4CFC-A9CE-4440CFC0BAB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AF1125-62C1-45B1-8D85-15B13D4C7C36}" type="pres">
      <dgm:prSet presAssocID="{36C4A449-5E1B-4CFC-A9CE-4440CFC0BABB}" presName="accent_3" presStyleCnt="0"/>
      <dgm:spPr/>
    </dgm:pt>
    <dgm:pt modelId="{632A525C-8576-44B2-BF92-C56957E13C25}" type="pres">
      <dgm:prSet presAssocID="{36C4A449-5E1B-4CFC-A9CE-4440CFC0BABB}" presName="accentRepeatNode" presStyleLbl="solidFgAcc1" presStyleIdx="2" presStyleCnt="5"/>
      <dgm:spPr/>
    </dgm:pt>
    <dgm:pt modelId="{6DE466F9-D66A-464C-9A5F-7D584C473AF7}" type="pres">
      <dgm:prSet presAssocID="{214C2695-B238-43BC-AF2D-B1D3DB66204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CDC756-E911-4998-A10E-444D3BF763E7}" type="pres">
      <dgm:prSet presAssocID="{214C2695-B238-43BC-AF2D-B1D3DB66204C}" presName="accent_4" presStyleCnt="0"/>
      <dgm:spPr/>
    </dgm:pt>
    <dgm:pt modelId="{0FFDCB2E-EA74-41D8-AE7D-48CA4BEB8D20}" type="pres">
      <dgm:prSet presAssocID="{214C2695-B238-43BC-AF2D-B1D3DB66204C}" presName="accentRepeatNode" presStyleLbl="solidFgAcc1" presStyleIdx="3" presStyleCnt="5"/>
      <dgm:spPr/>
    </dgm:pt>
    <dgm:pt modelId="{F8971B2A-4AC7-476F-95B7-450BCAE35EEF}" type="pres">
      <dgm:prSet presAssocID="{493C9484-FACC-4A6B-B0EE-F67F6C83499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A66D925-0607-4654-9035-4A3D56D7E02A}" type="pres">
      <dgm:prSet presAssocID="{493C9484-FACC-4A6B-B0EE-F67F6C834994}" presName="accent_5" presStyleCnt="0"/>
      <dgm:spPr/>
    </dgm:pt>
    <dgm:pt modelId="{31E2614E-4B11-40C1-A59C-0A752226B7AF}" type="pres">
      <dgm:prSet presAssocID="{493C9484-FACC-4A6B-B0EE-F67F6C834994}" presName="accentRepeatNode" presStyleLbl="solidFgAcc1" presStyleIdx="4" presStyleCnt="5"/>
      <dgm:spPr/>
    </dgm:pt>
  </dgm:ptLst>
  <dgm:cxnLst>
    <dgm:cxn modelId="{F6189595-1FCE-4CBF-A4E5-A43BFD90CA00}" type="presOf" srcId="{493C9484-FACC-4A6B-B0EE-F67F6C834994}" destId="{F8971B2A-4AC7-476F-95B7-450BCAE35EEF}" srcOrd="0" destOrd="0" presId="urn:microsoft.com/office/officeart/2008/layout/VerticalCurvedList"/>
    <dgm:cxn modelId="{66F755DA-0638-4CF8-9F0A-4235192240AB}" srcId="{069429FA-3DFC-4D50-8916-5556A9920914}" destId="{36C4A449-5E1B-4CFC-A9CE-4440CFC0BABB}" srcOrd="2" destOrd="0" parTransId="{D1C1FD26-F09E-4B8A-86CC-694EA2E2B774}" sibTransId="{48692BFD-A283-4B34-9529-28919B40B599}"/>
    <dgm:cxn modelId="{FA13F288-AF5C-4ED0-94ED-24E835A69825}" type="presOf" srcId="{D81FA365-196A-48B4-B697-409C2FE5CA9E}" destId="{125097D8-D09C-4637-A6C0-EC015C2C0CC3}" srcOrd="0" destOrd="0" presId="urn:microsoft.com/office/officeart/2008/layout/VerticalCurvedList"/>
    <dgm:cxn modelId="{412DBCFD-3C94-4827-837C-7C7B4756731E}" type="presOf" srcId="{4DC2581D-76A0-49A2-B376-92D379626F64}" destId="{F14FBC31-F9B2-456B-B04E-C9307C130B24}" srcOrd="0" destOrd="0" presId="urn:microsoft.com/office/officeart/2008/layout/VerticalCurvedList"/>
    <dgm:cxn modelId="{79FE2755-1831-4F30-8C91-75E693ED5A0E}" srcId="{069429FA-3DFC-4D50-8916-5556A9920914}" destId="{4DC2581D-76A0-49A2-B376-92D379626F64}" srcOrd="1" destOrd="0" parTransId="{9D07DA10-182E-4B4F-8ED6-3CC5ECF1138E}" sibTransId="{D639A6BF-3B8E-4D5C-84C2-A892922B5441}"/>
    <dgm:cxn modelId="{D6C39CBB-D08A-474C-8AC0-7AE455AC9571}" type="presOf" srcId="{069429FA-3DFC-4D50-8916-5556A9920914}" destId="{63603BAD-E68F-4FE7-B23F-7C2A310C08FC}" srcOrd="0" destOrd="0" presId="urn:microsoft.com/office/officeart/2008/layout/VerticalCurvedList"/>
    <dgm:cxn modelId="{DC31A310-E97B-43A0-9359-E1931EC0FF2C}" type="presOf" srcId="{18568DBC-A9E3-445C-B367-CBB52048F737}" destId="{EAC0DD4A-7952-409F-BA7D-88012C008751}" srcOrd="0" destOrd="0" presId="urn:microsoft.com/office/officeart/2008/layout/VerticalCurvedList"/>
    <dgm:cxn modelId="{FD46BDA9-073F-4D99-B0E8-82529B91AAED}" type="presOf" srcId="{36C4A449-5E1B-4CFC-A9CE-4440CFC0BABB}" destId="{C2250F3A-5C87-43DD-A660-AC21DAB40EC1}" srcOrd="0" destOrd="0" presId="urn:microsoft.com/office/officeart/2008/layout/VerticalCurvedList"/>
    <dgm:cxn modelId="{C6E2D53B-565B-4899-9F58-3C0C3968AB1C}" srcId="{069429FA-3DFC-4D50-8916-5556A9920914}" destId="{214C2695-B238-43BC-AF2D-B1D3DB66204C}" srcOrd="3" destOrd="0" parTransId="{1AFC0661-752C-43D3-B211-E2C07D7845E9}" sibTransId="{154B9F82-2AF8-4FBB-9696-CFC5756C5561}"/>
    <dgm:cxn modelId="{DFC8B682-B792-4C49-89D4-E31C05240ADA}" type="presOf" srcId="{214C2695-B238-43BC-AF2D-B1D3DB66204C}" destId="{6DE466F9-D66A-464C-9A5F-7D584C473AF7}" srcOrd="0" destOrd="0" presId="urn:microsoft.com/office/officeart/2008/layout/VerticalCurvedList"/>
    <dgm:cxn modelId="{80D72BF1-4861-47CA-B9CF-590A38BB877C}" srcId="{069429FA-3DFC-4D50-8916-5556A9920914}" destId="{D81FA365-196A-48B4-B697-409C2FE5CA9E}" srcOrd="0" destOrd="0" parTransId="{499F2014-7B9F-4713-94FC-62B957055333}" sibTransId="{18568DBC-A9E3-445C-B367-CBB52048F737}"/>
    <dgm:cxn modelId="{6F81AD9E-1ED3-4F2C-8550-C3560A7FF950}" srcId="{069429FA-3DFC-4D50-8916-5556A9920914}" destId="{493C9484-FACC-4A6B-B0EE-F67F6C834994}" srcOrd="4" destOrd="0" parTransId="{EE31E824-FC50-4A85-A0F4-1DFEEC9F96A3}" sibTransId="{D9B8BB75-A873-4D6A-BB2A-31C2CB9EBD5E}"/>
    <dgm:cxn modelId="{714434D1-E4E4-4B35-881C-D95CEB292EE3}" type="presParOf" srcId="{63603BAD-E68F-4FE7-B23F-7C2A310C08FC}" destId="{2350F7E3-E1C3-4B52-ADD1-CE11B2B623EE}" srcOrd="0" destOrd="0" presId="urn:microsoft.com/office/officeart/2008/layout/VerticalCurvedList"/>
    <dgm:cxn modelId="{54FF9BFD-D808-4F5E-AADE-B33A654A3FE4}" type="presParOf" srcId="{2350F7E3-E1C3-4B52-ADD1-CE11B2B623EE}" destId="{10ED4283-7B50-4192-A4A7-C73413AC2211}" srcOrd="0" destOrd="0" presId="urn:microsoft.com/office/officeart/2008/layout/VerticalCurvedList"/>
    <dgm:cxn modelId="{C90CC738-A523-4CA5-A7CF-6837D6ACD48C}" type="presParOf" srcId="{10ED4283-7B50-4192-A4A7-C73413AC2211}" destId="{6FD167E9-46FA-4BDB-B002-84DA43946C46}" srcOrd="0" destOrd="0" presId="urn:microsoft.com/office/officeart/2008/layout/VerticalCurvedList"/>
    <dgm:cxn modelId="{2A634E7D-D8C4-43A7-B228-8C4579510CD0}" type="presParOf" srcId="{10ED4283-7B50-4192-A4A7-C73413AC2211}" destId="{EAC0DD4A-7952-409F-BA7D-88012C008751}" srcOrd="1" destOrd="0" presId="urn:microsoft.com/office/officeart/2008/layout/VerticalCurvedList"/>
    <dgm:cxn modelId="{222B7A33-B850-4F05-A7E8-1D75C198D9AF}" type="presParOf" srcId="{10ED4283-7B50-4192-A4A7-C73413AC2211}" destId="{BEA396CE-A647-4358-9037-A84F9363E1B9}" srcOrd="2" destOrd="0" presId="urn:microsoft.com/office/officeart/2008/layout/VerticalCurvedList"/>
    <dgm:cxn modelId="{4445D09F-09CA-40A2-B173-5915078A8391}" type="presParOf" srcId="{10ED4283-7B50-4192-A4A7-C73413AC2211}" destId="{39D562D5-D0BF-4E1A-A4BA-F427A547FB93}" srcOrd="3" destOrd="0" presId="urn:microsoft.com/office/officeart/2008/layout/VerticalCurvedList"/>
    <dgm:cxn modelId="{B356069E-6AE9-4D3A-B562-269E8D81FE71}" type="presParOf" srcId="{2350F7E3-E1C3-4B52-ADD1-CE11B2B623EE}" destId="{125097D8-D09C-4637-A6C0-EC015C2C0CC3}" srcOrd="1" destOrd="0" presId="urn:microsoft.com/office/officeart/2008/layout/VerticalCurvedList"/>
    <dgm:cxn modelId="{BDC7CE49-FE16-4D96-8461-DD81F59E8CF2}" type="presParOf" srcId="{2350F7E3-E1C3-4B52-ADD1-CE11B2B623EE}" destId="{90D0FD9E-BB1B-44F8-9ACD-18813F7AD9BC}" srcOrd="2" destOrd="0" presId="urn:microsoft.com/office/officeart/2008/layout/VerticalCurvedList"/>
    <dgm:cxn modelId="{E0CCD921-1A26-4837-8E28-510186247DE8}" type="presParOf" srcId="{90D0FD9E-BB1B-44F8-9ACD-18813F7AD9BC}" destId="{F0E7C676-5A1E-4B18-8688-5AD3CB064F7A}" srcOrd="0" destOrd="0" presId="urn:microsoft.com/office/officeart/2008/layout/VerticalCurvedList"/>
    <dgm:cxn modelId="{9051222C-9B3A-4BC4-9A54-5937E3282D69}" type="presParOf" srcId="{2350F7E3-E1C3-4B52-ADD1-CE11B2B623EE}" destId="{F14FBC31-F9B2-456B-B04E-C9307C130B24}" srcOrd="3" destOrd="0" presId="urn:microsoft.com/office/officeart/2008/layout/VerticalCurvedList"/>
    <dgm:cxn modelId="{68FD7AE5-D56D-4C65-80CB-2344238F504B}" type="presParOf" srcId="{2350F7E3-E1C3-4B52-ADD1-CE11B2B623EE}" destId="{7CB7BB71-8696-411C-ADB4-5B6B660A5117}" srcOrd="4" destOrd="0" presId="urn:microsoft.com/office/officeart/2008/layout/VerticalCurvedList"/>
    <dgm:cxn modelId="{D7ADAC6C-B033-4C2C-BD8C-4939BE003C44}" type="presParOf" srcId="{7CB7BB71-8696-411C-ADB4-5B6B660A5117}" destId="{693BAD1C-ABDC-493F-AA5A-9B9398B4EB87}" srcOrd="0" destOrd="0" presId="urn:microsoft.com/office/officeart/2008/layout/VerticalCurvedList"/>
    <dgm:cxn modelId="{2339E701-79F3-4121-9F28-7369CDD1322F}" type="presParOf" srcId="{2350F7E3-E1C3-4B52-ADD1-CE11B2B623EE}" destId="{C2250F3A-5C87-43DD-A660-AC21DAB40EC1}" srcOrd="5" destOrd="0" presId="urn:microsoft.com/office/officeart/2008/layout/VerticalCurvedList"/>
    <dgm:cxn modelId="{8816FB85-574C-48F5-9FAA-50B882EDB0B2}" type="presParOf" srcId="{2350F7E3-E1C3-4B52-ADD1-CE11B2B623EE}" destId="{E0AF1125-62C1-45B1-8D85-15B13D4C7C36}" srcOrd="6" destOrd="0" presId="urn:microsoft.com/office/officeart/2008/layout/VerticalCurvedList"/>
    <dgm:cxn modelId="{C54861F3-10A7-47C7-9516-3F025E89C8D7}" type="presParOf" srcId="{E0AF1125-62C1-45B1-8D85-15B13D4C7C36}" destId="{632A525C-8576-44B2-BF92-C56957E13C25}" srcOrd="0" destOrd="0" presId="urn:microsoft.com/office/officeart/2008/layout/VerticalCurvedList"/>
    <dgm:cxn modelId="{682856E4-5EFE-44F4-B18B-7DFD57BCAC05}" type="presParOf" srcId="{2350F7E3-E1C3-4B52-ADD1-CE11B2B623EE}" destId="{6DE466F9-D66A-464C-9A5F-7D584C473AF7}" srcOrd="7" destOrd="0" presId="urn:microsoft.com/office/officeart/2008/layout/VerticalCurvedList"/>
    <dgm:cxn modelId="{8F2A033D-27FC-478F-A7B3-6AE33D1C197F}" type="presParOf" srcId="{2350F7E3-E1C3-4B52-ADD1-CE11B2B623EE}" destId="{6ECDC756-E911-4998-A10E-444D3BF763E7}" srcOrd="8" destOrd="0" presId="urn:microsoft.com/office/officeart/2008/layout/VerticalCurvedList"/>
    <dgm:cxn modelId="{5B723836-DD65-4EDC-8C4E-F470EFD679B4}" type="presParOf" srcId="{6ECDC756-E911-4998-A10E-444D3BF763E7}" destId="{0FFDCB2E-EA74-41D8-AE7D-48CA4BEB8D20}" srcOrd="0" destOrd="0" presId="urn:microsoft.com/office/officeart/2008/layout/VerticalCurvedList"/>
    <dgm:cxn modelId="{9F540778-166A-491B-8402-2C4D06A090F9}" type="presParOf" srcId="{2350F7E3-E1C3-4B52-ADD1-CE11B2B623EE}" destId="{F8971B2A-4AC7-476F-95B7-450BCAE35EEF}" srcOrd="9" destOrd="0" presId="urn:microsoft.com/office/officeart/2008/layout/VerticalCurvedList"/>
    <dgm:cxn modelId="{F4B41759-89E9-49BE-9DB7-FD7EB34A1222}" type="presParOf" srcId="{2350F7E3-E1C3-4B52-ADD1-CE11B2B623EE}" destId="{DA66D925-0607-4654-9035-4A3D56D7E02A}" srcOrd="10" destOrd="0" presId="urn:microsoft.com/office/officeart/2008/layout/VerticalCurvedList"/>
    <dgm:cxn modelId="{254CF327-AF96-4120-9FFB-51D2021DC339}" type="presParOf" srcId="{DA66D925-0607-4654-9035-4A3D56D7E02A}" destId="{31E2614E-4B11-40C1-A59C-0A752226B7A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C320A2A-5019-4F72-BF77-A1491DFA7EA5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EE83125-E217-4F3C-8A06-75E1D8C81708}">
      <dgm:prSet phldrT="[Text]" custT="1"/>
      <dgm:spPr/>
      <dgm:t>
        <a:bodyPr/>
        <a:lstStyle/>
        <a:p>
          <a:r>
            <a:rPr lang="en-US" sz="2000" dirty="0" err="1" smtClean="0"/>
            <a:t>Ciri-Ciri</a:t>
          </a:r>
          <a:r>
            <a:rPr lang="en-US" sz="2000" dirty="0" smtClean="0"/>
            <a:t> </a:t>
          </a:r>
          <a:r>
            <a:rPr lang="en-US" sz="2000" dirty="0" err="1" smtClean="0"/>
            <a:t>Bahasa</a:t>
          </a:r>
          <a:r>
            <a:rPr lang="en-US" sz="2000" dirty="0" smtClean="0"/>
            <a:t> </a:t>
          </a:r>
          <a:r>
            <a:rPr lang="en-US" sz="2000" dirty="0" err="1" smtClean="0"/>
            <a:t>Iklan</a:t>
          </a:r>
          <a:endParaRPr lang="en-US" sz="2000" dirty="0"/>
        </a:p>
      </dgm:t>
    </dgm:pt>
    <dgm:pt modelId="{7A154AE7-72A1-464A-9609-306C9FBD76BC}" type="parTrans" cxnId="{0F172C10-F872-48BE-AE98-30DBB68BABED}">
      <dgm:prSet/>
      <dgm:spPr/>
      <dgm:t>
        <a:bodyPr/>
        <a:lstStyle/>
        <a:p>
          <a:endParaRPr lang="en-US" sz="2000"/>
        </a:p>
      </dgm:t>
    </dgm:pt>
    <dgm:pt modelId="{34E96A07-537F-42FE-93DA-A64657F29C65}" type="sibTrans" cxnId="{0F172C10-F872-48BE-AE98-30DBB68BABED}">
      <dgm:prSet/>
      <dgm:spPr/>
      <dgm:t>
        <a:bodyPr/>
        <a:lstStyle/>
        <a:p>
          <a:endParaRPr lang="en-US" sz="2000"/>
        </a:p>
      </dgm:t>
    </dgm:pt>
    <dgm:pt modelId="{EFAD60D6-E2BC-4F1B-BFE3-8D4B528AEDD2}">
      <dgm:prSet phldrT="[Text]" custT="1"/>
      <dgm:spPr/>
      <dgm:t>
        <a:bodyPr/>
        <a:lstStyle/>
        <a:p>
          <a:r>
            <a:rPr lang="en-US" sz="2000" dirty="0" err="1" smtClean="0"/>
            <a:t>Menggunakan</a:t>
          </a:r>
          <a:r>
            <a:rPr lang="en-US" sz="2000" dirty="0" smtClean="0"/>
            <a:t> slogan</a:t>
          </a:r>
          <a:endParaRPr lang="en-US" sz="2000" dirty="0"/>
        </a:p>
      </dgm:t>
    </dgm:pt>
    <dgm:pt modelId="{C5944DAB-E110-4C78-993E-7CA0BCE1EBB8}" type="parTrans" cxnId="{2C90A0ED-471D-43AB-8D82-CFFCC6F2264F}">
      <dgm:prSet/>
      <dgm:spPr/>
      <dgm:t>
        <a:bodyPr/>
        <a:lstStyle/>
        <a:p>
          <a:endParaRPr lang="en-US" sz="2000"/>
        </a:p>
      </dgm:t>
    </dgm:pt>
    <dgm:pt modelId="{E8C0A04D-385C-4B29-85DE-F91526775251}" type="sibTrans" cxnId="{2C90A0ED-471D-43AB-8D82-CFFCC6F2264F}">
      <dgm:prSet/>
      <dgm:spPr/>
      <dgm:t>
        <a:bodyPr/>
        <a:lstStyle/>
        <a:p>
          <a:endParaRPr lang="en-US" sz="2000"/>
        </a:p>
      </dgm:t>
    </dgm:pt>
    <dgm:pt modelId="{D9ECFFA6-A98E-4EA4-8595-0BF3DA2206B4}">
      <dgm:prSet phldrT="[Text]" custT="1"/>
      <dgm:spPr/>
      <dgm:t>
        <a:bodyPr/>
        <a:lstStyle/>
        <a:p>
          <a:r>
            <a:rPr lang="en-US" sz="2000" dirty="0" err="1" smtClean="0"/>
            <a:t>Menggunakan</a:t>
          </a:r>
          <a:r>
            <a:rPr lang="en-US" sz="2000" dirty="0" smtClean="0"/>
            <a:t> </a:t>
          </a:r>
          <a:r>
            <a:rPr lang="en-US" sz="2000" dirty="0" err="1" smtClean="0"/>
            <a:t>subjek</a:t>
          </a:r>
          <a:r>
            <a:rPr lang="en-US" sz="2000" dirty="0" smtClean="0"/>
            <a:t> orang </a:t>
          </a:r>
          <a:r>
            <a:rPr lang="en-US" sz="2000" dirty="0" err="1" smtClean="0"/>
            <a:t>pertama</a:t>
          </a:r>
          <a:endParaRPr lang="en-US" sz="2000" dirty="0"/>
        </a:p>
      </dgm:t>
    </dgm:pt>
    <dgm:pt modelId="{060CF5D8-9B05-4953-AF8D-63DB72F9600B}" type="parTrans" cxnId="{0E13B2AA-9F9D-4B6E-869C-DAD2A988446A}">
      <dgm:prSet/>
      <dgm:spPr/>
      <dgm:t>
        <a:bodyPr/>
        <a:lstStyle/>
        <a:p>
          <a:endParaRPr lang="en-US" sz="2000"/>
        </a:p>
      </dgm:t>
    </dgm:pt>
    <dgm:pt modelId="{9B797E7C-1379-4A40-BF9D-FCB56E802D68}" type="sibTrans" cxnId="{0E13B2AA-9F9D-4B6E-869C-DAD2A988446A}">
      <dgm:prSet/>
      <dgm:spPr/>
      <dgm:t>
        <a:bodyPr/>
        <a:lstStyle/>
        <a:p>
          <a:endParaRPr lang="en-US" sz="2000"/>
        </a:p>
      </dgm:t>
    </dgm:pt>
    <dgm:pt modelId="{6AFE3746-9739-4AE4-B14C-75BC00677C96}">
      <dgm:prSet phldrT="[Text]" custT="1"/>
      <dgm:spPr/>
      <dgm:t>
        <a:bodyPr/>
        <a:lstStyle/>
        <a:p>
          <a:r>
            <a:rPr lang="en-US" sz="2000" dirty="0" err="1" smtClean="0"/>
            <a:t>Menggunakan</a:t>
          </a:r>
          <a:r>
            <a:rPr lang="en-US" sz="2000" dirty="0" smtClean="0"/>
            <a:t> </a:t>
          </a:r>
          <a:r>
            <a:rPr lang="en-US" sz="2000" dirty="0" err="1" smtClean="0"/>
            <a:t>kalimat</a:t>
          </a:r>
          <a:r>
            <a:rPr lang="en-US" sz="2000" dirty="0" smtClean="0"/>
            <a:t> </a:t>
          </a:r>
          <a:r>
            <a:rPr lang="en-US" sz="2000" dirty="0" err="1" smtClean="0"/>
            <a:t>persuasif</a:t>
          </a:r>
          <a:endParaRPr lang="en-US" sz="2000" dirty="0"/>
        </a:p>
      </dgm:t>
    </dgm:pt>
    <dgm:pt modelId="{E4D5629B-14C5-4660-A8EC-991A8445302E}" type="parTrans" cxnId="{9919555B-C6EC-4F14-A659-44EF5FC0F001}">
      <dgm:prSet/>
      <dgm:spPr/>
      <dgm:t>
        <a:bodyPr/>
        <a:lstStyle/>
        <a:p>
          <a:endParaRPr lang="en-US" sz="2000"/>
        </a:p>
      </dgm:t>
    </dgm:pt>
    <dgm:pt modelId="{9ED7347F-5349-4FE4-B605-B3A37F4A1525}" type="sibTrans" cxnId="{9919555B-C6EC-4F14-A659-44EF5FC0F001}">
      <dgm:prSet/>
      <dgm:spPr/>
      <dgm:t>
        <a:bodyPr/>
        <a:lstStyle/>
        <a:p>
          <a:endParaRPr lang="en-US" sz="2000"/>
        </a:p>
      </dgm:t>
    </dgm:pt>
    <dgm:pt modelId="{E2DD8F69-358C-4C99-A585-0C3280022B5E}" type="pres">
      <dgm:prSet presAssocID="{9C320A2A-5019-4F72-BF77-A1491DFA7E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71ED6F70-DA1F-45BD-915D-0A53776780A6}" type="pres">
      <dgm:prSet presAssocID="{0EE83125-E217-4F3C-8A06-75E1D8C81708}" presName="hierRoot1" presStyleCnt="0"/>
      <dgm:spPr/>
    </dgm:pt>
    <dgm:pt modelId="{E722243B-FE7C-487A-A97A-512A8AE94AF5}" type="pres">
      <dgm:prSet presAssocID="{0EE83125-E217-4F3C-8A06-75E1D8C81708}" presName="composite" presStyleCnt="0"/>
      <dgm:spPr/>
    </dgm:pt>
    <dgm:pt modelId="{CBF92026-234E-45CF-B421-E2B67588C885}" type="pres">
      <dgm:prSet presAssocID="{0EE83125-E217-4F3C-8A06-75E1D8C81708}" presName="background" presStyleLbl="node0" presStyleIdx="0" presStyleCnt="1"/>
      <dgm:spPr/>
    </dgm:pt>
    <dgm:pt modelId="{8E4D4A91-5B00-4DD7-98F3-0B8E35D8D545}" type="pres">
      <dgm:prSet presAssocID="{0EE83125-E217-4F3C-8A06-75E1D8C81708}" presName="text" presStyleLbl="fgAcc0" presStyleIdx="0" presStyleCnt="1" custScaleX="143986" custScaleY="378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32D4D0-6045-408C-8FBC-472C156BDB40}" type="pres">
      <dgm:prSet presAssocID="{0EE83125-E217-4F3C-8A06-75E1D8C81708}" presName="hierChild2" presStyleCnt="0"/>
      <dgm:spPr/>
    </dgm:pt>
    <dgm:pt modelId="{6EE9B5C2-C2B6-48F8-8C89-78B7DA7DA6FD}" type="pres">
      <dgm:prSet presAssocID="{C5944DAB-E110-4C78-993E-7CA0BCE1EBB8}" presName="Name10" presStyleLbl="parChTrans1D2" presStyleIdx="0" presStyleCnt="3"/>
      <dgm:spPr/>
      <dgm:t>
        <a:bodyPr/>
        <a:lstStyle/>
        <a:p>
          <a:endParaRPr lang="id-ID"/>
        </a:p>
      </dgm:t>
    </dgm:pt>
    <dgm:pt modelId="{2215276C-DC0D-4A17-8B63-327D98AC3911}" type="pres">
      <dgm:prSet presAssocID="{EFAD60D6-E2BC-4F1B-BFE3-8D4B528AEDD2}" presName="hierRoot2" presStyleCnt="0"/>
      <dgm:spPr/>
    </dgm:pt>
    <dgm:pt modelId="{6CFD0B8D-E000-43CB-8A32-1EA057C113B9}" type="pres">
      <dgm:prSet presAssocID="{EFAD60D6-E2BC-4F1B-BFE3-8D4B528AEDD2}" presName="composite2" presStyleCnt="0"/>
      <dgm:spPr/>
    </dgm:pt>
    <dgm:pt modelId="{282BCB3E-7385-409D-A563-60C909DDE0EF}" type="pres">
      <dgm:prSet presAssocID="{EFAD60D6-E2BC-4F1B-BFE3-8D4B528AEDD2}" presName="background2" presStyleLbl="node2" presStyleIdx="0" presStyleCnt="3"/>
      <dgm:spPr/>
    </dgm:pt>
    <dgm:pt modelId="{AD5EF3EA-7D5B-40E2-B0AB-139D95C0FE2D}" type="pres">
      <dgm:prSet presAssocID="{EFAD60D6-E2BC-4F1B-BFE3-8D4B528AEDD2}" presName="text2" presStyleLbl="fgAcc2" presStyleIdx="0" presStyleCnt="3" custScaleX="10984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5893A09C-46A5-4D26-ADF6-E403C5AD820F}" type="pres">
      <dgm:prSet presAssocID="{EFAD60D6-E2BC-4F1B-BFE3-8D4B528AEDD2}" presName="hierChild3" presStyleCnt="0"/>
      <dgm:spPr/>
    </dgm:pt>
    <dgm:pt modelId="{BE3FEE21-12F9-4A06-91B7-BE22D4FF090A}" type="pres">
      <dgm:prSet presAssocID="{E4D5629B-14C5-4660-A8EC-991A8445302E}" presName="Name10" presStyleLbl="parChTrans1D2" presStyleIdx="1" presStyleCnt="3"/>
      <dgm:spPr/>
      <dgm:t>
        <a:bodyPr/>
        <a:lstStyle/>
        <a:p>
          <a:endParaRPr lang="id-ID"/>
        </a:p>
      </dgm:t>
    </dgm:pt>
    <dgm:pt modelId="{15757F12-5924-434D-92A9-55F3A8AFAAC7}" type="pres">
      <dgm:prSet presAssocID="{6AFE3746-9739-4AE4-B14C-75BC00677C96}" presName="hierRoot2" presStyleCnt="0"/>
      <dgm:spPr/>
    </dgm:pt>
    <dgm:pt modelId="{2C65E263-F838-4C1F-9213-9D066DF28976}" type="pres">
      <dgm:prSet presAssocID="{6AFE3746-9739-4AE4-B14C-75BC00677C96}" presName="composite2" presStyleCnt="0"/>
      <dgm:spPr/>
    </dgm:pt>
    <dgm:pt modelId="{161C26AA-8547-47B1-8AA2-4D2B3120CA74}" type="pres">
      <dgm:prSet presAssocID="{6AFE3746-9739-4AE4-B14C-75BC00677C96}" presName="background2" presStyleLbl="node2" presStyleIdx="1" presStyleCnt="3"/>
      <dgm:spPr/>
    </dgm:pt>
    <dgm:pt modelId="{33AE12E7-5E42-4232-819C-B8508D6EDA00}" type="pres">
      <dgm:prSet presAssocID="{6AFE3746-9739-4AE4-B14C-75BC00677C96}" presName="text2" presStyleLbl="fgAcc2" presStyleIdx="1" presStyleCnt="3" custScaleX="1092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245E8D-B0F5-447C-8C2D-FEEB5729341A}" type="pres">
      <dgm:prSet presAssocID="{6AFE3746-9739-4AE4-B14C-75BC00677C96}" presName="hierChild3" presStyleCnt="0"/>
      <dgm:spPr/>
    </dgm:pt>
    <dgm:pt modelId="{3828941A-26BA-4584-844A-3FCD77314417}" type="pres">
      <dgm:prSet presAssocID="{060CF5D8-9B05-4953-AF8D-63DB72F9600B}" presName="Name10" presStyleLbl="parChTrans1D2" presStyleIdx="2" presStyleCnt="3"/>
      <dgm:spPr/>
      <dgm:t>
        <a:bodyPr/>
        <a:lstStyle/>
        <a:p>
          <a:endParaRPr lang="id-ID"/>
        </a:p>
      </dgm:t>
    </dgm:pt>
    <dgm:pt modelId="{FD183090-3428-43DA-B6A0-3C2689DB2DC3}" type="pres">
      <dgm:prSet presAssocID="{D9ECFFA6-A98E-4EA4-8595-0BF3DA2206B4}" presName="hierRoot2" presStyleCnt="0"/>
      <dgm:spPr/>
    </dgm:pt>
    <dgm:pt modelId="{99AAA5CA-F9A7-4BB1-87CE-6C065E0FA998}" type="pres">
      <dgm:prSet presAssocID="{D9ECFFA6-A98E-4EA4-8595-0BF3DA2206B4}" presName="composite2" presStyleCnt="0"/>
      <dgm:spPr/>
    </dgm:pt>
    <dgm:pt modelId="{C02568FB-A50A-4D51-8CE5-32420ACC1C4A}" type="pres">
      <dgm:prSet presAssocID="{D9ECFFA6-A98E-4EA4-8595-0BF3DA2206B4}" presName="background2" presStyleLbl="node2" presStyleIdx="2" presStyleCnt="3"/>
      <dgm:spPr/>
    </dgm:pt>
    <dgm:pt modelId="{02A92DCB-C316-447F-81EA-10747B18D8E8}" type="pres">
      <dgm:prSet presAssocID="{D9ECFFA6-A98E-4EA4-8595-0BF3DA2206B4}" presName="text2" presStyleLbl="fgAcc2" presStyleIdx="2" presStyleCnt="3" custScaleX="1129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DFD229-7C81-47B2-8FA5-813384C82E4E}" type="pres">
      <dgm:prSet presAssocID="{D9ECFFA6-A98E-4EA4-8595-0BF3DA2206B4}" presName="hierChild3" presStyleCnt="0"/>
      <dgm:spPr/>
    </dgm:pt>
  </dgm:ptLst>
  <dgm:cxnLst>
    <dgm:cxn modelId="{9919555B-C6EC-4F14-A659-44EF5FC0F001}" srcId="{0EE83125-E217-4F3C-8A06-75E1D8C81708}" destId="{6AFE3746-9739-4AE4-B14C-75BC00677C96}" srcOrd="1" destOrd="0" parTransId="{E4D5629B-14C5-4660-A8EC-991A8445302E}" sibTransId="{9ED7347F-5349-4FE4-B605-B3A37F4A1525}"/>
    <dgm:cxn modelId="{2C90A0ED-471D-43AB-8D82-CFFCC6F2264F}" srcId="{0EE83125-E217-4F3C-8A06-75E1D8C81708}" destId="{EFAD60D6-E2BC-4F1B-BFE3-8D4B528AEDD2}" srcOrd="0" destOrd="0" parTransId="{C5944DAB-E110-4C78-993E-7CA0BCE1EBB8}" sibTransId="{E8C0A04D-385C-4B29-85DE-F91526775251}"/>
    <dgm:cxn modelId="{F46F2E1B-AF24-4567-A1C4-AF813C3DCDE6}" type="presOf" srcId="{D9ECFFA6-A98E-4EA4-8595-0BF3DA2206B4}" destId="{02A92DCB-C316-447F-81EA-10747B18D8E8}" srcOrd="0" destOrd="0" presId="urn:microsoft.com/office/officeart/2005/8/layout/hierarchy1"/>
    <dgm:cxn modelId="{D3597703-98E8-4CBA-9E83-9F0542329097}" type="presOf" srcId="{6AFE3746-9739-4AE4-B14C-75BC00677C96}" destId="{33AE12E7-5E42-4232-819C-B8508D6EDA00}" srcOrd="0" destOrd="0" presId="urn:microsoft.com/office/officeart/2005/8/layout/hierarchy1"/>
    <dgm:cxn modelId="{43FD49D3-99F5-4F98-87DC-D5EF9E37C382}" type="presOf" srcId="{9C320A2A-5019-4F72-BF77-A1491DFA7EA5}" destId="{E2DD8F69-358C-4C99-A585-0C3280022B5E}" srcOrd="0" destOrd="0" presId="urn:microsoft.com/office/officeart/2005/8/layout/hierarchy1"/>
    <dgm:cxn modelId="{0F172C10-F872-48BE-AE98-30DBB68BABED}" srcId="{9C320A2A-5019-4F72-BF77-A1491DFA7EA5}" destId="{0EE83125-E217-4F3C-8A06-75E1D8C81708}" srcOrd="0" destOrd="0" parTransId="{7A154AE7-72A1-464A-9609-306C9FBD76BC}" sibTransId="{34E96A07-537F-42FE-93DA-A64657F29C65}"/>
    <dgm:cxn modelId="{6A3F3EBE-66A1-4F52-B406-919B3BBF042E}" type="presOf" srcId="{0EE83125-E217-4F3C-8A06-75E1D8C81708}" destId="{8E4D4A91-5B00-4DD7-98F3-0B8E35D8D545}" srcOrd="0" destOrd="0" presId="urn:microsoft.com/office/officeart/2005/8/layout/hierarchy1"/>
    <dgm:cxn modelId="{28004E76-61AE-4B3A-A3CE-3929FC7AB6E7}" type="presOf" srcId="{E4D5629B-14C5-4660-A8EC-991A8445302E}" destId="{BE3FEE21-12F9-4A06-91B7-BE22D4FF090A}" srcOrd="0" destOrd="0" presId="urn:microsoft.com/office/officeart/2005/8/layout/hierarchy1"/>
    <dgm:cxn modelId="{C1799840-6304-48EE-B6DB-9BD771A8F830}" type="presOf" srcId="{EFAD60D6-E2BC-4F1B-BFE3-8D4B528AEDD2}" destId="{AD5EF3EA-7D5B-40E2-B0AB-139D95C0FE2D}" srcOrd="0" destOrd="0" presId="urn:microsoft.com/office/officeart/2005/8/layout/hierarchy1"/>
    <dgm:cxn modelId="{0E13B2AA-9F9D-4B6E-869C-DAD2A988446A}" srcId="{0EE83125-E217-4F3C-8A06-75E1D8C81708}" destId="{D9ECFFA6-A98E-4EA4-8595-0BF3DA2206B4}" srcOrd="2" destOrd="0" parTransId="{060CF5D8-9B05-4953-AF8D-63DB72F9600B}" sibTransId="{9B797E7C-1379-4A40-BF9D-FCB56E802D68}"/>
    <dgm:cxn modelId="{D4BAEB7D-19D6-4B9A-B1B4-5B3A56C3BCD3}" type="presOf" srcId="{C5944DAB-E110-4C78-993E-7CA0BCE1EBB8}" destId="{6EE9B5C2-C2B6-48F8-8C89-78B7DA7DA6FD}" srcOrd="0" destOrd="0" presId="urn:microsoft.com/office/officeart/2005/8/layout/hierarchy1"/>
    <dgm:cxn modelId="{4336B6F9-1100-4F0A-901A-AE1242BE6333}" type="presOf" srcId="{060CF5D8-9B05-4953-AF8D-63DB72F9600B}" destId="{3828941A-26BA-4584-844A-3FCD77314417}" srcOrd="0" destOrd="0" presId="urn:microsoft.com/office/officeart/2005/8/layout/hierarchy1"/>
    <dgm:cxn modelId="{977321B4-EA76-4537-8DE7-7988D78F3CC8}" type="presParOf" srcId="{E2DD8F69-358C-4C99-A585-0C3280022B5E}" destId="{71ED6F70-DA1F-45BD-915D-0A53776780A6}" srcOrd="0" destOrd="0" presId="urn:microsoft.com/office/officeart/2005/8/layout/hierarchy1"/>
    <dgm:cxn modelId="{73A9B0CE-734A-430D-ADAB-A91EFD1B50E7}" type="presParOf" srcId="{71ED6F70-DA1F-45BD-915D-0A53776780A6}" destId="{E722243B-FE7C-487A-A97A-512A8AE94AF5}" srcOrd="0" destOrd="0" presId="urn:microsoft.com/office/officeart/2005/8/layout/hierarchy1"/>
    <dgm:cxn modelId="{B9F38E9C-A529-42E5-8B27-E6196D98BD0A}" type="presParOf" srcId="{E722243B-FE7C-487A-A97A-512A8AE94AF5}" destId="{CBF92026-234E-45CF-B421-E2B67588C885}" srcOrd="0" destOrd="0" presId="urn:microsoft.com/office/officeart/2005/8/layout/hierarchy1"/>
    <dgm:cxn modelId="{DA590F14-303C-4036-9E7D-D444EF847768}" type="presParOf" srcId="{E722243B-FE7C-487A-A97A-512A8AE94AF5}" destId="{8E4D4A91-5B00-4DD7-98F3-0B8E35D8D545}" srcOrd="1" destOrd="0" presId="urn:microsoft.com/office/officeart/2005/8/layout/hierarchy1"/>
    <dgm:cxn modelId="{ABF9AA73-AB32-415B-84A5-A20B73416EAE}" type="presParOf" srcId="{71ED6F70-DA1F-45BD-915D-0A53776780A6}" destId="{5632D4D0-6045-408C-8FBC-472C156BDB40}" srcOrd="1" destOrd="0" presId="urn:microsoft.com/office/officeart/2005/8/layout/hierarchy1"/>
    <dgm:cxn modelId="{03886428-F663-4A7D-BB26-29E07E951A4F}" type="presParOf" srcId="{5632D4D0-6045-408C-8FBC-472C156BDB40}" destId="{6EE9B5C2-C2B6-48F8-8C89-78B7DA7DA6FD}" srcOrd="0" destOrd="0" presId="urn:microsoft.com/office/officeart/2005/8/layout/hierarchy1"/>
    <dgm:cxn modelId="{0F80B549-8241-4315-AC9B-E6768EE700BB}" type="presParOf" srcId="{5632D4D0-6045-408C-8FBC-472C156BDB40}" destId="{2215276C-DC0D-4A17-8B63-327D98AC3911}" srcOrd="1" destOrd="0" presId="urn:microsoft.com/office/officeart/2005/8/layout/hierarchy1"/>
    <dgm:cxn modelId="{3042046E-F27E-4698-8E77-F62213966E67}" type="presParOf" srcId="{2215276C-DC0D-4A17-8B63-327D98AC3911}" destId="{6CFD0B8D-E000-43CB-8A32-1EA057C113B9}" srcOrd="0" destOrd="0" presId="urn:microsoft.com/office/officeart/2005/8/layout/hierarchy1"/>
    <dgm:cxn modelId="{BC24BE75-3F4D-42BC-8279-0F6E46C41800}" type="presParOf" srcId="{6CFD0B8D-E000-43CB-8A32-1EA057C113B9}" destId="{282BCB3E-7385-409D-A563-60C909DDE0EF}" srcOrd="0" destOrd="0" presId="urn:microsoft.com/office/officeart/2005/8/layout/hierarchy1"/>
    <dgm:cxn modelId="{E0B08655-E525-40F5-8E1D-1C8903F74B86}" type="presParOf" srcId="{6CFD0B8D-E000-43CB-8A32-1EA057C113B9}" destId="{AD5EF3EA-7D5B-40E2-B0AB-139D95C0FE2D}" srcOrd="1" destOrd="0" presId="urn:microsoft.com/office/officeart/2005/8/layout/hierarchy1"/>
    <dgm:cxn modelId="{D17798C1-E947-4C71-AD17-9158F3B5DA6A}" type="presParOf" srcId="{2215276C-DC0D-4A17-8B63-327D98AC3911}" destId="{5893A09C-46A5-4D26-ADF6-E403C5AD820F}" srcOrd="1" destOrd="0" presId="urn:microsoft.com/office/officeart/2005/8/layout/hierarchy1"/>
    <dgm:cxn modelId="{74C547AB-32B4-4FB7-8B03-D5A49ED0A09A}" type="presParOf" srcId="{5632D4D0-6045-408C-8FBC-472C156BDB40}" destId="{BE3FEE21-12F9-4A06-91B7-BE22D4FF090A}" srcOrd="2" destOrd="0" presId="urn:microsoft.com/office/officeart/2005/8/layout/hierarchy1"/>
    <dgm:cxn modelId="{86A0B022-DAD9-4813-85F6-CDE53B9DC6F7}" type="presParOf" srcId="{5632D4D0-6045-408C-8FBC-472C156BDB40}" destId="{15757F12-5924-434D-92A9-55F3A8AFAAC7}" srcOrd="3" destOrd="0" presId="urn:microsoft.com/office/officeart/2005/8/layout/hierarchy1"/>
    <dgm:cxn modelId="{4FC973E9-DC1D-4BB8-B9D5-B85183EFB3E8}" type="presParOf" srcId="{15757F12-5924-434D-92A9-55F3A8AFAAC7}" destId="{2C65E263-F838-4C1F-9213-9D066DF28976}" srcOrd="0" destOrd="0" presId="urn:microsoft.com/office/officeart/2005/8/layout/hierarchy1"/>
    <dgm:cxn modelId="{4F998963-A6CE-4B99-B7AA-140ABD6F7ECC}" type="presParOf" srcId="{2C65E263-F838-4C1F-9213-9D066DF28976}" destId="{161C26AA-8547-47B1-8AA2-4D2B3120CA74}" srcOrd="0" destOrd="0" presId="urn:microsoft.com/office/officeart/2005/8/layout/hierarchy1"/>
    <dgm:cxn modelId="{3D9BAE92-8B41-4ED3-B8F6-7180C8CE7954}" type="presParOf" srcId="{2C65E263-F838-4C1F-9213-9D066DF28976}" destId="{33AE12E7-5E42-4232-819C-B8508D6EDA00}" srcOrd="1" destOrd="0" presId="urn:microsoft.com/office/officeart/2005/8/layout/hierarchy1"/>
    <dgm:cxn modelId="{D14558F8-7362-4A00-825C-7B6E8FB380AD}" type="presParOf" srcId="{15757F12-5924-434D-92A9-55F3A8AFAAC7}" destId="{14245E8D-B0F5-447C-8C2D-FEEB5729341A}" srcOrd="1" destOrd="0" presId="urn:microsoft.com/office/officeart/2005/8/layout/hierarchy1"/>
    <dgm:cxn modelId="{A4C88FA5-60CB-41DC-9A2A-4FF5E771C825}" type="presParOf" srcId="{5632D4D0-6045-408C-8FBC-472C156BDB40}" destId="{3828941A-26BA-4584-844A-3FCD77314417}" srcOrd="4" destOrd="0" presId="urn:microsoft.com/office/officeart/2005/8/layout/hierarchy1"/>
    <dgm:cxn modelId="{3CB4E359-51F3-4A67-82B1-1DE97BF1789A}" type="presParOf" srcId="{5632D4D0-6045-408C-8FBC-472C156BDB40}" destId="{FD183090-3428-43DA-B6A0-3C2689DB2DC3}" srcOrd="5" destOrd="0" presId="urn:microsoft.com/office/officeart/2005/8/layout/hierarchy1"/>
    <dgm:cxn modelId="{D8428F3D-EF2E-4A18-9DC9-DC1213F483FF}" type="presParOf" srcId="{FD183090-3428-43DA-B6A0-3C2689DB2DC3}" destId="{99AAA5CA-F9A7-4BB1-87CE-6C065E0FA998}" srcOrd="0" destOrd="0" presId="urn:microsoft.com/office/officeart/2005/8/layout/hierarchy1"/>
    <dgm:cxn modelId="{7F461233-D807-48C7-84B7-38DECB305B39}" type="presParOf" srcId="{99AAA5CA-F9A7-4BB1-87CE-6C065E0FA998}" destId="{C02568FB-A50A-4D51-8CE5-32420ACC1C4A}" srcOrd="0" destOrd="0" presId="urn:microsoft.com/office/officeart/2005/8/layout/hierarchy1"/>
    <dgm:cxn modelId="{7DF916E6-B985-47BD-AF2E-F67BDD4141EA}" type="presParOf" srcId="{99AAA5CA-F9A7-4BB1-87CE-6C065E0FA998}" destId="{02A92DCB-C316-447F-81EA-10747B18D8E8}" srcOrd="1" destOrd="0" presId="urn:microsoft.com/office/officeart/2005/8/layout/hierarchy1"/>
    <dgm:cxn modelId="{B5878973-D0A9-4AC9-8EDB-F2F85076C6A3}" type="presParOf" srcId="{FD183090-3428-43DA-B6A0-3C2689DB2DC3}" destId="{1CDFD229-7C81-47B2-8FA5-813384C82E4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DD0F415-BE27-4D36-B8C4-E0D4B1146E68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DAF0C27-3B59-4AF0-8D92-B1B25E151A76}">
      <dgm:prSet phldrT="[Text]" custT="1"/>
      <dgm:spPr/>
      <dgm:t>
        <a:bodyPr/>
        <a:lstStyle/>
        <a:p>
          <a:r>
            <a:rPr lang="en-US" sz="2000" b="1" dirty="0" err="1" smtClean="0"/>
            <a:t>Jenis-Jenis</a:t>
          </a:r>
          <a:r>
            <a:rPr lang="en-US" sz="2000" b="1" dirty="0" smtClean="0"/>
            <a:t> </a:t>
          </a:r>
          <a:r>
            <a:rPr lang="en-US" sz="2000" b="1" dirty="0" err="1" smtClean="0"/>
            <a:t>Iklan</a:t>
          </a:r>
          <a:r>
            <a:rPr lang="en-US" sz="2000" b="1" dirty="0" smtClean="0"/>
            <a:t> Media </a:t>
          </a:r>
          <a:r>
            <a:rPr lang="en-US" sz="2000" b="1" dirty="0" err="1" smtClean="0"/>
            <a:t>Cetak</a:t>
          </a:r>
          <a:endParaRPr lang="en-US" sz="2000" b="1" dirty="0"/>
        </a:p>
      </dgm:t>
    </dgm:pt>
    <dgm:pt modelId="{5FF8BEE5-FCC8-49BC-956B-377E3003B05C}" type="parTrans" cxnId="{136398CC-F171-4E36-B08A-CBAE08957206}">
      <dgm:prSet/>
      <dgm:spPr/>
      <dgm:t>
        <a:bodyPr/>
        <a:lstStyle/>
        <a:p>
          <a:endParaRPr lang="en-US" sz="2000"/>
        </a:p>
      </dgm:t>
    </dgm:pt>
    <dgm:pt modelId="{3994E219-963F-402E-888B-EAF9FF81762B}" type="sibTrans" cxnId="{136398CC-F171-4E36-B08A-CBAE08957206}">
      <dgm:prSet custT="1"/>
      <dgm:spPr/>
      <dgm:t>
        <a:bodyPr/>
        <a:lstStyle/>
        <a:p>
          <a:endParaRPr lang="en-US" sz="2000"/>
        </a:p>
      </dgm:t>
    </dgm:pt>
    <dgm:pt modelId="{D71A5FB1-9B9D-48B5-AC84-9902605654F5}">
      <dgm:prSet phldrT="[Text]" custT="1"/>
      <dgm:spPr/>
      <dgm:t>
        <a:bodyPr/>
        <a:lstStyle/>
        <a:p>
          <a:r>
            <a:rPr lang="en-US" sz="2000" dirty="0" err="1" smtClean="0"/>
            <a:t>Iklan</a:t>
          </a:r>
          <a:r>
            <a:rPr lang="en-US" sz="2000" dirty="0" smtClean="0"/>
            <a:t> </a:t>
          </a:r>
          <a:r>
            <a:rPr lang="en-US" sz="2000" dirty="0" err="1" smtClean="0"/>
            <a:t>kolom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baris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koran</a:t>
          </a:r>
          <a:r>
            <a:rPr lang="en-US" sz="2000" dirty="0" smtClean="0"/>
            <a:t> </a:t>
          </a:r>
          <a:endParaRPr lang="en-US" sz="2000" dirty="0"/>
        </a:p>
      </dgm:t>
    </dgm:pt>
    <dgm:pt modelId="{85653B50-4AF0-4EEE-A368-58B5F0300974}" type="parTrans" cxnId="{70AAC00B-81A5-493E-AD0F-FBCC5B55337A}">
      <dgm:prSet/>
      <dgm:spPr/>
      <dgm:t>
        <a:bodyPr/>
        <a:lstStyle/>
        <a:p>
          <a:endParaRPr lang="en-US" sz="2000"/>
        </a:p>
      </dgm:t>
    </dgm:pt>
    <dgm:pt modelId="{81C751DF-340B-4268-9DB2-E75D1E93378A}" type="sibTrans" cxnId="{70AAC00B-81A5-493E-AD0F-FBCC5B55337A}">
      <dgm:prSet custT="1"/>
      <dgm:spPr/>
      <dgm:t>
        <a:bodyPr/>
        <a:lstStyle/>
        <a:p>
          <a:endParaRPr lang="en-US" sz="2000"/>
        </a:p>
      </dgm:t>
    </dgm:pt>
    <dgm:pt modelId="{7571FC78-3EF0-4EA3-B23A-0E93D0211244}">
      <dgm:prSet phldrT="[Text]" custT="1"/>
      <dgm:spPr/>
      <dgm:t>
        <a:bodyPr/>
        <a:lstStyle/>
        <a:p>
          <a:r>
            <a:rPr lang="en-US" sz="2000" dirty="0" err="1" smtClean="0"/>
            <a:t>Brosur</a:t>
          </a:r>
          <a:endParaRPr lang="en-US" sz="2000" dirty="0"/>
        </a:p>
      </dgm:t>
    </dgm:pt>
    <dgm:pt modelId="{F5DE73AD-E73E-4896-834F-70161B10C3FD}" type="parTrans" cxnId="{3F15AAC4-2849-494C-A005-92B7EBC59A1A}">
      <dgm:prSet/>
      <dgm:spPr/>
      <dgm:t>
        <a:bodyPr/>
        <a:lstStyle/>
        <a:p>
          <a:endParaRPr lang="en-US" sz="2000"/>
        </a:p>
      </dgm:t>
    </dgm:pt>
    <dgm:pt modelId="{F05E7EA2-203F-4FDE-9E76-3F99D586B2F6}" type="sibTrans" cxnId="{3F15AAC4-2849-494C-A005-92B7EBC59A1A}">
      <dgm:prSet custT="1"/>
      <dgm:spPr/>
      <dgm:t>
        <a:bodyPr/>
        <a:lstStyle/>
        <a:p>
          <a:endParaRPr lang="en-US" sz="2000"/>
        </a:p>
      </dgm:t>
    </dgm:pt>
    <dgm:pt modelId="{047CF1C4-7489-4B8E-95C9-9082286A9845}">
      <dgm:prSet phldrT="[Text]" custT="1"/>
      <dgm:spPr/>
      <dgm:t>
        <a:bodyPr/>
        <a:lstStyle/>
        <a:p>
          <a:r>
            <a:rPr lang="en-US" sz="2000" dirty="0" err="1" smtClean="0"/>
            <a:t>Spanduk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baliho</a:t>
          </a:r>
          <a:endParaRPr lang="en-US" sz="2000" dirty="0"/>
        </a:p>
      </dgm:t>
    </dgm:pt>
    <dgm:pt modelId="{C2616106-F0CF-4CEF-BF8C-BE2E970DA48E}" type="parTrans" cxnId="{98EF006A-303A-49FC-95BA-3134F499D046}">
      <dgm:prSet/>
      <dgm:spPr/>
      <dgm:t>
        <a:bodyPr/>
        <a:lstStyle/>
        <a:p>
          <a:endParaRPr lang="en-US" sz="2000"/>
        </a:p>
      </dgm:t>
    </dgm:pt>
    <dgm:pt modelId="{B9FCF892-E0F1-4F5D-9CC4-8559442EA0C8}" type="sibTrans" cxnId="{98EF006A-303A-49FC-95BA-3134F499D046}">
      <dgm:prSet custT="1"/>
      <dgm:spPr/>
      <dgm:t>
        <a:bodyPr/>
        <a:lstStyle/>
        <a:p>
          <a:endParaRPr lang="en-US" sz="2000"/>
        </a:p>
      </dgm:t>
    </dgm:pt>
    <dgm:pt modelId="{037B7100-6984-4557-9CCD-D05EED2FF0C3}">
      <dgm:prSet phldrT="[Text]" custT="1"/>
      <dgm:spPr/>
      <dgm:t>
        <a:bodyPr/>
        <a:lstStyle/>
        <a:p>
          <a:r>
            <a:rPr lang="en-US" sz="2000" i="1" dirty="0" smtClean="0"/>
            <a:t>Flyer </a:t>
          </a:r>
          <a:endParaRPr lang="en-US" sz="2000" i="1" dirty="0"/>
        </a:p>
      </dgm:t>
    </dgm:pt>
    <dgm:pt modelId="{9C7A367C-3871-429F-9232-FFCEDC5BC434}" type="parTrans" cxnId="{7BFF4BEC-40D6-42CA-B982-DA9F49315373}">
      <dgm:prSet/>
      <dgm:spPr/>
      <dgm:t>
        <a:bodyPr/>
        <a:lstStyle/>
        <a:p>
          <a:endParaRPr lang="en-US" sz="2000"/>
        </a:p>
      </dgm:t>
    </dgm:pt>
    <dgm:pt modelId="{C912FB4D-5BFA-43B5-8CBE-12A7CB0E5407}" type="sibTrans" cxnId="{7BFF4BEC-40D6-42CA-B982-DA9F49315373}">
      <dgm:prSet custT="1"/>
      <dgm:spPr/>
      <dgm:t>
        <a:bodyPr/>
        <a:lstStyle/>
        <a:p>
          <a:endParaRPr lang="en-US" sz="2000"/>
        </a:p>
      </dgm:t>
    </dgm:pt>
    <dgm:pt modelId="{4E21EA6B-75C0-4D35-BA3E-FB558DA10420}" type="pres">
      <dgm:prSet presAssocID="{CDD0F415-BE27-4D36-B8C4-E0D4B1146E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4B725C49-1E9E-4D11-B807-A435B4ED0C84}" type="pres">
      <dgm:prSet presAssocID="{3DAF0C27-3B59-4AF0-8D92-B1B25E151A76}" presName="hierRoot1" presStyleCnt="0">
        <dgm:presLayoutVars>
          <dgm:hierBranch val="init"/>
        </dgm:presLayoutVars>
      </dgm:prSet>
      <dgm:spPr/>
    </dgm:pt>
    <dgm:pt modelId="{06B4406B-2E22-43F4-AA46-D2AD2C42135F}" type="pres">
      <dgm:prSet presAssocID="{3DAF0C27-3B59-4AF0-8D92-B1B25E151A76}" presName="rootComposite1" presStyleCnt="0"/>
      <dgm:spPr/>
    </dgm:pt>
    <dgm:pt modelId="{326190F4-E4AD-435E-B125-9F27DA5B765C}" type="pres">
      <dgm:prSet presAssocID="{3DAF0C27-3B59-4AF0-8D92-B1B25E151A76}" presName="rootText1" presStyleLbl="node0" presStyleIdx="0" presStyleCnt="1" custScaleX="249409" custScaleY="141635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B8FBED9C-25F5-44A0-8D76-60DE76B9CE44}" type="pres">
      <dgm:prSet presAssocID="{3DAF0C27-3B59-4AF0-8D92-B1B25E151A76}" presName="titleText1" presStyleLbl="fgAcc0" presStyleIdx="0" presStyleCnt="1" custScaleX="267364" custScaleY="165387" custLinFactNeighborY="8452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9518326A-950E-486D-9568-8AB1045C67CB}" type="pres">
      <dgm:prSet presAssocID="{3DAF0C27-3B59-4AF0-8D92-B1B25E151A76}" presName="rootConnector1" presStyleLbl="node1" presStyleIdx="0" presStyleCnt="4"/>
      <dgm:spPr/>
      <dgm:t>
        <a:bodyPr/>
        <a:lstStyle/>
        <a:p>
          <a:endParaRPr lang="id-ID"/>
        </a:p>
      </dgm:t>
    </dgm:pt>
    <dgm:pt modelId="{53E1F6E3-DFE5-4205-B3EF-7E2DA9DCEF00}" type="pres">
      <dgm:prSet presAssocID="{3DAF0C27-3B59-4AF0-8D92-B1B25E151A76}" presName="hierChild2" presStyleCnt="0"/>
      <dgm:spPr/>
    </dgm:pt>
    <dgm:pt modelId="{0885D8B2-6CF2-477F-A7F9-FC30535C888D}" type="pres">
      <dgm:prSet presAssocID="{85653B50-4AF0-4EEE-A368-58B5F0300974}" presName="Name37" presStyleLbl="parChTrans1D2" presStyleIdx="0" presStyleCnt="4"/>
      <dgm:spPr/>
      <dgm:t>
        <a:bodyPr/>
        <a:lstStyle/>
        <a:p>
          <a:endParaRPr lang="id-ID"/>
        </a:p>
      </dgm:t>
    </dgm:pt>
    <dgm:pt modelId="{EB4C4CDF-5A96-46AC-9162-59047BD92FF0}" type="pres">
      <dgm:prSet presAssocID="{D71A5FB1-9B9D-48B5-AC84-9902605654F5}" presName="hierRoot2" presStyleCnt="0">
        <dgm:presLayoutVars>
          <dgm:hierBranch val="init"/>
        </dgm:presLayoutVars>
      </dgm:prSet>
      <dgm:spPr/>
    </dgm:pt>
    <dgm:pt modelId="{ED6640EC-7F85-4570-9255-44DAED26D913}" type="pres">
      <dgm:prSet presAssocID="{D71A5FB1-9B9D-48B5-AC84-9902605654F5}" presName="rootComposite" presStyleCnt="0"/>
      <dgm:spPr/>
    </dgm:pt>
    <dgm:pt modelId="{1FD7C634-154B-43A4-9426-FCEF5E9A54E1}" type="pres">
      <dgm:prSet presAssocID="{D71A5FB1-9B9D-48B5-AC84-9902605654F5}" presName="rootText" presStyleLbl="node1" presStyleIdx="0" presStyleCnt="4" custScaleX="122650" custScaleY="171375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CDF02C86-F502-4C44-8EDD-FD331BF7E241}" type="pres">
      <dgm:prSet presAssocID="{D71A5FB1-9B9D-48B5-AC84-9902605654F5}" presName="titleText2" presStyleLbl="fgAcc1" presStyleIdx="0" presStyleCnt="4" custScaleX="122650" custScaleY="171375" custLinFactY="3345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05B463F6-C23F-406C-ABCF-CD6A9536A1C3}" type="pres">
      <dgm:prSet presAssocID="{D71A5FB1-9B9D-48B5-AC84-9902605654F5}" presName="rootConnector" presStyleLbl="node2" presStyleIdx="0" presStyleCnt="0"/>
      <dgm:spPr/>
      <dgm:t>
        <a:bodyPr/>
        <a:lstStyle/>
        <a:p>
          <a:endParaRPr lang="id-ID"/>
        </a:p>
      </dgm:t>
    </dgm:pt>
    <dgm:pt modelId="{7B267C69-559F-4097-A162-5EB755874418}" type="pres">
      <dgm:prSet presAssocID="{D71A5FB1-9B9D-48B5-AC84-9902605654F5}" presName="hierChild4" presStyleCnt="0"/>
      <dgm:spPr/>
    </dgm:pt>
    <dgm:pt modelId="{2F8D061A-CFBE-4BAC-970E-81B9B56539C3}" type="pres">
      <dgm:prSet presAssocID="{D71A5FB1-9B9D-48B5-AC84-9902605654F5}" presName="hierChild5" presStyleCnt="0"/>
      <dgm:spPr/>
    </dgm:pt>
    <dgm:pt modelId="{B33F91DE-74C2-4B2C-AA24-BB879AFA0033}" type="pres">
      <dgm:prSet presAssocID="{F5DE73AD-E73E-4896-834F-70161B10C3FD}" presName="Name37" presStyleLbl="parChTrans1D2" presStyleIdx="1" presStyleCnt="4"/>
      <dgm:spPr/>
      <dgm:t>
        <a:bodyPr/>
        <a:lstStyle/>
        <a:p>
          <a:endParaRPr lang="id-ID"/>
        </a:p>
      </dgm:t>
    </dgm:pt>
    <dgm:pt modelId="{9853BE4D-E121-402F-A60B-3A8E18D7D55D}" type="pres">
      <dgm:prSet presAssocID="{7571FC78-3EF0-4EA3-B23A-0E93D0211244}" presName="hierRoot2" presStyleCnt="0">
        <dgm:presLayoutVars>
          <dgm:hierBranch val="init"/>
        </dgm:presLayoutVars>
      </dgm:prSet>
      <dgm:spPr/>
    </dgm:pt>
    <dgm:pt modelId="{B2A48CD7-4224-4A30-ABB6-99B795BA9A36}" type="pres">
      <dgm:prSet presAssocID="{7571FC78-3EF0-4EA3-B23A-0E93D0211244}" presName="rootComposite" presStyleCnt="0"/>
      <dgm:spPr/>
    </dgm:pt>
    <dgm:pt modelId="{8BB8B744-3566-4B22-8B20-B6AB9CB9DA9D}" type="pres">
      <dgm:prSet presAssocID="{7571FC78-3EF0-4EA3-B23A-0E93D0211244}" presName="rootText" presStyleLbl="node1" presStyleIdx="1" presStyleCnt="4" custScaleX="122650" custScaleY="171375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F7687F44-F7A3-4E0E-B210-CF930ACF2CC6}" type="pres">
      <dgm:prSet presAssocID="{7571FC78-3EF0-4EA3-B23A-0E93D0211244}" presName="titleText2" presStyleLbl="fgAcc1" presStyleIdx="1" presStyleCnt="4" custScaleX="122650" custScaleY="171375" custLinFactY="3345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400F4347-3465-4E74-A7A9-254E40737DBE}" type="pres">
      <dgm:prSet presAssocID="{7571FC78-3EF0-4EA3-B23A-0E93D0211244}" presName="rootConnector" presStyleLbl="node2" presStyleIdx="0" presStyleCnt="0"/>
      <dgm:spPr/>
      <dgm:t>
        <a:bodyPr/>
        <a:lstStyle/>
        <a:p>
          <a:endParaRPr lang="id-ID"/>
        </a:p>
      </dgm:t>
    </dgm:pt>
    <dgm:pt modelId="{1C0BDB2C-6D03-451E-804F-29F478A93C44}" type="pres">
      <dgm:prSet presAssocID="{7571FC78-3EF0-4EA3-B23A-0E93D0211244}" presName="hierChild4" presStyleCnt="0"/>
      <dgm:spPr/>
    </dgm:pt>
    <dgm:pt modelId="{408A70F4-8A7A-4D64-A839-0FC97C18AE24}" type="pres">
      <dgm:prSet presAssocID="{7571FC78-3EF0-4EA3-B23A-0E93D0211244}" presName="hierChild5" presStyleCnt="0"/>
      <dgm:spPr/>
    </dgm:pt>
    <dgm:pt modelId="{A8C2C858-E9FE-4837-AEA6-447C21622C38}" type="pres">
      <dgm:prSet presAssocID="{9C7A367C-3871-429F-9232-FFCEDC5BC434}" presName="Name37" presStyleLbl="parChTrans1D2" presStyleIdx="2" presStyleCnt="4"/>
      <dgm:spPr/>
      <dgm:t>
        <a:bodyPr/>
        <a:lstStyle/>
        <a:p>
          <a:endParaRPr lang="id-ID"/>
        </a:p>
      </dgm:t>
    </dgm:pt>
    <dgm:pt modelId="{29553D46-A384-4919-8DB1-16D3B43BC8D1}" type="pres">
      <dgm:prSet presAssocID="{037B7100-6984-4557-9CCD-D05EED2FF0C3}" presName="hierRoot2" presStyleCnt="0">
        <dgm:presLayoutVars>
          <dgm:hierBranch val="init"/>
        </dgm:presLayoutVars>
      </dgm:prSet>
      <dgm:spPr/>
    </dgm:pt>
    <dgm:pt modelId="{C3534FAA-4504-448F-99DB-23A3995BFA53}" type="pres">
      <dgm:prSet presAssocID="{037B7100-6984-4557-9CCD-D05EED2FF0C3}" presName="rootComposite" presStyleCnt="0"/>
      <dgm:spPr/>
    </dgm:pt>
    <dgm:pt modelId="{01952D83-DECC-4105-8979-1D8D63765395}" type="pres">
      <dgm:prSet presAssocID="{037B7100-6984-4557-9CCD-D05EED2FF0C3}" presName="rootText" presStyleLbl="node1" presStyleIdx="2" presStyleCnt="4" custScaleX="122650" custScaleY="171375">
        <dgm:presLayoutVars>
          <dgm:chMax/>
          <dgm:chPref val="3"/>
        </dgm:presLayoutVars>
      </dgm:prSet>
      <dgm:spPr/>
      <dgm:t>
        <a:bodyPr/>
        <a:lstStyle/>
        <a:p>
          <a:endParaRPr lang="id-ID"/>
        </a:p>
      </dgm:t>
    </dgm:pt>
    <dgm:pt modelId="{A4FAC999-289B-4829-906B-241A7A5F0CAD}" type="pres">
      <dgm:prSet presAssocID="{037B7100-6984-4557-9CCD-D05EED2FF0C3}" presName="titleText2" presStyleLbl="fgAcc1" presStyleIdx="2" presStyleCnt="4" custScaleX="122650" custScaleY="171375" custLinFactY="3345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C4E6EBC2-9495-4775-ABA9-970A87810122}" type="pres">
      <dgm:prSet presAssocID="{037B7100-6984-4557-9CCD-D05EED2FF0C3}" presName="rootConnector" presStyleLbl="node2" presStyleIdx="0" presStyleCnt="0"/>
      <dgm:spPr/>
      <dgm:t>
        <a:bodyPr/>
        <a:lstStyle/>
        <a:p>
          <a:endParaRPr lang="id-ID"/>
        </a:p>
      </dgm:t>
    </dgm:pt>
    <dgm:pt modelId="{DD1E97A2-9AE9-4308-A535-EE4094F9F8FB}" type="pres">
      <dgm:prSet presAssocID="{037B7100-6984-4557-9CCD-D05EED2FF0C3}" presName="hierChild4" presStyleCnt="0"/>
      <dgm:spPr/>
    </dgm:pt>
    <dgm:pt modelId="{EF084982-D1B7-49AA-A2A9-96D7073FF36A}" type="pres">
      <dgm:prSet presAssocID="{037B7100-6984-4557-9CCD-D05EED2FF0C3}" presName="hierChild5" presStyleCnt="0"/>
      <dgm:spPr/>
    </dgm:pt>
    <dgm:pt modelId="{F39A2570-E017-4FB7-B3EB-85381200A568}" type="pres">
      <dgm:prSet presAssocID="{C2616106-F0CF-4CEF-BF8C-BE2E970DA48E}" presName="Name37" presStyleLbl="parChTrans1D2" presStyleIdx="3" presStyleCnt="4"/>
      <dgm:spPr/>
      <dgm:t>
        <a:bodyPr/>
        <a:lstStyle/>
        <a:p>
          <a:endParaRPr lang="id-ID"/>
        </a:p>
      </dgm:t>
    </dgm:pt>
    <dgm:pt modelId="{41E13353-5E73-4A19-8510-44E587789FEB}" type="pres">
      <dgm:prSet presAssocID="{047CF1C4-7489-4B8E-95C9-9082286A9845}" presName="hierRoot2" presStyleCnt="0">
        <dgm:presLayoutVars>
          <dgm:hierBranch val="init"/>
        </dgm:presLayoutVars>
      </dgm:prSet>
      <dgm:spPr/>
    </dgm:pt>
    <dgm:pt modelId="{65297B91-C4A5-4522-B9F0-C14A50A9431D}" type="pres">
      <dgm:prSet presAssocID="{047CF1C4-7489-4B8E-95C9-9082286A9845}" presName="rootComposite" presStyleCnt="0"/>
      <dgm:spPr/>
    </dgm:pt>
    <dgm:pt modelId="{3080503A-FA81-4552-83B5-F843CDCF3806}" type="pres">
      <dgm:prSet presAssocID="{047CF1C4-7489-4B8E-95C9-9082286A9845}" presName="rootText" presStyleLbl="node1" presStyleIdx="3" presStyleCnt="4" custScaleX="122650" custScaleY="171375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445F32E2-C952-4BDF-A55C-DF0827F63D00}" type="pres">
      <dgm:prSet presAssocID="{047CF1C4-7489-4B8E-95C9-9082286A9845}" presName="titleText2" presStyleLbl="fgAcc1" presStyleIdx="3" presStyleCnt="4" custScaleX="122650" custScaleY="171375" custLinFactY="3345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129C92C4-DDF5-4BBC-B95A-8B90967354B5}" type="pres">
      <dgm:prSet presAssocID="{047CF1C4-7489-4B8E-95C9-9082286A9845}" presName="rootConnector" presStyleLbl="node2" presStyleIdx="0" presStyleCnt="0"/>
      <dgm:spPr/>
      <dgm:t>
        <a:bodyPr/>
        <a:lstStyle/>
        <a:p>
          <a:endParaRPr lang="id-ID"/>
        </a:p>
      </dgm:t>
    </dgm:pt>
    <dgm:pt modelId="{52069F99-3A2A-40F0-8440-9810E0C77189}" type="pres">
      <dgm:prSet presAssocID="{047CF1C4-7489-4B8E-95C9-9082286A9845}" presName="hierChild4" presStyleCnt="0"/>
      <dgm:spPr/>
    </dgm:pt>
    <dgm:pt modelId="{6CD5BCE2-148D-42EF-B0CD-2CD48C1B85A7}" type="pres">
      <dgm:prSet presAssocID="{047CF1C4-7489-4B8E-95C9-9082286A9845}" presName="hierChild5" presStyleCnt="0"/>
      <dgm:spPr/>
    </dgm:pt>
    <dgm:pt modelId="{F027CD38-17D1-4BE2-AD4F-1B34ED7493B2}" type="pres">
      <dgm:prSet presAssocID="{3DAF0C27-3B59-4AF0-8D92-B1B25E151A76}" presName="hierChild3" presStyleCnt="0"/>
      <dgm:spPr/>
    </dgm:pt>
  </dgm:ptLst>
  <dgm:cxnLst>
    <dgm:cxn modelId="{0E3FD6B1-5612-4C50-9E70-26BE25C0E9F3}" type="presOf" srcId="{C912FB4D-5BFA-43B5-8CBE-12A7CB0E5407}" destId="{A4FAC999-289B-4829-906B-241A7A5F0CAD}" srcOrd="0" destOrd="0" presId="urn:microsoft.com/office/officeart/2008/layout/NameandTitleOrganizationalChart"/>
    <dgm:cxn modelId="{1FF61034-D66B-4033-A440-99D72F79D133}" type="presOf" srcId="{D71A5FB1-9B9D-48B5-AC84-9902605654F5}" destId="{05B463F6-C23F-406C-ABCF-CD6A9536A1C3}" srcOrd="1" destOrd="0" presId="urn:microsoft.com/office/officeart/2008/layout/NameandTitleOrganizationalChart"/>
    <dgm:cxn modelId="{B881B1F0-F72E-466A-A06A-56065B2F2C0F}" type="presOf" srcId="{7571FC78-3EF0-4EA3-B23A-0E93D0211244}" destId="{8BB8B744-3566-4B22-8B20-B6AB9CB9DA9D}" srcOrd="0" destOrd="0" presId="urn:microsoft.com/office/officeart/2008/layout/NameandTitleOrganizationalChart"/>
    <dgm:cxn modelId="{084CA3C9-E221-4404-B0C8-32550E7F0D52}" type="presOf" srcId="{D71A5FB1-9B9D-48B5-AC84-9902605654F5}" destId="{1FD7C634-154B-43A4-9426-FCEF5E9A54E1}" srcOrd="0" destOrd="0" presId="urn:microsoft.com/office/officeart/2008/layout/NameandTitleOrganizationalChart"/>
    <dgm:cxn modelId="{50C7B59A-59C4-41A2-A5AE-532E094F721B}" type="presOf" srcId="{7571FC78-3EF0-4EA3-B23A-0E93D0211244}" destId="{400F4347-3465-4E74-A7A9-254E40737DBE}" srcOrd="1" destOrd="0" presId="urn:microsoft.com/office/officeart/2008/layout/NameandTitleOrganizationalChart"/>
    <dgm:cxn modelId="{2086545C-6BD0-4724-8EEB-C1325E6ABBF3}" type="presOf" srcId="{9C7A367C-3871-429F-9232-FFCEDC5BC434}" destId="{A8C2C858-E9FE-4837-AEA6-447C21622C38}" srcOrd="0" destOrd="0" presId="urn:microsoft.com/office/officeart/2008/layout/NameandTitleOrganizationalChart"/>
    <dgm:cxn modelId="{5120A9CD-2012-4DEC-88CE-54D1C7426285}" type="presOf" srcId="{B9FCF892-E0F1-4F5D-9CC4-8559442EA0C8}" destId="{445F32E2-C952-4BDF-A55C-DF0827F63D00}" srcOrd="0" destOrd="0" presId="urn:microsoft.com/office/officeart/2008/layout/NameandTitleOrganizationalChart"/>
    <dgm:cxn modelId="{B3E3EFFF-824B-4E0E-B142-5684C957A3CD}" type="presOf" srcId="{047CF1C4-7489-4B8E-95C9-9082286A9845}" destId="{3080503A-FA81-4552-83B5-F843CDCF3806}" srcOrd="0" destOrd="0" presId="urn:microsoft.com/office/officeart/2008/layout/NameandTitleOrganizationalChart"/>
    <dgm:cxn modelId="{70AAC00B-81A5-493E-AD0F-FBCC5B55337A}" srcId="{3DAF0C27-3B59-4AF0-8D92-B1B25E151A76}" destId="{D71A5FB1-9B9D-48B5-AC84-9902605654F5}" srcOrd="0" destOrd="0" parTransId="{85653B50-4AF0-4EEE-A368-58B5F0300974}" sibTransId="{81C751DF-340B-4268-9DB2-E75D1E93378A}"/>
    <dgm:cxn modelId="{7BFF4BEC-40D6-42CA-B982-DA9F49315373}" srcId="{3DAF0C27-3B59-4AF0-8D92-B1B25E151A76}" destId="{037B7100-6984-4557-9CCD-D05EED2FF0C3}" srcOrd="2" destOrd="0" parTransId="{9C7A367C-3871-429F-9232-FFCEDC5BC434}" sibTransId="{C912FB4D-5BFA-43B5-8CBE-12A7CB0E5407}"/>
    <dgm:cxn modelId="{8ECBCC04-C607-4199-8EFE-BDCD4F6C6176}" type="presOf" srcId="{037B7100-6984-4557-9CCD-D05EED2FF0C3}" destId="{C4E6EBC2-9495-4775-ABA9-970A87810122}" srcOrd="1" destOrd="0" presId="urn:microsoft.com/office/officeart/2008/layout/NameandTitleOrganizationalChart"/>
    <dgm:cxn modelId="{60C0E7B9-47A7-4219-B379-453CF54C24D8}" type="presOf" srcId="{81C751DF-340B-4268-9DB2-E75D1E93378A}" destId="{CDF02C86-F502-4C44-8EDD-FD331BF7E241}" srcOrd="0" destOrd="0" presId="urn:microsoft.com/office/officeart/2008/layout/NameandTitleOrganizationalChart"/>
    <dgm:cxn modelId="{904116CB-BE13-4FD3-83D4-74802099A783}" type="presOf" srcId="{F5DE73AD-E73E-4896-834F-70161B10C3FD}" destId="{B33F91DE-74C2-4B2C-AA24-BB879AFA0033}" srcOrd="0" destOrd="0" presId="urn:microsoft.com/office/officeart/2008/layout/NameandTitleOrganizationalChart"/>
    <dgm:cxn modelId="{8C84E0BE-B0E8-4A7D-A20C-49ABC8D9F8D4}" type="presOf" srcId="{C2616106-F0CF-4CEF-BF8C-BE2E970DA48E}" destId="{F39A2570-E017-4FB7-B3EB-85381200A568}" srcOrd="0" destOrd="0" presId="urn:microsoft.com/office/officeart/2008/layout/NameandTitleOrganizationalChart"/>
    <dgm:cxn modelId="{16490213-3720-44E8-BFA4-2B7553C3B7A6}" type="presOf" srcId="{037B7100-6984-4557-9CCD-D05EED2FF0C3}" destId="{01952D83-DECC-4105-8979-1D8D63765395}" srcOrd="0" destOrd="0" presId="urn:microsoft.com/office/officeart/2008/layout/NameandTitleOrganizationalChart"/>
    <dgm:cxn modelId="{3B08F07A-4BD8-4D10-91AB-68561ADB627B}" type="presOf" srcId="{85653B50-4AF0-4EEE-A368-58B5F0300974}" destId="{0885D8B2-6CF2-477F-A7F9-FC30535C888D}" srcOrd="0" destOrd="0" presId="urn:microsoft.com/office/officeart/2008/layout/NameandTitleOrganizationalChart"/>
    <dgm:cxn modelId="{136398CC-F171-4E36-B08A-CBAE08957206}" srcId="{CDD0F415-BE27-4D36-B8C4-E0D4B1146E68}" destId="{3DAF0C27-3B59-4AF0-8D92-B1B25E151A76}" srcOrd="0" destOrd="0" parTransId="{5FF8BEE5-FCC8-49BC-956B-377E3003B05C}" sibTransId="{3994E219-963F-402E-888B-EAF9FF81762B}"/>
    <dgm:cxn modelId="{C88B461D-321F-4BBF-8503-A555EFB338B4}" type="presOf" srcId="{3DAF0C27-3B59-4AF0-8D92-B1B25E151A76}" destId="{9518326A-950E-486D-9568-8AB1045C67CB}" srcOrd="1" destOrd="0" presId="urn:microsoft.com/office/officeart/2008/layout/NameandTitleOrganizationalChart"/>
    <dgm:cxn modelId="{F2C44477-33C0-4138-9616-0B5EB95A4064}" type="presOf" srcId="{3DAF0C27-3B59-4AF0-8D92-B1B25E151A76}" destId="{326190F4-E4AD-435E-B125-9F27DA5B765C}" srcOrd="0" destOrd="0" presId="urn:microsoft.com/office/officeart/2008/layout/NameandTitleOrganizationalChart"/>
    <dgm:cxn modelId="{86A7F225-0261-45E8-BF78-713ED0270660}" type="presOf" srcId="{CDD0F415-BE27-4D36-B8C4-E0D4B1146E68}" destId="{4E21EA6B-75C0-4D35-BA3E-FB558DA10420}" srcOrd="0" destOrd="0" presId="urn:microsoft.com/office/officeart/2008/layout/NameandTitleOrganizationalChart"/>
    <dgm:cxn modelId="{98EF006A-303A-49FC-95BA-3134F499D046}" srcId="{3DAF0C27-3B59-4AF0-8D92-B1B25E151A76}" destId="{047CF1C4-7489-4B8E-95C9-9082286A9845}" srcOrd="3" destOrd="0" parTransId="{C2616106-F0CF-4CEF-BF8C-BE2E970DA48E}" sibTransId="{B9FCF892-E0F1-4F5D-9CC4-8559442EA0C8}"/>
    <dgm:cxn modelId="{3F15AAC4-2849-494C-A005-92B7EBC59A1A}" srcId="{3DAF0C27-3B59-4AF0-8D92-B1B25E151A76}" destId="{7571FC78-3EF0-4EA3-B23A-0E93D0211244}" srcOrd="1" destOrd="0" parTransId="{F5DE73AD-E73E-4896-834F-70161B10C3FD}" sibTransId="{F05E7EA2-203F-4FDE-9E76-3F99D586B2F6}"/>
    <dgm:cxn modelId="{2423394A-5547-4DE2-88CB-517507A23BCA}" type="presOf" srcId="{047CF1C4-7489-4B8E-95C9-9082286A9845}" destId="{129C92C4-DDF5-4BBC-B95A-8B90967354B5}" srcOrd="1" destOrd="0" presId="urn:microsoft.com/office/officeart/2008/layout/NameandTitleOrganizationalChart"/>
    <dgm:cxn modelId="{8EF72A6C-7AD4-45EC-BE74-484DABBBB9CA}" type="presOf" srcId="{F05E7EA2-203F-4FDE-9E76-3F99D586B2F6}" destId="{F7687F44-F7A3-4E0E-B210-CF930ACF2CC6}" srcOrd="0" destOrd="0" presId="urn:microsoft.com/office/officeart/2008/layout/NameandTitleOrganizationalChart"/>
    <dgm:cxn modelId="{5BB13AB8-F63C-42AE-97FE-F69D82CBF02C}" type="presOf" srcId="{3994E219-963F-402E-888B-EAF9FF81762B}" destId="{B8FBED9C-25F5-44A0-8D76-60DE76B9CE44}" srcOrd="0" destOrd="0" presId="urn:microsoft.com/office/officeart/2008/layout/NameandTitleOrganizationalChart"/>
    <dgm:cxn modelId="{A18D07DE-324F-4A41-9F0C-42B625F9D222}" type="presParOf" srcId="{4E21EA6B-75C0-4D35-BA3E-FB558DA10420}" destId="{4B725C49-1E9E-4D11-B807-A435B4ED0C84}" srcOrd="0" destOrd="0" presId="urn:microsoft.com/office/officeart/2008/layout/NameandTitleOrganizationalChart"/>
    <dgm:cxn modelId="{F2576635-E4A8-43DC-AD51-0C03A45A357E}" type="presParOf" srcId="{4B725C49-1E9E-4D11-B807-A435B4ED0C84}" destId="{06B4406B-2E22-43F4-AA46-D2AD2C42135F}" srcOrd="0" destOrd="0" presId="urn:microsoft.com/office/officeart/2008/layout/NameandTitleOrganizationalChart"/>
    <dgm:cxn modelId="{83ACECE6-434C-4C3B-978F-F67E0007989B}" type="presParOf" srcId="{06B4406B-2E22-43F4-AA46-D2AD2C42135F}" destId="{326190F4-E4AD-435E-B125-9F27DA5B765C}" srcOrd="0" destOrd="0" presId="urn:microsoft.com/office/officeart/2008/layout/NameandTitleOrganizationalChart"/>
    <dgm:cxn modelId="{EA50651E-A3F5-4B40-8AEC-75612773CDB5}" type="presParOf" srcId="{06B4406B-2E22-43F4-AA46-D2AD2C42135F}" destId="{B8FBED9C-25F5-44A0-8D76-60DE76B9CE44}" srcOrd="1" destOrd="0" presId="urn:microsoft.com/office/officeart/2008/layout/NameandTitleOrganizationalChart"/>
    <dgm:cxn modelId="{7AEB47C4-15FF-4A48-A338-B63148EF9592}" type="presParOf" srcId="{06B4406B-2E22-43F4-AA46-D2AD2C42135F}" destId="{9518326A-950E-486D-9568-8AB1045C67CB}" srcOrd="2" destOrd="0" presId="urn:microsoft.com/office/officeart/2008/layout/NameandTitleOrganizationalChart"/>
    <dgm:cxn modelId="{15A6741D-F66C-4D1C-8799-5714E0AFD1C3}" type="presParOf" srcId="{4B725C49-1E9E-4D11-B807-A435B4ED0C84}" destId="{53E1F6E3-DFE5-4205-B3EF-7E2DA9DCEF00}" srcOrd="1" destOrd="0" presId="urn:microsoft.com/office/officeart/2008/layout/NameandTitleOrganizationalChart"/>
    <dgm:cxn modelId="{ABE9865F-826F-4481-AD40-96CA01E5F6AF}" type="presParOf" srcId="{53E1F6E3-DFE5-4205-B3EF-7E2DA9DCEF00}" destId="{0885D8B2-6CF2-477F-A7F9-FC30535C888D}" srcOrd="0" destOrd="0" presId="urn:microsoft.com/office/officeart/2008/layout/NameandTitleOrganizationalChart"/>
    <dgm:cxn modelId="{3062E81E-8CFE-49F3-A55E-F51ACEC8B2CE}" type="presParOf" srcId="{53E1F6E3-DFE5-4205-B3EF-7E2DA9DCEF00}" destId="{EB4C4CDF-5A96-46AC-9162-59047BD92FF0}" srcOrd="1" destOrd="0" presId="urn:microsoft.com/office/officeart/2008/layout/NameandTitleOrganizationalChart"/>
    <dgm:cxn modelId="{C3551F44-DF4B-4D26-A4E4-076C6508C616}" type="presParOf" srcId="{EB4C4CDF-5A96-46AC-9162-59047BD92FF0}" destId="{ED6640EC-7F85-4570-9255-44DAED26D913}" srcOrd="0" destOrd="0" presId="urn:microsoft.com/office/officeart/2008/layout/NameandTitleOrganizationalChart"/>
    <dgm:cxn modelId="{3919209F-B73F-4C7A-80BD-19467A23FA78}" type="presParOf" srcId="{ED6640EC-7F85-4570-9255-44DAED26D913}" destId="{1FD7C634-154B-43A4-9426-FCEF5E9A54E1}" srcOrd="0" destOrd="0" presId="urn:microsoft.com/office/officeart/2008/layout/NameandTitleOrganizationalChart"/>
    <dgm:cxn modelId="{EBA74A50-F2D1-4762-8928-60C2B335F5AF}" type="presParOf" srcId="{ED6640EC-7F85-4570-9255-44DAED26D913}" destId="{CDF02C86-F502-4C44-8EDD-FD331BF7E241}" srcOrd="1" destOrd="0" presId="urn:microsoft.com/office/officeart/2008/layout/NameandTitleOrganizationalChart"/>
    <dgm:cxn modelId="{3A2CD964-21DA-4873-8F16-0A8D20CD93E3}" type="presParOf" srcId="{ED6640EC-7F85-4570-9255-44DAED26D913}" destId="{05B463F6-C23F-406C-ABCF-CD6A9536A1C3}" srcOrd="2" destOrd="0" presId="urn:microsoft.com/office/officeart/2008/layout/NameandTitleOrganizationalChart"/>
    <dgm:cxn modelId="{69BE128D-26A9-49FA-A1CA-0587EF56D581}" type="presParOf" srcId="{EB4C4CDF-5A96-46AC-9162-59047BD92FF0}" destId="{7B267C69-559F-4097-A162-5EB755874418}" srcOrd="1" destOrd="0" presId="urn:microsoft.com/office/officeart/2008/layout/NameandTitleOrganizationalChart"/>
    <dgm:cxn modelId="{08B99623-4A14-463E-9DB8-1B620A407FCE}" type="presParOf" srcId="{EB4C4CDF-5A96-46AC-9162-59047BD92FF0}" destId="{2F8D061A-CFBE-4BAC-970E-81B9B56539C3}" srcOrd="2" destOrd="0" presId="urn:microsoft.com/office/officeart/2008/layout/NameandTitleOrganizationalChart"/>
    <dgm:cxn modelId="{3124B240-FE80-4083-8553-4578EFFD0A12}" type="presParOf" srcId="{53E1F6E3-DFE5-4205-B3EF-7E2DA9DCEF00}" destId="{B33F91DE-74C2-4B2C-AA24-BB879AFA0033}" srcOrd="2" destOrd="0" presId="urn:microsoft.com/office/officeart/2008/layout/NameandTitleOrganizationalChart"/>
    <dgm:cxn modelId="{2BAA6966-4EAD-42AF-B7B2-2127DCC4C628}" type="presParOf" srcId="{53E1F6E3-DFE5-4205-B3EF-7E2DA9DCEF00}" destId="{9853BE4D-E121-402F-A60B-3A8E18D7D55D}" srcOrd="3" destOrd="0" presId="urn:microsoft.com/office/officeart/2008/layout/NameandTitleOrganizationalChart"/>
    <dgm:cxn modelId="{80FEDFE5-7209-4B8E-98EF-B7971C7E4FFA}" type="presParOf" srcId="{9853BE4D-E121-402F-A60B-3A8E18D7D55D}" destId="{B2A48CD7-4224-4A30-ABB6-99B795BA9A36}" srcOrd="0" destOrd="0" presId="urn:microsoft.com/office/officeart/2008/layout/NameandTitleOrganizationalChart"/>
    <dgm:cxn modelId="{BD1DA483-F2DE-418C-9547-F10984406FC2}" type="presParOf" srcId="{B2A48CD7-4224-4A30-ABB6-99B795BA9A36}" destId="{8BB8B744-3566-4B22-8B20-B6AB9CB9DA9D}" srcOrd="0" destOrd="0" presId="urn:microsoft.com/office/officeart/2008/layout/NameandTitleOrganizationalChart"/>
    <dgm:cxn modelId="{371336F1-3DD6-4150-BED6-6E82571D1EAE}" type="presParOf" srcId="{B2A48CD7-4224-4A30-ABB6-99B795BA9A36}" destId="{F7687F44-F7A3-4E0E-B210-CF930ACF2CC6}" srcOrd="1" destOrd="0" presId="urn:microsoft.com/office/officeart/2008/layout/NameandTitleOrganizationalChart"/>
    <dgm:cxn modelId="{E316D11F-E97C-45AB-8A4A-493D51F7BB2F}" type="presParOf" srcId="{B2A48CD7-4224-4A30-ABB6-99B795BA9A36}" destId="{400F4347-3465-4E74-A7A9-254E40737DBE}" srcOrd="2" destOrd="0" presId="urn:microsoft.com/office/officeart/2008/layout/NameandTitleOrganizationalChart"/>
    <dgm:cxn modelId="{F6E44103-AFD7-4662-8093-C04C6264557B}" type="presParOf" srcId="{9853BE4D-E121-402F-A60B-3A8E18D7D55D}" destId="{1C0BDB2C-6D03-451E-804F-29F478A93C44}" srcOrd="1" destOrd="0" presId="urn:microsoft.com/office/officeart/2008/layout/NameandTitleOrganizationalChart"/>
    <dgm:cxn modelId="{F5789EFC-2E1D-412F-A99F-A7BA7707ECC6}" type="presParOf" srcId="{9853BE4D-E121-402F-A60B-3A8E18D7D55D}" destId="{408A70F4-8A7A-4D64-A839-0FC97C18AE24}" srcOrd="2" destOrd="0" presId="urn:microsoft.com/office/officeart/2008/layout/NameandTitleOrganizationalChart"/>
    <dgm:cxn modelId="{76011CB0-1F30-4170-8AED-1FC010847E54}" type="presParOf" srcId="{53E1F6E3-DFE5-4205-B3EF-7E2DA9DCEF00}" destId="{A8C2C858-E9FE-4837-AEA6-447C21622C38}" srcOrd="4" destOrd="0" presId="urn:microsoft.com/office/officeart/2008/layout/NameandTitleOrganizationalChart"/>
    <dgm:cxn modelId="{1ABF5B9C-DB8A-4A65-AE7F-2BFD52BC6278}" type="presParOf" srcId="{53E1F6E3-DFE5-4205-B3EF-7E2DA9DCEF00}" destId="{29553D46-A384-4919-8DB1-16D3B43BC8D1}" srcOrd="5" destOrd="0" presId="urn:microsoft.com/office/officeart/2008/layout/NameandTitleOrganizationalChart"/>
    <dgm:cxn modelId="{0176EF6A-8E79-4ABE-81D5-7AA62697923F}" type="presParOf" srcId="{29553D46-A384-4919-8DB1-16D3B43BC8D1}" destId="{C3534FAA-4504-448F-99DB-23A3995BFA53}" srcOrd="0" destOrd="0" presId="urn:microsoft.com/office/officeart/2008/layout/NameandTitleOrganizationalChart"/>
    <dgm:cxn modelId="{328C11F1-B60B-430C-B37E-9175CA428602}" type="presParOf" srcId="{C3534FAA-4504-448F-99DB-23A3995BFA53}" destId="{01952D83-DECC-4105-8979-1D8D63765395}" srcOrd="0" destOrd="0" presId="urn:microsoft.com/office/officeart/2008/layout/NameandTitleOrganizationalChart"/>
    <dgm:cxn modelId="{32ACF280-BCED-4C12-B141-DC15FC4B34CC}" type="presParOf" srcId="{C3534FAA-4504-448F-99DB-23A3995BFA53}" destId="{A4FAC999-289B-4829-906B-241A7A5F0CAD}" srcOrd="1" destOrd="0" presId="urn:microsoft.com/office/officeart/2008/layout/NameandTitleOrganizationalChart"/>
    <dgm:cxn modelId="{C751E916-F6EC-4105-B498-2D920CE43115}" type="presParOf" srcId="{C3534FAA-4504-448F-99DB-23A3995BFA53}" destId="{C4E6EBC2-9495-4775-ABA9-970A87810122}" srcOrd="2" destOrd="0" presId="urn:microsoft.com/office/officeart/2008/layout/NameandTitleOrganizationalChart"/>
    <dgm:cxn modelId="{B6B39798-E7B0-4D29-A4FF-F3BAE7DE6008}" type="presParOf" srcId="{29553D46-A384-4919-8DB1-16D3B43BC8D1}" destId="{DD1E97A2-9AE9-4308-A535-EE4094F9F8FB}" srcOrd="1" destOrd="0" presId="urn:microsoft.com/office/officeart/2008/layout/NameandTitleOrganizationalChart"/>
    <dgm:cxn modelId="{7BDF740A-274F-429F-9F22-2B70C2D3100E}" type="presParOf" srcId="{29553D46-A384-4919-8DB1-16D3B43BC8D1}" destId="{EF084982-D1B7-49AA-A2A9-96D7073FF36A}" srcOrd="2" destOrd="0" presId="urn:microsoft.com/office/officeart/2008/layout/NameandTitleOrganizationalChart"/>
    <dgm:cxn modelId="{2D07FE27-0528-46FE-B590-5E1731D31051}" type="presParOf" srcId="{53E1F6E3-DFE5-4205-B3EF-7E2DA9DCEF00}" destId="{F39A2570-E017-4FB7-B3EB-85381200A568}" srcOrd="6" destOrd="0" presId="urn:microsoft.com/office/officeart/2008/layout/NameandTitleOrganizationalChart"/>
    <dgm:cxn modelId="{014BFC98-A274-49B3-B719-58ED7DFE215F}" type="presParOf" srcId="{53E1F6E3-DFE5-4205-B3EF-7E2DA9DCEF00}" destId="{41E13353-5E73-4A19-8510-44E587789FEB}" srcOrd="7" destOrd="0" presId="urn:microsoft.com/office/officeart/2008/layout/NameandTitleOrganizationalChart"/>
    <dgm:cxn modelId="{CC7369A9-8160-4F71-870D-4306C3BBC64E}" type="presParOf" srcId="{41E13353-5E73-4A19-8510-44E587789FEB}" destId="{65297B91-C4A5-4522-B9F0-C14A50A9431D}" srcOrd="0" destOrd="0" presId="urn:microsoft.com/office/officeart/2008/layout/NameandTitleOrganizationalChart"/>
    <dgm:cxn modelId="{DABC492E-ADA5-4B99-8B0D-DF3E02888269}" type="presParOf" srcId="{65297B91-C4A5-4522-B9F0-C14A50A9431D}" destId="{3080503A-FA81-4552-83B5-F843CDCF3806}" srcOrd="0" destOrd="0" presId="urn:microsoft.com/office/officeart/2008/layout/NameandTitleOrganizationalChart"/>
    <dgm:cxn modelId="{5FE327C2-F1EF-430D-A119-D8E8F8C6C83F}" type="presParOf" srcId="{65297B91-C4A5-4522-B9F0-C14A50A9431D}" destId="{445F32E2-C952-4BDF-A55C-DF0827F63D00}" srcOrd="1" destOrd="0" presId="urn:microsoft.com/office/officeart/2008/layout/NameandTitleOrganizationalChart"/>
    <dgm:cxn modelId="{A991C522-698F-440C-AB20-FE4CE8B9A921}" type="presParOf" srcId="{65297B91-C4A5-4522-B9F0-C14A50A9431D}" destId="{129C92C4-DDF5-4BBC-B95A-8B90967354B5}" srcOrd="2" destOrd="0" presId="urn:microsoft.com/office/officeart/2008/layout/NameandTitleOrganizationalChart"/>
    <dgm:cxn modelId="{5B431C95-4264-43F3-8CC1-F8FF16F656D4}" type="presParOf" srcId="{41E13353-5E73-4A19-8510-44E587789FEB}" destId="{52069F99-3A2A-40F0-8440-9810E0C77189}" srcOrd="1" destOrd="0" presId="urn:microsoft.com/office/officeart/2008/layout/NameandTitleOrganizationalChart"/>
    <dgm:cxn modelId="{7B3613A6-7122-49A2-814F-A61EA99ECBB5}" type="presParOf" srcId="{41E13353-5E73-4A19-8510-44E587789FEB}" destId="{6CD5BCE2-148D-42EF-B0CD-2CD48C1B85A7}" srcOrd="2" destOrd="0" presId="urn:microsoft.com/office/officeart/2008/layout/NameandTitleOrganizationalChart"/>
    <dgm:cxn modelId="{3A8477FE-709B-4D2F-89DD-775A8174E39D}" type="presParOf" srcId="{4B725C49-1E9E-4D11-B807-A435B4ED0C84}" destId="{F027CD38-17D1-4BE2-AD4F-1B34ED7493B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EC9E72A-1A27-43F2-8F18-286162743C5E}" type="doc">
      <dgm:prSet loTypeId="urn:microsoft.com/office/officeart/2008/layout/Square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95A93E4-A9A2-48B2-B32B-C1EC9C521243}">
      <dgm:prSet phldrT="[Text]" custT="1"/>
      <dgm:spPr/>
      <dgm:t>
        <a:bodyPr/>
        <a:lstStyle/>
        <a:p>
          <a:pPr algn="ctr"/>
          <a:r>
            <a:rPr lang="en-US" sz="2000" dirty="0" err="1" smtClean="0"/>
            <a:t>Iklan</a:t>
          </a:r>
          <a:r>
            <a:rPr lang="en-US" sz="2000" dirty="0" smtClean="0"/>
            <a:t> </a:t>
          </a:r>
          <a:r>
            <a:rPr lang="en-US" sz="2000" dirty="0" err="1" smtClean="0"/>
            <a:t>televisi</a:t>
          </a:r>
          <a:endParaRPr lang="en-US" sz="2000" dirty="0"/>
        </a:p>
      </dgm:t>
    </dgm:pt>
    <dgm:pt modelId="{3ADF175E-5A26-4C2E-92AA-3FBE596DE4F6}" type="parTrans" cxnId="{189B8C84-1AFD-4E89-8E00-B27F76ED5463}">
      <dgm:prSet/>
      <dgm:spPr/>
      <dgm:t>
        <a:bodyPr/>
        <a:lstStyle/>
        <a:p>
          <a:endParaRPr lang="en-US" sz="2000"/>
        </a:p>
      </dgm:t>
    </dgm:pt>
    <dgm:pt modelId="{6CAB6FFD-98A3-4126-884E-AFAFB3C08B72}" type="sibTrans" cxnId="{189B8C84-1AFD-4E89-8E00-B27F76ED5463}">
      <dgm:prSet/>
      <dgm:spPr/>
      <dgm:t>
        <a:bodyPr/>
        <a:lstStyle/>
        <a:p>
          <a:endParaRPr lang="en-US" sz="2000"/>
        </a:p>
      </dgm:t>
    </dgm:pt>
    <dgm:pt modelId="{81387682-B1B3-4AFD-832A-EC20662ABF6A}">
      <dgm:prSet phldrT="[Text]" custT="1"/>
      <dgm:spPr/>
      <dgm:t>
        <a:bodyPr/>
        <a:lstStyle/>
        <a:p>
          <a:r>
            <a:rPr lang="en-US" sz="2000" dirty="0" err="1" smtClean="0"/>
            <a:t>Jenis</a:t>
          </a:r>
          <a:r>
            <a:rPr lang="en-US" sz="2000" dirty="0" smtClean="0"/>
            <a:t> </a:t>
          </a:r>
          <a:r>
            <a:rPr lang="en-US" sz="2000" dirty="0" err="1" smtClean="0"/>
            <a:t>iklan</a:t>
          </a:r>
          <a:r>
            <a:rPr lang="en-US" sz="2000" dirty="0" smtClean="0"/>
            <a:t> yang </a:t>
          </a:r>
          <a:r>
            <a:rPr lang="en-US" sz="2000" dirty="0" err="1" smtClean="0"/>
            <a:t>disiarkan</a:t>
          </a:r>
          <a:r>
            <a:rPr lang="en-US" sz="2000" dirty="0" smtClean="0"/>
            <a:t> </a:t>
          </a:r>
          <a:r>
            <a:rPr lang="en-US" sz="2000" dirty="0" err="1" smtClean="0"/>
            <a:t>melalui</a:t>
          </a:r>
          <a:r>
            <a:rPr lang="en-US" sz="2000" dirty="0" smtClean="0"/>
            <a:t> media </a:t>
          </a:r>
          <a:r>
            <a:rPr lang="en-US" sz="2000" dirty="0" err="1" smtClean="0"/>
            <a:t>televisi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bentuk</a:t>
          </a:r>
          <a:r>
            <a:rPr lang="en-US" sz="2000" dirty="0" smtClean="0"/>
            <a:t> audiovisual. </a:t>
          </a:r>
          <a:r>
            <a:rPr lang="en-US" sz="2000" dirty="0" err="1" smtClean="0"/>
            <a:t>Jadi</a:t>
          </a:r>
          <a:r>
            <a:rPr lang="en-US" sz="2000" dirty="0" smtClean="0"/>
            <a:t>,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mendengar</a:t>
          </a:r>
          <a:r>
            <a:rPr lang="en-US" sz="2000" dirty="0" smtClean="0"/>
            <a:t>, </a:t>
          </a:r>
          <a:r>
            <a:rPr lang="en-US" sz="2000" dirty="0" err="1" smtClean="0"/>
            <a:t>membaca</a:t>
          </a:r>
          <a:r>
            <a:rPr lang="en-US" sz="2000" dirty="0" smtClean="0"/>
            <a:t>, </a:t>
          </a:r>
          <a:r>
            <a:rPr lang="en-US" sz="2000" dirty="0" err="1" smtClean="0"/>
            <a:t>sekaligus</a:t>
          </a:r>
          <a:r>
            <a:rPr lang="en-US" sz="2000" dirty="0" smtClean="0"/>
            <a:t> </a:t>
          </a:r>
          <a:r>
            <a:rPr lang="en-US" sz="2000" dirty="0" err="1" smtClean="0"/>
            <a:t>melihat</a:t>
          </a:r>
          <a:r>
            <a:rPr lang="en-US" sz="2000" dirty="0" smtClean="0"/>
            <a:t> </a:t>
          </a:r>
          <a:r>
            <a:rPr lang="en-US" sz="2000" dirty="0" err="1" smtClean="0"/>
            <a:t>iklan</a:t>
          </a:r>
          <a:r>
            <a:rPr lang="en-US" sz="2000" dirty="0" smtClean="0"/>
            <a:t> yang </a:t>
          </a:r>
          <a:r>
            <a:rPr lang="en-US" sz="2000" dirty="0" err="1" smtClean="0"/>
            <a:t>disiarkan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.</a:t>
          </a:r>
          <a:endParaRPr lang="en-US" sz="2000" dirty="0"/>
        </a:p>
      </dgm:t>
    </dgm:pt>
    <dgm:pt modelId="{9606486D-98E4-45C3-B434-E281AFB6FAAE}" type="parTrans" cxnId="{F3DD5913-E560-4F46-9E84-D97CEBE0615B}">
      <dgm:prSet/>
      <dgm:spPr/>
      <dgm:t>
        <a:bodyPr/>
        <a:lstStyle/>
        <a:p>
          <a:endParaRPr lang="en-US" sz="2000"/>
        </a:p>
      </dgm:t>
    </dgm:pt>
    <dgm:pt modelId="{1030A175-16C1-4C39-A882-F336E1AF4899}" type="sibTrans" cxnId="{F3DD5913-E560-4F46-9E84-D97CEBE0615B}">
      <dgm:prSet/>
      <dgm:spPr/>
      <dgm:t>
        <a:bodyPr/>
        <a:lstStyle/>
        <a:p>
          <a:endParaRPr lang="en-US" sz="2000"/>
        </a:p>
      </dgm:t>
    </dgm:pt>
    <dgm:pt modelId="{2D43BF38-8B79-4B40-BBA2-2340A7E2689D}">
      <dgm:prSet phldrT="[Text]" custT="1"/>
      <dgm:spPr/>
      <dgm:t>
        <a:bodyPr/>
        <a:lstStyle/>
        <a:p>
          <a:pPr algn="ctr"/>
          <a:r>
            <a:rPr lang="en-US" sz="2000" dirty="0" err="1" smtClean="0"/>
            <a:t>Iklan</a:t>
          </a:r>
          <a:r>
            <a:rPr lang="en-US" sz="2000" dirty="0" smtClean="0"/>
            <a:t> radio</a:t>
          </a:r>
          <a:endParaRPr lang="en-US" sz="2000" dirty="0"/>
        </a:p>
      </dgm:t>
    </dgm:pt>
    <dgm:pt modelId="{BEEFCD27-D739-407A-A2F4-29280EFB26BC}" type="parTrans" cxnId="{D0EC44B4-568E-4478-9B5D-55F01DEF1860}">
      <dgm:prSet/>
      <dgm:spPr/>
      <dgm:t>
        <a:bodyPr/>
        <a:lstStyle/>
        <a:p>
          <a:endParaRPr lang="en-US" sz="2000"/>
        </a:p>
      </dgm:t>
    </dgm:pt>
    <dgm:pt modelId="{3E6ABCC2-0B48-4E32-AD2D-E528FEEE770C}" type="sibTrans" cxnId="{D0EC44B4-568E-4478-9B5D-55F01DEF1860}">
      <dgm:prSet/>
      <dgm:spPr/>
      <dgm:t>
        <a:bodyPr/>
        <a:lstStyle/>
        <a:p>
          <a:endParaRPr lang="en-US" sz="2000"/>
        </a:p>
      </dgm:t>
    </dgm:pt>
    <dgm:pt modelId="{4EE17AAC-8549-4225-8C5E-760485EB6EC6}">
      <dgm:prSet phldrT="[Text]" custT="1"/>
      <dgm:spPr/>
      <dgm:t>
        <a:bodyPr/>
        <a:lstStyle/>
        <a:p>
          <a:r>
            <a:rPr lang="en-US" sz="2000" dirty="0" err="1" smtClean="0"/>
            <a:t>Jenis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iklan</a:t>
          </a:r>
          <a:r>
            <a:rPr lang="en-US" sz="2000" baseline="0" dirty="0" smtClean="0"/>
            <a:t> yang </a:t>
          </a:r>
          <a:r>
            <a:rPr lang="en-US" sz="2000" baseline="0" dirty="0" err="1" smtClean="0"/>
            <a:t>disiarkan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melalui</a:t>
          </a:r>
          <a:r>
            <a:rPr lang="en-US" sz="2000" baseline="0" dirty="0" smtClean="0"/>
            <a:t> media radio </a:t>
          </a:r>
          <a:r>
            <a:rPr lang="en-US" sz="2000" baseline="0" dirty="0" err="1" smtClean="0"/>
            <a:t>dalam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bentuk</a:t>
          </a:r>
          <a:r>
            <a:rPr lang="en-US" sz="2000" baseline="0" dirty="0" smtClean="0"/>
            <a:t> audio. </a:t>
          </a:r>
          <a:r>
            <a:rPr lang="en-US" sz="2000" baseline="0" dirty="0" err="1" smtClean="0"/>
            <a:t>Oleh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karena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iklannya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berbentuk</a:t>
          </a:r>
          <a:r>
            <a:rPr lang="en-US" sz="2000" baseline="0" dirty="0" smtClean="0"/>
            <a:t> audio, </a:t>
          </a:r>
          <a:r>
            <a:rPr lang="en-US" sz="2000" baseline="0" dirty="0" err="1" smtClean="0"/>
            <a:t>pengiklan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perlu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memberi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deskripsi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sejelas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mungkin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tentang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barang</a:t>
          </a:r>
          <a:r>
            <a:rPr lang="en-US" sz="2000" baseline="0" dirty="0" smtClean="0"/>
            <a:t> yang </a:t>
          </a:r>
          <a:r>
            <a:rPr lang="en-US" sz="2000" baseline="0" dirty="0" err="1" smtClean="0"/>
            <a:t>ditawarkan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sebab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audiens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tidak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bisa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melihat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barang</a:t>
          </a:r>
          <a:r>
            <a:rPr lang="en-US" sz="2000" baseline="0" dirty="0" smtClean="0"/>
            <a:t> </a:t>
          </a:r>
          <a:r>
            <a:rPr lang="en-US" sz="2000" baseline="0" dirty="0" err="1" smtClean="0"/>
            <a:t>tersebut</a:t>
          </a:r>
          <a:r>
            <a:rPr lang="en-US" sz="2000" baseline="0" dirty="0" smtClean="0"/>
            <a:t>.</a:t>
          </a:r>
          <a:endParaRPr lang="en-US" sz="2000" dirty="0"/>
        </a:p>
      </dgm:t>
    </dgm:pt>
    <dgm:pt modelId="{18012E24-3CC8-43B1-B7B5-024A78E58AA3}" type="parTrans" cxnId="{500D83BD-403D-4CD9-924C-9351BEC29D92}">
      <dgm:prSet/>
      <dgm:spPr/>
      <dgm:t>
        <a:bodyPr/>
        <a:lstStyle/>
        <a:p>
          <a:endParaRPr lang="en-US" sz="2000"/>
        </a:p>
      </dgm:t>
    </dgm:pt>
    <dgm:pt modelId="{F838367E-9669-484A-96B9-A0DD04004469}" type="sibTrans" cxnId="{500D83BD-403D-4CD9-924C-9351BEC29D92}">
      <dgm:prSet/>
      <dgm:spPr/>
      <dgm:t>
        <a:bodyPr/>
        <a:lstStyle/>
        <a:p>
          <a:endParaRPr lang="en-US" sz="2000"/>
        </a:p>
      </dgm:t>
    </dgm:pt>
    <dgm:pt modelId="{731843E1-A010-4D7E-B964-CD5C754673BA}" type="pres">
      <dgm:prSet presAssocID="{8EC9E72A-1A27-43F2-8F18-286162743C5E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42482451-8877-4C52-B7C8-8FA3EFB894FE}" type="pres">
      <dgm:prSet presAssocID="{195A93E4-A9A2-48B2-B32B-C1EC9C521243}" presName="root" presStyleCnt="0">
        <dgm:presLayoutVars>
          <dgm:chMax/>
          <dgm:chPref/>
        </dgm:presLayoutVars>
      </dgm:prSet>
      <dgm:spPr/>
    </dgm:pt>
    <dgm:pt modelId="{6346C895-9214-44A9-B217-5BED95A657FE}" type="pres">
      <dgm:prSet presAssocID="{195A93E4-A9A2-48B2-B32B-C1EC9C521243}" presName="rootComposite" presStyleCnt="0">
        <dgm:presLayoutVars/>
      </dgm:prSet>
      <dgm:spPr/>
    </dgm:pt>
    <dgm:pt modelId="{A788E5B6-D550-4CD1-8D8B-F04368249C0A}" type="pres">
      <dgm:prSet presAssocID="{195A93E4-A9A2-48B2-B32B-C1EC9C521243}" presName="ParentAccent" presStyleLbl="alignNode1" presStyleIdx="0" presStyleCnt="2"/>
      <dgm:spPr/>
    </dgm:pt>
    <dgm:pt modelId="{09523319-3249-43C3-A039-6467928EF309}" type="pres">
      <dgm:prSet presAssocID="{195A93E4-A9A2-48B2-B32B-C1EC9C521243}" presName="ParentSmallAccent" presStyleLbl="fgAcc1" presStyleIdx="0" presStyleCnt="2"/>
      <dgm:spPr/>
    </dgm:pt>
    <dgm:pt modelId="{22E092F2-2A0F-4D67-8762-9DD99B3B400D}" type="pres">
      <dgm:prSet presAssocID="{195A93E4-A9A2-48B2-B32B-C1EC9C521243}" presName="Parent" presStyleLbl="revTx" presStyleIdx="0" presStyleCnt="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927F00-1C2D-4A77-B32E-9AB796A52792}" type="pres">
      <dgm:prSet presAssocID="{195A93E4-A9A2-48B2-B32B-C1EC9C521243}" presName="childShape" presStyleCnt="0">
        <dgm:presLayoutVars>
          <dgm:chMax val="0"/>
          <dgm:chPref val="0"/>
        </dgm:presLayoutVars>
      </dgm:prSet>
      <dgm:spPr/>
    </dgm:pt>
    <dgm:pt modelId="{9FB593BA-6F9A-4A8A-87F4-2EBCBC1FDC39}" type="pres">
      <dgm:prSet presAssocID="{81387682-B1B3-4AFD-832A-EC20662ABF6A}" presName="childComposite" presStyleCnt="0">
        <dgm:presLayoutVars>
          <dgm:chMax val="0"/>
          <dgm:chPref val="0"/>
        </dgm:presLayoutVars>
      </dgm:prSet>
      <dgm:spPr/>
    </dgm:pt>
    <dgm:pt modelId="{A1A7CD1D-0CDC-4AE9-9052-F97C8548B80B}" type="pres">
      <dgm:prSet presAssocID="{81387682-B1B3-4AFD-832A-EC20662ABF6A}" presName="ChildAccent" presStyleLbl="solidFgAcc1" presStyleIdx="0" presStyleCnt="2"/>
      <dgm:spPr/>
    </dgm:pt>
    <dgm:pt modelId="{D062FB32-4127-4849-BEDC-20E00A9860B7}" type="pres">
      <dgm:prSet presAssocID="{81387682-B1B3-4AFD-832A-EC20662ABF6A}" presName="Child" presStyleLbl="revTx" presStyleIdx="1" presStyleCnt="4" custScaleY="34469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1E496E-9079-4FDC-9469-1BB068566A0F}" type="pres">
      <dgm:prSet presAssocID="{2D43BF38-8B79-4B40-BBA2-2340A7E2689D}" presName="root" presStyleCnt="0">
        <dgm:presLayoutVars>
          <dgm:chMax/>
          <dgm:chPref/>
        </dgm:presLayoutVars>
      </dgm:prSet>
      <dgm:spPr/>
    </dgm:pt>
    <dgm:pt modelId="{5712FC21-4BFC-4234-9850-4DB111D88B7C}" type="pres">
      <dgm:prSet presAssocID="{2D43BF38-8B79-4B40-BBA2-2340A7E2689D}" presName="rootComposite" presStyleCnt="0">
        <dgm:presLayoutVars/>
      </dgm:prSet>
      <dgm:spPr/>
    </dgm:pt>
    <dgm:pt modelId="{847445C6-E43E-4CCA-BEC6-E481217C30E9}" type="pres">
      <dgm:prSet presAssocID="{2D43BF38-8B79-4B40-BBA2-2340A7E2689D}" presName="ParentAccent" presStyleLbl="alignNode1" presStyleIdx="1" presStyleCnt="2"/>
      <dgm:spPr/>
    </dgm:pt>
    <dgm:pt modelId="{68B83A35-9588-4603-946D-B3A310542B21}" type="pres">
      <dgm:prSet presAssocID="{2D43BF38-8B79-4B40-BBA2-2340A7E2689D}" presName="ParentSmallAccent" presStyleLbl="fgAcc1" presStyleIdx="1" presStyleCnt="2"/>
      <dgm:spPr/>
    </dgm:pt>
    <dgm:pt modelId="{0DD24369-BBC1-472B-945B-D90553D2FCDD}" type="pres">
      <dgm:prSet presAssocID="{2D43BF38-8B79-4B40-BBA2-2340A7E2689D}" presName="Parent" presStyleLbl="revTx" presStyleIdx="2" presStyleCnt="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B847BC-7D21-477D-A032-17A22F3D66CA}" type="pres">
      <dgm:prSet presAssocID="{2D43BF38-8B79-4B40-BBA2-2340A7E2689D}" presName="childShape" presStyleCnt="0">
        <dgm:presLayoutVars>
          <dgm:chMax val="0"/>
          <dgm:chPref val="0"/>
        </dgm:presLayoutVars>
      </dgm:prSet>
      <dgm:spPr/>
    </dgm:pt>
    <dgm:pt modelId="{CE274983-4657-47EA-8CCA-FF4EBF91CF2C}" type="pres">
      <dgm:prSet presAssocID="{4EE17AAC-8549-4225-8C5E-760485EB6EC6}" presName="childComposite" presStyleCnt="0">
        <dgm:presLayoutVars>
          <dgm:chMax val="0"/>
          <dgm:chPref val="0"/>
        </dgm:presLayoutVars>
      </dgm:prSet>
      <dgm:spPr/>
    </dgm:pt>
    <dgm:pt modelId="{D4A86C45-3026-4000-B395-A016F3E53C2D}" type="pres">
      <dgm:prSet presAssocID="{4EE17AAC-8549-4225-8C5E-760485EB6EC6}" presName="ChildAccent" presStyleLbl="solidFgAcc1" presStyleIdx="1" presStyleCnt="2"/>
      <dgm:spPr/>
    </dgm:pt>
    <dgm:pt modelId="{732104C7-7BE6-4382-99D9-EF6615194036}" type="pres">
      <dgm:prSet presAssocID="{4EE17AAC-8549-4225-8C5E-760485EB6EC6}" presName="Child" presStyleLbl="revTx" presStyleIdx="3" presStyleCnt="4" custScaleY="4729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FDA1C4-72E2-460F-B044-1CDF6DDD837E}" type="presOf" srcId="{81387682-B1B3-4AFD-832A-EC20662ABF6A}" destId="{D062FB32-4127-4849-BEDC-20E00A9860B7}" srcOrd="0" destOrd="0" presId="urn:microsoft.com/office/officeart/2008/layout/SquareAccentList"/>
    <dgm:cxn modelId="{94207025-F352-4A60-AAA4-16BE898742B5}" type="presOf" srcId="{4EE17AAC-8549-4225-8C5E-760485EB6EC6}" destId="{732104C7-7BE6-4382-99D9-EF6615194036}" srcOrd="0" destOrd="0" presId="urn:microsoft.com/office/officeart/2008/layout/SquareAccentList"/>
    <dgm:cxn modelId="{5D162CEC-03A9-4AAD-80E0-233C21608E0D}" type="presOf" srcId="{195A93E4-A9A2-48B2-B32B-C1EC9C521243}" destId="{22E092F2-2A0F-4D67-8762-9DD99B3B400D}" srcOrd="0" destOrd="0" presId="urn:microsoft.com/office/officeart/2008/layout/SquareAccentList"/>
    <dgm:cxn modelId="{D0EC44B4-568E-4478-9B5D-55F01DEF1860}" srcId="{8EC9E72A-1A27-43F2-8F18-286162743C5E}" destId="{2D43BF38-8B79-4B40-BBA2-2340A7E2689D}" srcOrd="1" destOrd="0" parTransId="{BEEFCD27-D739-407A-A2F4-29280EFB26BC}" sibTransId="{3E6ABCC2-0B48-4E32-AD2D-E528FEEE770C}"/>
    <dgm:cxn modelId="{6424D33F-1E13-43B0-9DFD-19E701F1C2B1}" type="presOf" srcId="{2D43BF38-8B79-4B40-BBA2-2340A7E2689D}" destId="{0DD24369-BBC1-472B-945B-D90553D2FCDD}" srcOrd="0" destOrd="0" presId="urn:microsoft.com/office/officeart/2008/layout/SquareAccentList"/>
    <dgm:cxn modelId="{189B8C84-1AFD-4E89-8E00-B27F76ED5463}" srcId="{8EC9E72A-1A27-43F2-8F18-286162743C5E}" destId="{195A93E4-A9A2-48B2-B32B-C1EC9C521243}" srcOrd="0" destOrd="0" parTransId="{3ADF175E-5A26-4C2E-92AA-3FBE596DE4F6}" sibTransId="{6CAB6FFD-98A3-4126-884E-AFAFB3C08B72}"/>
    <dgm:cxn modelId="{500D83BD-403D-4CD9-924C-9351BEC29D92}" srcId="{2D43BF38-8B79-4B40-BBA2-2340A7E2689D}" destId="{4EE17AAC-8549-4225-8C5E-760485EB6EC6}" srcOrd="0" destOrd="0" parTransId="{18012E24-3CC8-43B1-B7B5-024A78E58AA3}" sibTransId="{F838367E-9669-484A-96B9-A0DD04004469}"/>
    <dgm:cxn modelId="{F3DD5913-E560-4F46-9E84-D97CEBE0615B}" srcId="{195A93E4-A9A2-48B2-B32B-C1EC9C521243}" destId="{81387682-B1B3-4AFD-832A-EC20662ABF6A}" srcOrd="0" destOrd="0" parTransId="{9606486D-98E4-45C3-B434-E281AFB6FAAE}" sibTransId="{1030A175-16C1-4C39-A882-F336E1AF4899}"/>
    <dgm:cxn modelId="{8682184A-59D6-4031-8C9F-1A658964F2C1}" type="presOf" srcId="{8EC9E72A-1A27-43F2-8F18-286162743C5E}" destId="{731843E1-A010-4D7E-B964-CD5C754673BA}" srcOrd="0" destOrd="0" presId="urn:microsoft.com/office/officeart/2008/layout/SquareAccentList"/>
    <dgm:cxn modelId="{CEB9341D-A0BC-4F52-B2BD-036347F15FAD}" type="presParOf" srcId="{731843E1-A010-4D7E-B964-CD5C754673BA}" destId="{42482451-8877-4C52-B7C8-8FA3EFB894FE}" srcOrd="0" destOrd="0" presId="urn:microsoft.com/office/officeart/2008/layout/SquareAccentList"/>
    <dgm:cxn modelId="{F6455C97-6378-4795-9BC8-09B69957D72E}" type="presParOf" srcId="{42482451-8877-4C52-B7C8-8FA3EFB894FE}" destId="{6346C895-9214-44A9-B217-5BED95A657FE}" srcOrd="0" destOrd="0" presId="urn:microsoft.com/office/officeart/2008/layout/SquareAccentList"/>
    <dgm:cxn modelId="{B74C3C6D-FB5E-4CE6-934C-8A8054487682}" type="presParOf" srcId="{6346C895-9214-44A9-B217-5BED95A657FE}" destId="{A788E5B6-D550-4CD1-8D8B-F04368249C0A}" srcOrd="0" destOrd="0" presId="urn:microsoft.com/office/officeart/2008/layout/SquareAccentList"/>
    <dgm:cxn modelId="{A4B1BEDE-BA99-414D-A6DA-1D3F3EA18C4C}" type="presParOf" srcId="{6346C895-9214-44A9-B217-5BED95A657FE}" destId="{09523319-3249-43C3-A039-6467928EF309}" srcOrd="1" destOrd="0" presId="urn:microsoft.com/office/officeart/2008/layout/SquareAccentList"/>
    <dgm:cxn modelId="{21A6BE2B-59AF-4C34-A4C3-5C1DFE3B5200}" type="presParOf" srcId="{6346C895-9214-44A9-B217-5BED95A657FE}" destId="{22E092F2-2A0F-4D67-8762-9DD99B3B400D}" srcOrd="2" destOrd="0" presId="urn:microsoft.com/office/officeart/2008/layout/SquareAccentList"/>
    <dgm:cxn modelId="{24B98A32-F557-493E-A36B-E4E39857EF7A}" type="presParOf" srcId="{42482451-8877-4C52-B7C8-8FA3EFB894FE}" destId="{96927F00-1C2D-4A77-B32E-9AB796A52792}" srcOrd="1" destOrd="0" presId="urn:microsoft.com/office/officeart/2008/layout/SquareAccentList"/>
    <dgm:cxn modelId="{F9B674C7-3E9E-4A4D-B827-BD535E7184AE}" type="presParOf" srcId="{96927F00-1C2D-4A77-B32E-9AB796A52792}" destId="{9FB593BA-6F9A-4A8A-87F4-2EBCBC1FDC39}" srcOrd="0" destOrd="0" presId="urn:microsoft.com/office/officeart/2008/layout/SquareAccentList"/>
    <dgm:cxn modelId="{403D48B6-8279-4A04-BC5E-E745FB62E7E5}" type="presParOf" srcId="{9FB593BA-6F9A-4A8A-87F4-2EBCBC1FDC39}" destId="{A1A7CD1D-0CDC-4AE9-9052-F97C8548B80B}" srcOrd="0" destOrd="0" presId="urn:microsoft.com/office/officeart/2008/layout/SquareAccentList"/>
    <dgm:cxn modelId="{D7EEE52A-970A-420C-B7A6-FC3974EFC4A5}" type="presParOf" srcId="{9FB593BA-6F9A-4A8A-87F4-2EBCBC1FDC39}" destId="{D062FB32-4127-4849-BEDC-20E00A9860B7}" srcOrd="1" destOrd="0" presId="urn:microsoft.com/office/officeart/2008/layout/SquareAccentList"/>
    <dgm:cxn modelId="{024F00A4-229D-44F4-B260-43E90BAB3DD2}" type="presParOf" srcId="{731843E1-A010-4D7E-B964-CD5C754673BA}" destId="{351E496E-9079-4FDC-9469-1BB068566A0F}" srcOrd="1" destOrd="0" presId="urn:microsoft.com/office/officeart/2008/layout/SquareAccentList"/>
    <dgm:cxn modelId="{0FE59422-DDE7-47C0-9F27-A5FD729C2289}" type="presParOf" srcId="{351E496E-9079-4FDC-9469-1BB068566A0F}" destId="{5712FC21-4BFC-4234-9850-4DB111D88B7C}" srcOrd="0" destOrd="0" presId="urn:microsoft.com/office/officeart/2008/layout/SquareAccentList"/>
    <dgm:cxn modelId="{C0CD5A6E-B0DD-4B5A-BE35-3BD42A308FAE}" type="presParOf" srcId="{5712FC21-4BFC-4234-9850-4DB111D88B7C}" destId="{847445C6-E43E-4CCA-BEC6-E481217C30E9}" srcOrd="0" destOrd="0" presId="urn:microsoft.com/office/officeart/2008/layout/SquareAccentList"/>
    <dgm:cxn modelId="{B20EEA47-887F-4127-8879-5C3A9EA6F394}" type="presParOf" srcId="{5712FC21-4BFC-4234-9850-4DB111D88B7C}" destId="{68B83A35-9588-4603-946D-B3A310542B21}" srcOrd="1" destOrd="0" presId="urn:microsoft.com/office/officeart/2008/layout/SquareAccentList"/>
    <dgm:cxn modelId="{2BD051C0-AB5C-4440-9063-CAD5D9838CA9}" type="presParOf" srcId="{5712FC21-4BFC-4234-9850-4DB111D88B7C}" destId="{0DD24369-BBC1-472B-945B-D90553D2FCDD}" srcOrd="2" destOrd="0" presId="urn:microsoft.com/office/officeart/2008/layout/SquareAccentList"/>
    <dgm:cxn modelId="{DA7ED9E1-5716-4020-BE7D-E30B00029B52}" type="presParOf" srcId="{351E496E-9079-4FDC-9469-1BB068566A0F}" destId="{78B847BC-7D21-477D-A032-17A22F3D66CA}" srcOrd="1" destOrd="0" presId="urn:microsoft.com/office/officeart/2008/layout/SquareAccentList"/>
    <dgm:cxn modelId="{EC678666-27AD-4AAB-89D9-85CA88B4FB83}" type="presParOf" srcId="{78B847BC-7D21-477D-A032-17A22F3D66CA}" destId="{CE274983-4657-47EA-8CCA-FF4EBF91CF2C}" srcOrd="0" destOrd="0" presId="urn:microsoft.com/office/officeart/2008/layout/SquareAccentList"/>
    <dgm:cxn modelId="{B28C2163-9AE6-4B35-8B29-CDAD2E1E5408}" type="presParOf" srcId="{CE274983-4657-47EA-8CCA-FF4EBF91CF2C}" destId="{D4A86C45-3026-4000-B395-A016F3E53C2D}" srcOrd="0" destOrd="0" presId="urn:microsoft.com/office/officeart/2008/layout/SquareAccentList"/>
    <dgm:cxn modelId="{D534C571-08C2-41AD-A2F2-31A164FB9080}" type="presParOf" srcId="{CE274983-4657-47EA-8CCA-FF4EBF91CF2C}" destId="{732104C7-7BE6-4382-99D9-EF6615194036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smtClean="0"/>
            <a:t>Media </a:t>
          </a:r>
          <a:r>
            <a:rPr lang="en-US" sz="2000" b="1" dirty="0" err="1" smtClean="0"/>
            <a:t>Sosial</a:t>
          </a:r>
          <a:r>
            <a:rPr lang="en-US" sz="2000" b="1" dirty="0" smtClean="0"/>
            <a:t> yang </a:t>
          </a:r>
          <a:r>
            <a:rPr lang="en-US" sz="2000" b="1" dirty="0" err="1" smtClean="0"/>
            <a:t>Dapat</a:t>
          </a:r>
          <a:r>
            <a:rPr lang="en-US" sz="2000" b="1" dirty="0" smtClean="0"/>
            <a:t> </a:t>
          </a:r>
          <a:r>
            <a:rPr lang="en-US" sz="2000" b="1" dirty="0" err="1" smtClean="0"/>
            <a:t>Dijadikan</a:t>
          </a:r>
          <a:r>
            <a:rPr lang="en-US" sz="2000" b="1" dirty="0" smtClean="0"/>
            <a:t> Media </a:t>
          </a:r>
          <a:r>
            <a:rPr lang="en-US" sz="2000" b="1" dirty="0" err="1" smtClean="0"/>
            <a:t>Promosi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r>
            <a:rPr lang="en-US" sz="2000" dirty="0" smtClean="0"/>
            <a:t>YouTube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816565D3-AF94-40A9-9E4B-CE78A71BCE1E}">
      <dgm:prSet phldrT="[Text]" custT="1"/>
      <dgm:spPr/>
      <dgm:t>
        <a:bodyPr/>
        <a:lstStyle/>
        <a:p>
          <a:r>
            <a:rPr lang="en-US" sz="2000" dirty="0" smtClean="0"/>
            <a:t>Facebook</a:t>
          </a:r>
          <a:endParaRPr lang="en-US" sz="2000" dirty="0"/>
        </a:p>
      </dgm:t>
    </dgm:pt>
    <dgm:pt modelId="{9F0DC97C-DED4-4873-9E28-DEA023C994C7}" type="parTrans" cxnId="{E975FC11-67D9-49CC-9CF8-90729837093B}">
      <dgm:prSet/>
      <dgm:spPr/>
      <dgm:t>
        <a:bodyPr/>
        <a:lstStyle/>
        <a:p>
          <a:endParaRPr lang="en-US" sz="2000"/>
        </a:p>
      </dgm:t>
    </dgm:pt>
    <dgm:pt modelId="{8609862B-A317-405E-BACB-5FC640650597}" type="sibTrans" cxnId="{E975FC11-67D9-49CC-9CF8-90729837093B}">
      <dgm:prSet/>
      <dgm:spPr/>
      <dgm:t>
        <a:bodyPr/>
        <a:lstStyle/>
        <a:p>
          <a:endParaRPr lang="en-US" sz="2000"/>
        </a:p>
      </dgm:t>
    </dgm:pt>
    <dgm:pt modelId="{13FCD4CC-9AE3-4A6C-B5F1-43B05A89ACB3}">
      <dgm:prSet phldrT="[Text]" custT="1"/>
      <dgm:spPr/>
      <dgm:t>
        <a:bodyPr/>
        <a:lstStyle/>
        <a:p>
          <a:r>
            <a:rPr lang="en-US" sz="2000" dirty="0" err="1" smtClean="0"/>
            <a:t>WhatsApp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Line</a:t>
          </a:r>
          <a:endParaRPr lang="en-US" sz="2000" dirty="0"/>
        </a:p>
      </dgm:t>
    </dgm:pt>
    <dgm:pt modelId="{F8AF2C09-7E25-4C2F-97CD-7BF51AAC2D55}" type="parTrans" cxnId="{330E51DF-0289-4364-B835-C3F2F5FDEE7E}">
      <dgm:prSet/>
      <dgm:spPr/>
      <dgm:t>
        <a:bodyPr/>
        <a:lstStyle/>
        <a:p>
          <a:endParaRPr lang="en-US" sz="2000"/>
        </a:p>
      </dgm:t>
    </dgm:pt>
    <dgm:pt modelId="{2BDCB008-8221-4917-A258-DD8BFECF5119}" type="sibTrans" cxnId="{330E51DF-0289-4364-B835-C3F2F5FDEE7E}">
      <dgm:prSet/>
      <dgm:spPr/>
      <dgm:t>
        <a:bodyPr/>
        <a:lstStyle/>
        <a:p>
          <a:endParaRPr lang="en-US" sz="2000"/>
        </a:p>
      </dgm:t>
    </dgm:pt>
    <dgm:pt modelId="{A07409E8-83D4-4510-A1A1-93E62EF008DE}">
      <dgm:prSet phldrT="[Text]" custT="1"/>
      <dgm:spPr/>
      <dgm:t>
        <a:bodyPr/>
        <a:lstStyle/>
        <a:p>
          <a:r>
            <a:rPr lang="en-US" sz="2000" dirty="0" smtClean="0"/>
            <a:t>Twitter</a:t>
          </a:r>
          <a:endParaRPr lang="en-US" sz="2000" dirty="0"/>
        </a:p>
      </dgm:t>
    </dgm:pt>
    <dgm:pt modelId="{ACD2BB77-2D68-43CA-81B2-B20B4D4AC2C6}" type="parTrans" cxnId="{20752631-94AB-4E3C-9143-7D3AFE28F7CC}">
      <dgm:prSet/>
      <dgm:spPr/>
      <dgm:t>
        <a:bodyPr/>
        <a:lstStyle/>
        <a:p>
          <a:endParaRPr lang="en-US" sz="2000"/>
        </a:p>
      </dgm:t>
    </dgm:pt>
    <dgm:pt modelId="{BEA35044-1628-4F9C-AAF5-3FC46DA03F57}" type="sibTrans" cxnId="{20752631-94AB-4E3C-9143-7D3AFE28F7CC}">
      <dgm:prSet/>
      <dgm:spPr/>
      <dgm:t>
        <a:bodyPr/>
        <a:lstStyle/>
        <a:p>
          <a:endParaRPr lang="en-US" sz="2000"/>
        </a:p>
      </dgm:t>
    </dgm:pt>
    <dgm:pt modelId="{85C917D1-3060-4177-B163-C843D34B2253}">
      <dgm:prSet phldrT="[Text]" custT="1"/>
      <dgm:spPr/>
      <dgm:t>
        <a:bodyPr/>
        <a:lstStyle/>
        <a:p>
          <a:r>
            <a:rPr lang="en-US" sz="2000" dirty="0" err="1" smtClean="0"/>
            <a:t>Instagram</a:t>
          </a:r>
          <a:endParaRPr lang="en-US" sz="2000" dirty="0"/>
        </a:p>
      </dgm:t>
    </dgm:pt>
    <dgm:pt modelId="{BFA1B348-2699-4E18-862A-1943808BBF96}" type="parTrans" cxnId="{8AD4BF8C-F67B-4F52-968D-0FF278354AC3}">
      <dgm:prSet/>
      <dgm:spPr/>
      <dgm:t>
        <a:bodyPr/>
        <a:lstStyle/>
        <a:p>
          <a:endParaRPr lang="en-US" sz="2000"/>
        </a:p>
      </dgm:t>
    </dgm:pt>
    <dgm:pt modelId="{8435FC2C-ACB3-42FC-85C2-9FE224B5260E}" type="sibTrans" cxnId="{8AD4BF8C-F67B-4F52-968D-0FF278354AC3}">
      <dgm:prSet/>
      <dgm:spPr/>
      <dgm:t>
        <a:bodyPr/>
        <a:lstStyle/>
        <a:p>
          <a:endParaRPr lang="en-US" sz="2000"/>
        </a:p>
      </dgm:t>
    </dgm:pt>
    <dgm:pt modelId="{73C1E077-991B-4689-AAA1-CF331FAB6F33}" type="pres">
      <dgm:prSet presAssocID="{8732FF4F-C92D-46D4-8199-B69C037C34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DCE55785-C5B9-4628-9980-D3329F9E3979}" type="pres">
      <dgm:prSet presAssocID="{DA91AC18-9571-4C2B-90EA-5605CA2AE140}" presName="hierRoot1" presStyleCnt="0">
        <dgm:presLayoutVars>
          <dgm:hierBranch val="init"/>
        </dgm:presLayoutVars>
      </dgm:prSet>
      <dgm:spPr/>
    </dgm:pt>
    <dgm:pt modelId="{A70A57A2-5D73-44DF-B6A6-0D0B880D5D4D}" type="pres">
      <dgm:prSet presAssocID="{DA91AC18-9571-4C2B-90EA-5605CA2AE140}" presName="rootComposite1" presStyleCnt="0"/>
      <dgm:spPr/>
    </dgm:pt>
    <dgm:pt modelId="{3FDC3D7E-B354-425B-96B8-308C6F78BEA0}" type="pres">
      <dgm:prSet presAssocID="{DA91AC18-9571-4C2B-90EA-5605CA2AE140}" presName="rootText1" presStyleLbl="node0" presStyleIdx="0" presStyleCnt="1" custScaleX="400217" custScaleY="81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266EA1-DD04-4A16-9D25-8CFA4D452741}" type="pres">
      <dgm:prSet presAssocID="{DA91AC18-9571-4C2B-90EA-5605CA2AE140}" presName="rootConnector1" presStyleLbl="node1" presStyleIdx="0" presStyleCnt="0"/>
      <dgm:spPr/>
      <dgm:t>
        <a:bodyPr/>
        <a:lstStyle/>
        <a:p>
          <a:endParaRPr lang="id-ID"/>
        </a:p>
      </dgm:t>
    </dgm:pt>
    <dgm:pt modelId="{2C978DA5-C0D9-4DC4-8D2D-4ECDE077D4E4}" type="pres">
      <dgm:prSet presAssocID="{DA91AC18-9571-4C2B-90EA-5605CA2AE140}" presName="hierChild2" presStyleCnt="0"/>
      <dgm:spPr/>
    </dgm:pt>
    <dgm:pt modelId="{C02ADE17-2997-475A-BEF2-24CEAA52F691}" type="pres">
      <dgm:prSet presAssocID="{80AD7806-9D6B-4090-9D47-F21657208939}" presName="Name37" presStyleLbl="parChTrans1D2" presStyleIdx="0" presStyleCnt="5"/>
      <dgm:spPr/>
      <dgm:t>
        <a:bodyPr/>
        <a:lstStyle/>
        <a:p>
          <a:endParaRPr lang="id-ID"/>
        </a:p>
      </dgm:t>
    </dgm:pt>
    <dgm:pt modelId="{75D00BEC-4A45-4EDA-A024-705BFED49C2E}" type="pres">
      <dgm:prSet presAssocID="{B38DE355-4072-4941-A410-6D4DEE9D94BA}" presName="hierRoot2" presStyleCnt="0">
        <dgm:presLayoutVars>
          <dgm:hierBranch val="init"/>
        </dgm:presLayoutVars>
      </dgm:prSet>
      <dgm:spPr/>
    </dgm:pt>
    <dgm:pt modelId="{E6CC703A-4A35-41A7-9376-21C81B3A9D07}" type="pres">
      <dgm:prSet presAssocID="{B38DE355-4072-4941-A410-6D4DEE9D94BA}" presName="rootComposite" presStyleCnt="0"/>
      <dgm:spPr/>
    </dgm:pt>
    <dgm:pt modelId="{B251C982-7728-45B3-9C84-0F02B8C85996}" type="pres">
      <dgm:prSet presAssocID="{B38DE355-4072-4941-A410-6D4DEE9D94BA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A1EA72D-3CAB-4977-8D01-6EEC357F8943}" type="pres">
      <dgm:prSet presAssocID="{B38DE355-4072-4941-A410-6D4DEE9D94BA}" presName="rootConnector" presStyleLbl="node2" presStyleIdx="0" presStyleCnt="5"/>
      <dgm:spPr/>
      <dgm:t>
        <a:bodyPr/>
        <a:lstStyle/>
        <a:p>
          <a:endParaRPr lang="id-ID"/>
        </a:p>
      </dgm:t>
    </dgm:pt>
    <dgm:pt modelId="{FF06D3A4-A056-425F-9624-0BF2404FE0B6}" type="pres">
      <dgm:prSet presAssocID="{B38DE355-4072-4941-A410-6D4DEE9D94BA}" presName="hierChild4" presStyleCnt="0"/>
      <dgm:spPr/>
    </dgm:pt>
    <dgm:pt modelId="{B3781DC6-B7EA-4936-900B-CFCF2C582808}" type="pres">
      <dgm:prSet presAssocID="{B38DE355-4072-4941-A410-6D4DEE9D94BA}" presName="hierChild5" presStyleCnt="0"/>
      <dgm:spPr/>
    </dgm:pt>
    <dgm:pt modelId="{91F86D87-5346-4C21-9029-D32D207FFFBF}" type="pres">
      <dgm:prSet presAssocID="{9F0DC97C-DED4-4873-9E28-DEA023C994C7}" presName="Name37" presStyleLbl="parChTrans1D2" presStyleIdx="1" presStyleCnt="5"/>
      <dgm:spPr/>
      <dgm:t>
        <a:bodyPr/>
        <a:lstStyle/>
        <a:p>
          <a:endParaRPr lang="id-ID"/>
        </a:p>
      </dgm:t>
    </dgm:pt>
    <dgm:pt modelId="{C21A75E3-79B1-4B3C-9894-8920610EC11A}" type="pres">
      <dgm:prSet presAssocID="{816565D3-AF94-40A9-9E4B-CE78A71BCE1E}" presName="hierRoot2" presStyleCnt="0">
        <dgm:presLayoutVars>
          <dgm:hierBranch val="init"/>
        </dgm:presLayoutVars>
      </dgm:prSet>
      <dgm:spPr/>
    </dgm:pt>
    <dgm:pt modelId="{3645A291-F751-477A-916D-EF78ADD55D57}" type="pres">
      <dgm:prSet presAssocID="{816565D3-AF94-40A9-9E4B-CE78A71BCE1E}" presName="rootComposite" presStyleCnt="0"/>
      <dgm:spPr/>
    </dgm:pt>
    <dgm:pt modelId="{9213D3B8-8015-4F69-84E5-E0560B70B362}" type="pres">
      <dgm:prSet presAssocID="{816565D3-AF94-40A9-9E4B-CE78A71BCE1E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6E85EFB-9DD5-4B3C-98AB-3372EFCEC2F6}" type="pres">
      <dgm:prSet presAssocID="{816565D3-AF94-40A9-9E4B-CE78A71BCE1E}" presName="rootConnector" presStyleLbl="node2" presStyleIdx="1" presStyleCnt="5"/>
      <dgm:spPr/>
      <dgm:t>
        <a:bodyPr/>
        <a:lstStyle/>
        <a:p>
          <a:endParaRPr lang="id-ID"/>
        </a:p>
      </dgm:t>
    </dgm:pt>
    <dgm:pt modelId="{EFA8CAE6-4FA0-45F3-B311-699BA2BAADA4}" type="pres">
      <dgm:prSet presAssocID="{816565D3-AF94-40A9-9E4B-CE78A71BCE1E}" presName="hierChild4" presStyleCnt="0"/>
      <dgm:spPr/>
    </dgm:pt>
    <dgm:pt modelId="{F0CAF6D7-A1A0-4ED0-B3DB-7D36CDA6AE4C}" type="pres">
      <dgm:prSet presAssocID="{816565D3-AF94-40A9-9E4B-CE78A71BCE1E}" presName="hierChild5" presStyleCnt="0"/>
      <dgm:spPr/>
    </dgm:pt>
    <dgm:pt modelId="{8D761856-D02F-4F5E-AC29-9A417E20DD08}" type="pres">
      <dgm:prSet presAssocID="{ACD2BB77-2D68-43CA-81B2-B20B4D4AC2C6}" presName="Name37" presStyleLbl="parChTrans1D2" presStyleIdx="2" presStyleCnt="5"/>
      <dgm:spPr/>
      <dgm:t>
        <a:bodyPr/>
        <a:lstStyle/>
        <a:p>
          <a:endParaRPr lang="id-ID"/>
        </a:p>
      </dgm:t>
    </dgm:pt>
    <dgm:pt modelId="{7943B22A-A98C-47EC-BD7D-16DA28647770}" type="pres">
      <dgm:prSet presAssocID="{A07409E8-83D4-4510-A1A1-93E62EF008DE}" presName="hierRoot2" presStyleCnt="0">
        <dgm:presLayoutVars>
          <dgm:hierBranch val="init"/>
        </dgm:presLayoutVars>
      </dgm:prSet>
      <dgm:spPr/>
    </dgm:pt>
    <dgm:pt modelId="{1E4E8929-C4B7-4B5C-8D8D-B93BABE7781B}" type="pres">
      <dgm:prSet presAssocID="{A07409E8-83D4-4510-A1A1-93E62EF008DE}" presName="rootComposite" presStyleCnt="0"/>
      <dgm:spPr/>
    </dgm:pt>
    <dgm:pt modelId="{0013B0A5-461E-4C53-8A84-EFBA4C690EDA}" type="pres">
      <dgm:prSet presAssocID="{A07409E8-83D4-4510-A1A1-93E62EF008DE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498435-F7FB-4682-90D2-286DFC261F8D}" type="pres">
      <dgm:prSet presAssocID="{A07409E8-83D4-4510-A1A1-93E62EF008DE}" presName="rootConnector" presStyleLbl="node2" presStyleIdx="2" presStyleCnt="5"/>
      <dgm:spPr/>
      <dgm:t>
        <a:bodyPr/>
        <a:lstStyle/>
        <a:p>
          <a:endParaRPr lang="id-ID"/>
        </a:p>
      </dgm:t>
    </dgm:pt>
    <dgm:pt modelId="{5CC43A90-74DC-42CB-A1D9-65D8C94E07A0}" type="pres">
      <dgm:prSet presAssocID="{A07409E8-83D4-4510-A1A1-93E62EF008DE}" presName="hierChild4" presStyleCnt="0"/>
      <dgm:spPr/>
    </dgm:pt>
    <dgm:pt modelId="{E828DF3C-2179-4D54-B414-B5883E5C397F}" type="pres">
      <dgm:prSet presAssocID="{A07409E8-83D4-4510-A1A1-93E62EF008DE}" presName="hierChild5" presStyleCnt="0"/>
      <dgm:spPr/>
    </dgm:pt>
    <dgm:pt modelId="{BA4DBBD6-183E-43FB-8808-4751E36DA849}" type="pres">
      <dgm:prSet presAssocID="{BFA1B348-2699-4E18-862A-1943808BBF96}" presName="Name37" presStyleLbl="parChTrans1D2" presStyleIdx="3" presStyleCnt="5"/>
      <dgm:spPr/>
      <dgm:t>
        <a:bodyPr/>
        <a:lstStyle/>
        <a:p>
          <a:endParaRPr lang="id-ID"/>
        </a:p>
      </dgm:t>
    </dgm:pt>
    <dgm:pt modelId="{B0F4C95B-D9D6-427C-838B-4E9D2D7279B9}" type="pres">
      <dgm:prSet presAssocID="{85C917D1-3060-4177-B163-C843D34B2253}" presName="hierRoot2" presStyleCnt="0">
        <dgm:presLayoutVars>
          <dgm:hierBranch val="init"/>
        </dgm:presLayoutVars>
      </dgm:prSet>
      <dgm:spPr/>
    </dgm:pt>
    <dgm:pt modelId="{08FFB62B-31F8-4765-A13D-96872354F83D}" type="pres">
      <dgm:prSet presAssocID="{85C917D1-3060-4177-B163-C843D34B2253}" presName="rootComposite" presStyleCnt="0"/>
      <dgm:spPr/>
    </dgm:pt>
    <dgm:pt modelId="{DC6092DF-8297-4EB9-ACAA-722F8425E2C9}" type="pres">
      <dgm:prSet presAssocID="{85C917D1-3060-4177-B163-C843D34B2253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D6E16FD-62D7-414A-83BE-E8B87ABF830D}" type="pres">
      <dgm:prSet presAssocID="{85C917D1-3060-4177-B163-C843D34B2253}" presName="rootConnector" presStyleLbl="node2" presStyleIdx="3" presStyleCnt="5"/>
      <dgm:spPr/>
      <dgm:t>
        <a:bodyPr/>
        <a:lstStyle/>
        <a:p>
          <a:endParaRPr lang="id-ID"/>
        </a:p>
      </dgm:t>
    </dgm:pt>
    <dgm:pt modelId="{130DBAAF-1852-4F2C-9B95-E2EA7B2CC1D5}" type="pres">
      <dgm:prSet presAssocID="{85C917D1-3060-4177-B163-C843D34B2253}" presName="hierChild4" presStyleCnt="0"/>
      <dgm:spPr/>
    </dgm:pt>
    <dgm:pt modelId="{1BDA4E93-7D6D-4502-ABFD-8F89732F3069}" type="pres">
      <dgm:prSet presAssocID="{85C917D1-3060-4177-B163-C843D34B2253}" presName="hierChild5" presStyleCnt="0"/>
      <dgm:spPr/>
    </dgm:pt>
    <dgm:pt modelId="{4AFB491E-3D13-4C51-AB2C-982A65FD7473}" type="pres">
      <dgm:prSet presAssocID="{F8AF2C09-7E25-4C2F-97CD-7BF51AAC2D55}" presName="Name37" presStyleLbl="parChTrans1D2" presStyleIdx="4" presStyleCnt="5"/>
      <dgm:spPr/>
      <dgm:t>
        <a:bodyPr/>
        <a:lstStyle/>
        <a:p>
          <a:endParaRPr lang="id-ID"/>
        </a:p>
      </dgm:t>
    </dgm:pt>
    <dgm:pt modelId="{4929C638-5882-42B5-BB22-31380C3540D8}" type="pres">
      <dgm:prSet presAssocID="{13FCD4CC-9AE3-4A6C-B5F1-43B05A89ACB3}" presName="hierRoot2" presStyleCnt="0">
        <dgm:presLayoutVars>
          <dgm:hierBranch val="init"/>
        </dgm:presLayoutVars>
      </dgm:prSet>
      <dgm:spPr/>
    </dgm:pt>
    <dgm:pt modelId="{616D260C-4059-46A8-8E59-7F96BFE56140}" type="pres">
      <dgm:prSet presAssocID="{13FCD4CC-9AE3-4A6C-B5F1-43B05A89ACB3}" presName="rootComposite" presStyleCnt="0"/>
      <dgm:spPr/>
    </dgm:pt>
    <dgm:pt modelId="{F759A01D-C236-4C49-A036-421CB5115A23}" type="pres">
      <dgm:prSet presAssocID="{13FCD4CC-9AE3-4A6C-B5F1-43B05A89ACB3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5E25BA3-5F39-4601-B960-778BA98412C6}" type="pres">
      <dgm:prSet presAssocID="{13FCD4CC-9AE3-4A6C-B5F1-43B05A89ACB3}" presName="rootConnector" presStyleLbl="node2" presStyleIdx="4" presStyleCnt="5"/>
      <dgm:spPr/>
      <dgm:t>
        <a:bodyPr/>
        <a:lstStyle/>
        <a:p>
          <a:endParaRPr lang="id-ID"/>
        </a:p>
      </dgm:t>
    </dgm:pt>
    <dgm:pt modelId="{4F8DB117-D933-4B84-9D80-85D68F71512B}" type="pres">
      <dgm:prSet presAssocID="{13FCD4CC-9AE3-4A6C-B5F1-43B05A89ACB3}" presName="hierChild4" presStyleCnt="0"/>
      <dgm:spPr/>
    </dgm:pt>
    <dgm:pt modelId="{C95FB88D-1F36-49CE-ABE9-2563A5B7EFDF}" type="pres">
      <dgm:prSet presAssocID="{13FCD4CC-9AE3-4A6C-B5F1-43B05A89ACB3}" presName="hierChild5" presStyleCnt="0"/>
      <dgm:spPr/>
    </dgm:pt>
    <dgm:pt modelId="{54137738-E2E7-40C8-896F-B522CF2AEB0A}" type="pres">
      <dgm:prSet presAssocID="{DA91AC18-9571-4C2B-90EA-5605CA2AE140}" presName="hierChild3" presStyleCnt="0"/>
      <dgm:spPr/>
    </dgm:pt>
  </dgm:ptLst>
  <dgm:cxnLst>
    <dgm:cxn modelId="{8FA803EF-6508-4D8E-9EA0-D95672871470}" type="presOf" srcId="{DA91AC18-9571-4C2B-90EA-5605CA2AE140}" destId="{53266EA1-DD04-4A16-9D25-8CFA4D452741}" srcOrd="1" destOrd="0" presId="urn:microsoft.com/office/officeart/2005/8/layout/orgChart1"/>
    <dgm:cxn modelId="{D784FE4C-A5B0-4782-9ED9-7855A7262FDA}" type="presOf" srcId="{ACD2BB77-2D68-43CA-81B2-B20B4D4AC2C6}" destId="{8D761856-D02F-4F5E-AC29-9A417E20DD08}" srcOrd="0" destOrd="0" presId="urn:microsoft.com/office/officeart/2005/8/layout/orgChart1"/>
    <dgm:cxn modelId="{E975FC11-67D9-49CC-9CF8-90729837093B}" srcId="{DA91AC18-9571-4C2B-90EA-5605CA2AE140}" destId="{816565D3-AF94-40A9-9E4B-CE78A71BCE1E}" srcOrd="1" destOrd="0" parTransId="{9F0DC97C-DED4-4873-9E28-DEA023C994C7}" sibTransId="{8609862B-A317-405E-BACB-5FC640650597}"/>
    <dgm:cxn modelId="{FA8982F2-5469-4330-BC65-864F9D880364}" type="presOf" srcId="{BFA1B348-2699-4E18-862A-1943808BBF96}" destId="{BA4DBBD6-183E-43FB-8808-4751E36DA849}" srcOrd="0" destOrd="0" presId="urn:microsoft.com/office/officeart/2005/8/layout/orgChart1"/>
    <dgm:cxn modelId="{914826BD-6659-463B-9C47-814A091D23E5}" type="presOf" srcId="{9F0DC97C-DED4-4873-9E28-DEA023C994C7}" destId="{91F86D87-5346-4C21-9029-D32D207FFFBF}" srcOrd="0" destOrd="0" presId="urn:microsoft.com/office/officeart/2005/8/layout/orgChart1"/>
    <dgm:cxn modelId="{DCA54CB1-54F1-41A5-81F1-6E388D9FC322}" type="presOf" srcId="{A07409E8-83D4-4510-A1A1-93E62EF008DE}" destId="{59498435-F7FB-4682-90D2-286DFC261F8D}" srcOrd="1" destOrd="0" presId="urn:microsoft.com/office/officeart/2005/8/layout/orgChart1"/>
    <dgm:cxn modelId="{05DC181C-3DBF-4C8A-A326-94B360D936E6}" type="presOf" srcId="{816565D3-AF94-40A9-9E4B-CE78A71BCE1E}" destId="{9213D3B8-8015-4F69-84E5-E0560B70B362}" srcOrd="0" destOrd="0" presId="urn:microsoft.com/office/officeart/2005/8/layout/orgChart1"/>
    <dgm:cxn modelId="{8AD4BF8C-F67B-4F52-968D-0FF278354AC3}" srcId="{DA91AC18-9571-4C2B-90EA-5605CA2AE140}" destId="{85C917D1-3060-4177-B163-C843D34B2253}" srcOrd="3" destOrd="0" parTransId="{BFA1B348-2699-4E18-862A-1943808BBF96}" sibTransId="{8435FC2C-ACB3-42FC-85C2-9FE224B5260E}"/>
    <dgm:cxn modelId="{04033AC9-4EDC-4F0E-9FA7-35E3CA7E876B}" type="presOf" srcId="{DA91AC18-9571-4C2B-90EA-5605CA2AE140}" destId="{3FDC3D7E-B354-425B-96B8-308C6F78BEA0}" srcOrd="0" destOrd="0" presId="urn:microsoft.com/office/officeart/2005/8/layout/orgChart1"/>
    <dgm:cxn modelId="{330E51DF-0289-4364-B835-C3F2F5FDEE7E}" srcId="{DA91AC18-9571-4C2B-90EA-5605CA2AE140}" destId="{13FCD4CC-9AE3-4A6C-B5F1-43B05A89ACB3}" srcOrd="4" destOrd="0" parTransId="{F8AF2C09-7E25-4C2F-97CD-7BF51AAC2D55}" sibTransId="{2BDCB008-8221-4917-A258-DD8BFECF5119}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A1A64FE4-283A-42D2-B335-ADBDB44ADC5F}" type="presOf" srcId="{85C917D1-3060-4177-B163-C843D34B2253}" destId="{DD6E16FD-62D7-414A-83BE-E8B87ABF830D}" srcOrd="1" destOrd="0" presId="urn:microsoft.com/office/officeart/2005/8/layout/orgChart1"/>
    <dgm:cxn modelId="{C58115F9-5BA1-40A0-B949-A4136E181EAD}" type="presOf" srcId="{F8AF2C09-7E25-4C2F-97CD-7BF51AAC2D55}" destId="{4AFB491E-3D13-4C51-AB2C-982A65FD7473}" srcOrd="0" destOrd="0" presId="urn:microsoft.com/office/officeart/2005/8/layout/orgChart1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5C3840A7-E79F-4092-AA3A-225582C30891}" type="presOf" srcId="{13FCD4CC-9AE3-4A6C-B5F1-43B05A89ACB3}" destId="{F759A01D-C236-4C49-A036-421CB5115A23}" srcOrd="0" destOrd="0" presId="urn:microsoft.com/office/officeart/2005/8/layout/orgChart1"/>
    <dgm:cxn modelId="{BD9F6E46-A124-4170-BAD7-81DCA94988CD}" type="presOf" srcId="{8732FF4F-C92D-46D4-8199-B69C037C34D9}" destId="{73C1E077-991B-4689-AAA1-CF331FAB6F33}" srcOrd="0" destOrd="0" presId="urn:microsoft.com/office/officeart/2005/8/layout/orgChart1"/>
    <dgm:cxn modelId="{A8085607-955E-4A0F-82FA-AB59CEC65DB4}" type="presOf" srcId="{80AD7806-9D6B-4090-9D47-F21657208939}" destId="{C02ADE17-2997-475A-BEF2-24CEAA52F691}" srcOrd="0" destOrd="0" presId="urn:microsoft.com/office/officeart/2005/8/layout/orgChart1"/>
    <dgm:cxn modelId="{24606E77-E6FC-4EDF-807F-64101CEA2964}" type="presOf" srcId="{816565D3-AF94-40A9-9E4B-CE78A71BCE1E}" destId="{16E85EFB-9DD5-4B3C-98AB-3372EFCEC2F6}" srcOrd="1" destOrd="0" presId="urn:microsoft.com/office/officeart/2005/8/layout/orgChart1"/>
    <dgm:cxn modelId="{20752631-94AB-4E3C-9143-7D3AFE28F7CC}" srcId="{DA91AC18-9571-4C2B-90EA-5605CA2AE140}" destId="{A07409E8-83D4-4510-A1A1-93E62EF008DE}" srcOrd="2" destOrd="0" parTransId="{ACD2BB77-2D68-43CA-81B2-B20B4D4AC2C6}" sibTransId="{BEA35044-1628-4F9C-AAF5-3FC46DA03F57}"/>
    <dgm:cxn modelId="{B6D4821E-CE77-4731-9C2E-E875AD3F0051}" type="presOf" srcId="{B38DE355-4072-4941-A410-6D4DEE9D94BA}" destId="{B251C982-7728-45B3-9C84-0F02B8C85996}" srcOrd="0" destOrd="0" presId="urn:microsoft.com/office/officeart/2005/8/layout/orgChart1"/>
    <dgm:cxn modelId="{E539A680-55E1-4E25-8CA5-F91399C1766C}" type="presOf" srcId="{85C917D1-3060-4177-B163-C843D34B2253}" destId="{DC6092DF-8297-4EB9-ACAA-722F8425E2C9}" srcOrd="0" destOrd="0" presId="urn:microsoft.com/office/officeart/2005/8/layout/orgChart1"/>
    <dgm:cxn modelId="{CAAC892B-804D-4824-8401-32F4E81DE5A8}" type="presOf" srcId="{B38DE355-4072-4941-A410-6D4DEE9D94BA}" destId="{8A1EA72D-3CAB-4977-8D01-6EEC357F8943}" srcOrd="1" destOrd="0" presId="urn:microsoft.com/office/officeart/2005/8/layout/orgChart1"/>
    <dgm:cxn modelId="{E000563B-2A7F-426C-96B5-54636DE00B40}" type="presOf" srcId="{13FCD4CC-9AE3-4A6C-B5F1-43B05A89ACB3}" destId="{25E25BA3-5F39-4601-B960-778BA98412C6}" srcOrd="1" destOrd="0" presId="urn:microsoft.com/office/officeart/2005/8/layout/orgChart1"/>
    <dgm:cxn modelId="{E1F39E0E-D61F-45C2-A793-2DF875B00495}" type="presOf" srcId="{A07409E8-83D4-4510-A1A1-93E62EF008DE}" destId="{0013B0A5-461E-4C53-8A84-EFBA4C690EDA}" srcOrd="0" destOrd="0" presId="urn:microsoft.com/office/officeart/2005/8/layout/orgChart1"/>
    <dgm:cxn modelId="{5B68D353-FF34-48F5-AB2A-C52471C6C5AB}" type="presParOf" srcId="{73C1E077-991B-4689-AAA1-CF331FAB6F33}" destId="{DCE55785-C5B9-4628-9980-D3329F9E3979}" srcOrd="0" destOrd="0" presId="urn:microsoft.com/office/officeart/2005/8/layout/orgChart1"/>
    <dgm:cxn modelId="{BEAE43B8-ADA5-4E27-A907-186B90AE9B48}" type="presParOf" srcId="{DCE55785-C5B9-4628-9980-D3329F9E3979}" destId="{A70A57A2-5D73-44DF-B6A6-0D0B880D5D4D}" srcOrd="0" destOrd="0" presId="urn:microsoft.com/office/officeart/2005/8/layout/orgChart1"/>
    <dgm:cxn modelId="{7F631ED9-6C38-4D02-ACE3-16D94C79B1FB}" type="presParOf" srcId="{A70A57A2-5D73-44DF-B6A6-0D0B880D5D4D}" destId="{3FDC3D7E-B354-425B-96B8-308C6F78BEA0}" srcOrd="0" destOrd="0" presId="urn:microsoft.com/office/officeart/2005/8/layout/orgChart1"/>
    <dgm:cxn modelId="{1ADDB942-F742-424E-9E71-3B6A7481E4BB}" type="presParOf" srcId="{A70A57A2-5D73-44DF-B6A6-0D0B880D5D4D}" destId="{53266EA1-DD04-4A16-9D25-8CFA4D452741}" srcOrd="1" destOrd="0" presId="urn:microsoft.com/office/officeart/2005/8/layout/orgChart1"/>
    <dgm:cxn modelId="{A08B3ABD-FB84-4DB1-8754-AAB704CA846A}" type="presParOf" srcId="{DCE55785-C5B9-4628-9980-D3329F9E3979}" destId="{2C978DA5-C0D9-4DC4-8D2D-4ECDE077D4E4}" srcOrd="1" destOrd="0" presId="urn:microsoft.com/office/officeart/2005/8/layout/orgChart1"/>
    <dgm:cxn modelId="{3AAC00AC-1078-4431-8503-C3BBE0BEEF84}" type="presParOf" srcId="{2C978DA5-C0D9-4DC4-8D2D-4ECDE077D4E4}" destId="{C02ADE17-2997-475A-BEF2-24CEAA52F691}" srcOrd="0" destOrd="0" presId="urn:microsoft.com/office/officeart/2005/8/layout/orgChart1"/>
    <dgm:cxn modelId="{4BF68279-1B46-4F91-825C-DFFA66B0D50F}" type="presParOf" srcId="{2C978DA5-C0D9-4DC4-8D2D-4ECDE077D4E4}" destId="{75D00BEC-4A45-4EDA-A024-705BFED49C2E}" srcOrd="1" destOrd="0" presId="urn:microsoft.com/office/officeart/2005/8/layout/orgChart1"/>
    <dgm:cxn modelId="{B774C841-C21D-4B44-BB73-F92D291BE07B}" type="presParOf" srcId="{75D00BEC-4A45-4EDA-A024-705BFED49C2E}" destId="{E6CC703A-4A35-41A7-9376-21C81B3A9D07}" srcOrd="0" destOrd="0" presId="urn:microsoft.com/office/officeart/2005/8/layout/orgChart1"/>
    <dgm:cxn modelId="{9311C775-9C01-4F44-9C70-64D22685D3CF}" type="presParOf" srcId="{E6CC703A-4A35-41A7-9376-21C81B3A9D07}" destId="{B251C982-7728-45B3-9C84-0F02B8C85996}" srcOrd="0" destOrd="0" presId="urn:microsoft.com/office/officeart/2005/8/layout/orgChart1"/>
    <dgm:cxn modelId="{724DBB30-CC31-45DA-8BB2-3ADC52F8F3AF}" type="presParOf" srcId="{E6CC703A-4A35-41A7-9376-21C81B3A9D07}" destId="{8A1EA72D-3CAB-4977-8D01-6EEC357F8943}" srcOrd="1" destOrd="0" presId="urn:microsoft.com/office/officeart/2005/8/layout/orgChart1"/>
    <dgm:cxn modelId="{B6B10177-C3CD-4896-9EFA-81A3C8218536}" type="presParOf" srcId="{75D00BEC-4A45-4EDA-A024-705BFED49C2E}" destId="{FF06D3A4-A056-425F-9624-0BF2404FE0B6}" srcOrd="1" destOrd="0" presId="urn:microsoft.com/office/officeart/2005/8/layout/orgChart1"/>
    <dgm:cxn modelId="{96D1D002-EE08-4CEF-9D60-FAE2C18D244D}" type="presParOf" srcId="{75D00BEC-4A45-4EDA-A024-705BFED49C2E}" destId="{B3781DC6-B7EA-4936-900B-CFCF2C582808}" srcOrd="2" destOrd="0" presId="urn:microsoft.com/office/officeart/2005/8/layout/orgChart1"/>
    <dgm:cxn modelId="{72322056-7E7C-425D-878C-19EAB439CDA9}" type="presParOf" srcId="{2C978DA5-C0D9-4DC4-8D2D-4ECDE077D4E4}" destId="{91F86D87-5346-4C21-9029-D32D207FFFBF}" srcOrd="2" destOrd="0" presId="urn:microsoft.com/office/officeart/2005/8/layout/orgChart1"/>
    <dgm:cxn modelId="{8D8DDD22-F826-4C7D-AA1E-2966E36E7B81}" type="presParOf" srcId="{2C978DA5-C0D9-4DC4-8D2D-4ECDE077D4E4}" destId="{C21A75E3-79B1-4B3C-9894-8920610EC11A}" srcOrd="3" destOrd="0" presId="urn:microsoft.com/office/officeart/2005/8/layout/orgChart1"/>
    <dgm:cxn modelId="{FB9C9728-DCCD-449C-8153-A882B96531E4}" type="presParOf" srcId="{C21A75E3-79B1-4B3C-9894-8920610EC11A}" destId="{3645A291-F751-477A-916D-EF78ADD55D57}" srcOrd="0" destOrd="0" presId="urn:microsoft.com/office/officeart/2005/8/layout/orgChart1"/>
    <dgm:cxn modelId="{4424D232-73BE-4BDA-B988-13865A52BE9E}" type="presParOf" srcId="{3645A291-F751-477A-916D-EF78ADD55D57}" destId="{9213D3B8-8015-4F69-84E5-E0560B70B362}" srcOrd="0" destOrd="0" presId="urn:microsoft.com/office/officeart/2005/8/layout/orgChart1"/>
    <dgm:cxn modelId="{1CC0941E-06BF-4110-B7C2-174A1317BA9E}" type="presParOf" srcId="{3645A291-F751-477A-916D-EF78ADD55D57}" destId="{16E85EFB-9DD5-4B3C-98AB-3372EFCEC2F6}" srcOrd="1" destOrd="0" presId="urn:microsoft.com/office/officeart/2005/8/layout/orgChart1"/>
    <dgm:cxn modelId="{B8CFA4FD-4046-40E2-88D7-CCB47E4AFB42}" type="presParOf" srcId="{C21A75E3-79B1-4B3C-9894-8920610EC11A}" destId="{EFA8CAE6-4FA0-45F3-B311-699BA2BAADA4}" srcOrd="1" destOrd="0" presId="urn:microsoft.com/office/officeart/2005/8/layout/orgChart1"/>
    <dgm:cxn modelId="{B479EBF2-316B-495F-8DA8-74C11E6794DC}" type="presParOf" srcId="{C21A75E3-79B1-4B3C-9894-8920610EC11A}" destId="{F0CAF6D7-A1A0-4ED0-B3DB-7D36CDA6AE4C}" srcOrd="2" destOrd="0" presId="urn:microsoft.com/office/officeart/2005/8/layout/orgChart1"/>
    <dgm:cxn modelId="{97525A9B-275A-4D3D-A1CD-664BA653CC45}" type="presParOf" srcId="{2C978DA5-C0D9-4DC4-8D2D-4ECDE077D4E4}" destId="{8D761856-D02F-4F5E-AC29-9A417E20DD08}" srcOrd="4" destOrd="0" presId="urn:microsoft.com/office/officeart/2005/8/layout/orgChart1"/>
    <dgm:cxn modelId="{CF7A0492-44E4-4318-9C71-562960A87B5C}" type="presParOf" srcId="{2C978DA5-C0D9-4DC4-8D2D-4ECDE077D4E4}" destId="{7943B22A-A98C-47EC-BD7D-16DA28647770}" srcOrd="5" destOrd="0" presId="urn:microsoft.com/office/officeart/2005/8/layout/orgChart1"/>
    <dgm:cxn modelId="{AE207D8A-7BF9-44A8-A613-8E6CEAEAE658}" type="presParOf" srcId="{7943B22A-A98C-47EC-BD7D-16DA28647770}" destId="{1E4E8929-C4B7-4B5C-8D8D-B93BABE7781B}" srcOrd="0" destOrd="0" presId="urn:microsoft.com/office/officeart/2005/8/layout/orgChart1"/>
    <dgm:cxn modelId="{8D018C75-1DF7-4502-B1C6-3B06186A4AEB}" type="presParOf" srcId="{1E4E8929-C4B7-4B5C-8D8D-B93BABE7781B}" destId="{0013B0A5-461E-4C53-8A84-EFBA4C690EDA}" srcOrd="0" destOrd="0" presId="urn:microsoft.com/office/officeart/2005/8/layout/orgChart1"/>
    <dgm:cxn modelId="{37431CEB-4C00-42D7-9B68-DD002B25E352}" type="presParOf" srcId="{1E4E8929-C4B7-4B5C-8D8D-B93BABE7781B}" destId="{59498435-F7FB-4682-90D2-286DFC261F8D}" srcOrd="1" destOrd="0" presId="urn:microsoft.com/office/officeart/2005/8/layout/orgChart1"/>
    <dgm:cxn modelId="{1C3F300A-7391-433D-9540-6131F70C5E66}" type="presParOf" srcId="{7943B22A-A98C-47EC-BD7D-16DA28647770}" destId="{5CC43A90-74DC-42CB-A1D9-65D8C94E07A0}" srcOrd="1" destOrd="0" presId="urn:microsoft.com/office/officeart/2005/8/layout/orgChart1"/>
    <dgm:cxn modelId="{6DCEF758-71F5-433C-875F-047E4727FF20}" type="presParOf" srcId="{7943B22A-A98C-47EC-BD7D-16DA28647770}" destId="{E828DF3C-2179-4D54-B414-B5883E5C397F}" srcOrd="2" destOrd="0" presId="urn:microsoft.com/office/officeart/2005/8/layout/orgChart1"/>
    <dgm:cxn modelId="{23941EFD-56EF-49D0-B7C3-56F00B3D4A70}" type="presParOf" srcId="{2C978DA5-C0D9-4DC4-8D2D-4ECDE077D4E4}" destId="{BA4DBBD6-183E-43FB-8808-4751E36DA849}" srcOrd="6" destOrd="0" presId="urn:microsoft.com/office/officeart/2005/8/layout/orgChart1"/>
    <dgm:cxn modelId="{CF0ED4AA-7566-4D68-B0BC-44FB06F4F323}" type="presParOf" srcId="{2C978DA5-C0D9-4DC4-8D2D-4ECDE077D4E4}" destId="{B0F4C95B-D9D6-427C-838B-4E9D2D7279B9}" srcOrd="7" destOrd="0" presId="urn:microsoft.com/office/officeart/2005/8/layout/orgChart1"/>
    <dgm:cxn modelId="{1A76101D-0E4C-4AB2-979F-2631F73B7822}" type="presParOf" srcId="{B0F4C95B-D9D6-427C-838B-4E9D2D7279B9}" destId="{08FFB62B-31F8-4765-A13D-96872354F83D}" srcOrd="0" destOrd="0" presId="urn:microsoft.com/office/officeart/2005/8/layout/orgChart1"/>
    <dgm:cxn modelId="{07DA85D3-43DD-4486-B274-45EB1EFE3B09}" type="presParOf" srcId="{08FFB62B-31F8-4765-A13D-96872354F83D}" destId="{DC6092DF-8297-4EB9-ACAA-722F8425E2C9}" srcOrd="0" destOrd="0" presId="urn:microsoft.com/office/officeart/2005/8/layout/orgChart1"/>
    <dgm:cxn modelId="{3ED3EA2F-A232-40A9-8DBC-03C7EDA222A6}" type="presParOf" srcId="{08FFB62B-31F8-4765-A13D-96872354F83D}" destId="{DD6E16FD-62D7-414A-83BE-E8B87ABF830D}" srcOrd="1" destOrd="0" presId="urn:microsoft.com/office/officeart/2005/8/layout/orgChart1"/>
    <dgm:cxn modelId="{A83E30E1-1BB2-46C2-BE8F-C2939103AA87}" type="presParOf" srcId="{B0F4C95B-D9D6-427C-838B-4E9D2D7279B9}" destId="{130DBAAF-1852-4F2C-9B95-E2EA7B2CC1D5}" srcOrd="1" destOrd="0" presId="urn:microsoft.com/office/officeart/2005/8/layout/orgChart1"/>
    <dgm:cxn modelId="{78216736-35E8-49BA-89D7-D03E5C45B924}" type="presParOf" srcId="{B0F4C95B-D9D6-427C-838B-4E9D2D7279B9}" destId="{1BDA4E93-7D6D-4502-ABFD-8F89732F3069}" srcOrd="2" destOrd="0" presId="urn:microsoft.com/office/officeart/2005/8/layout/orgChart1"/>
    <dgm:cxn modelId="{78EF693A-5A34-476C-B45E-0F331B8F07F9}" type="presParOf" srcId="{2C978DA5-C0D9-4DC4-8D2D-4ECDE077D4E4}" destId="{4AFB491E-3D13-4C51-AB2C-982A65FD7473}" srcOrd="8" destOrd="0" presId="urn:microsoft.com/office/officeart/2005/8/layout/orgChart1"/>
    <dgm:cxn modelId="{B89ABD6A-6132-440F-9146-E4D315D2A5EE}" type="presParOf" srcId="{2C978DA5-C0D9-4DC4-8D2D-4ECDE077D4E4}" destId="{4929C638-5882-42B5-BB22-31380C3540D8}" srcOrd="9" destOrd="0" presId="urn:microsoft.com/office/officeart/2005/8/layout/orgChart1"/>
    <dgm:cxn modelId="{09BD4D11-33E3-4B01-AA16-D1780889E89A}" type="presParOf" srcId="{4929C638-5882-42B5-BB22-31380C3540D8}" destId="{616D260C-4059-46A8-8E59-7F96BFE56140}" srcOrd="0" destOrd="0" presId="urn:microsoft.com/office/officeart/2005/8/layout/orgChart1"/>
    <dgm:cxn modelId="{EA4C2E8D-7367-48E0-B1A7-0DEDB6B5F465}" type="presParOf" srcId="{616D260C-4059-46A8-8E59-7F96BFE56140}" destId="{F759A01D-C236-4C49-A036-421CB5115A23}" srcOrd="0" destOrd="0" presId="urn:microsoft.com/office/officeart/2005/8/layout/orgChart1"/>
    <dgm:cxn modelId="{8073E464-0387-4A31-AD94-39F1F8756F11}" type="presParOf" srcId="{616D260C-4059-46A8-8E59-7F96BFE56140}" destId="{25E25BA3-5F39-4601-B960-778BA98412C6}" srcOrd="1" destOrd="0" presId="urn:microsoft.com/office/officeart/2005/8/layout/orgChart1"/>
    <dgm:cxn modelId="{E02674EA-AAF2-4CEC-9313-1C906887384B}" type="presParOf" srcId="{4929C638-5882-42B5-BB22-31380C3540D8}" destId="{4F8DB117-D933-4B84-9D80-85D68F71512B}" srcOrd="1" destOrd="0" presId="urn:microsoft.com/office/officeart/2005/8/layout/orgChart1"/>
    <dgm:cxn modelId="{6BD67CFA-A167-42AA-9D2A-8982A8E2B368}" type="presParOf" srcId="{4929C638-5882-42B5-BB22-31380C3540D8}" destId="{C95FB88D-1F36-49CE-ABE9-2563A5B7EFDF}" srcOrd="2" destOrd="0" presId="urn:microsoft.com/office/officeart/2005/8/layout/orgChart1"/>
    <dgm:cxn modelId="{01BEFE33-7699-4515-AEF8-1FB9AFD30F37}" type="presParOf" srcId="{DCE55785-C5B9-4628-9980-D3329F9E3979}" destId="{54137738-E2E7-40C8-896F-B522CF2AEB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smtClean="0">
              <a:sym typeface="Arial"/>
            </a:rPr>
            <a:t>Cara-Cara </a:t>
          </a:r>
          <a:r>
            <a:rPr lang="en-US" sz="2000" b="1" dirty="0" err="1" smtClean="0">
              <a:sym typeface="Arial"/>
            </a:rPr>
            <a:t>Melakukan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Promosi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pPr algn="l"/>
          <a:r>
            <a:rPr lang="en-US" sz="2000" dirty="0" err="1" smtClean="0"/>
            <a:t>Memberikan</a:t>
          </a:r>
          <a:r>
            <a:rPr lang="en-US" sz="2000" dirty="0" smtClean="0"/>
            <a:t> </a:t>
          </a:r>
          <a:r>
            <a:rPr lang="en-US" sz="2000" dirty="0" err="1" smtClean="0"/>
            <a:t>sampel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contoh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816565D3-AF94-40A9-9E4B-CE78A71BCE1E}">
      <dgm:prSet phldrT="[Text]" custT="1"/>
      <dgm:spPr/>
      <dgm:t>
        <a:bodyPr/>
        <a:lstStyle/>
        <a:p>
          <a:pPr algn="l"/>
          <a:r>
            <a:rPr lang="en-US" sz="2000" dirty="0" err="1" smtClean="0"/>
            <a:t>Pemberian</a:t>
          </a:r>
          <a:r>
            <a:rPr lang="en-US" sz="2000" dirty="0" smtClean="0"/>
            <a:t> </a:t>
          </a:r>
          <a:r>
            <a:rPr lang="en-US" sz="2000" dirty="0" err="1" smtClean="0"/>
            <a:t>kupon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nota</a:t>
          </a:r>
          <a:endParaRPr lang="en-US" sz="2000" dirty="0"/>
        </a:p>
      </dgm:t>
    </dgm:pt>
    <dgm:pt modelId="{9F0DC97C-DED4-4873-9E28-DEA023C994C7}" type="parTrans" cxnId="{E975FC11-67D9-49CC-9CF8-90729837093B}">
      <dgm:prSet/>
      <dgm:spPr/>
      <dgm:t>
        <a:bodyPr/>
        <a:lstStyle/>
        <a:p>
          <a:endParaRPr lang="en-US" sz="2000"/>
        </a:p>
      </dgm:t>
    </dgm:pt>
    <dgm:pt modelId="{8609862B-A317-405E-BACB-5FC640650597}" type="sibTrans" cxnId="{E975FC11-67D9-49CC-9CF8-90729837093B}">
      <dgm:prSet/>
      <dgm:spPr/>
      <dgm:t>
        <a:bodyPr/>
        <a:lstStyle/>
        <a:p>
          <a:endParaRPr lang="en-US" sz="2000"/>
        </a:p>
      </dgm:t>
    </dgm:pt>
    <dgm:pt modelId="{13FCD4CC-9AE3-4A6C-B5F1-43B05A89ACB3}">
      <dgm:prSet phldrT="[Text]" custT="1"/>
      <dgm:spPr/>
      <dgm:t>
        <a:bodyPr/>
        <a:lstStyle/>
        <a:p>
          <a:pPr algn="l"/>
          <a:r>
            <a:rPr lang="en-US" sz="2000" dirty="0" err="1" smtClean="0"/>
            <a:t>Waktu</a:t>
          </a:r>
          <a:r>
            <a:rPr lang="en-US" sz="2000" dirty="0" smtClean="0"/>
            <a:t> </a:t>
          </a:r>
          <a:r>
            <a:rPr lang="en-US" sz="2000" dirty="0" err="1" smtClean="0"/>
            <a:t>pembelian</a:t>
          </a:r>
          <a:r>
            <a:rPr lang="en-US" sz="2000" dirty="0" smtClean="0"/>
            <a:t> </a:t>
          </a:r>
          <a:r>
            <a:rPr lang="en-US" sz="2000" dirty="0" err="1" smtClean="0"/>
            <a:t>terbaik</a:t>
          </a:r>
          <a:endParaRPr lang="en-US" sz="2000" dirty="0"/>
        </a:p>
      </dgm:t>
    </dgm:pt>
    <dgm:pt modelId="{F8AF2C09-7E25-4C2F-97CD-7BF51AAC2D55}" type="parTrans" cxnId="{330E51DF-0289-4364-B835-C3F2F5FDEE7E}">
      <dgm:prSet/>
      <dgm:spPr/>
      <dgm:t>
        <a:bodyPr/>
        <a:lstStyle/>
        <a:p>
          <a:endParaRPr lang="en-US" sz="2000"/>
        </a:p>
      </dgm:t>
    </dgm:pt>
    <dgm:pt modelId="{2BDCB008-8221-4917-A258-DD8BFECF5119}" type="sibTrans" cxnId="{330E51DF-0289-4364-B835-C3F2F5FDEE7E}">
      <dgm:prSet/>
      <dgm:spPr/>
      <dgm:t>
        <a:bodyPr/>
        <a:lstStyle/>
        <a:p>
          <a:endParaRPr lang="en-US" sz="2000"/>
        </a:p>
      </dgm:t>
    </dgm:pt>
    <dgm:pt modelId="{A07409E8-83D4-4510-A1A1-93E62EF008DE}">
      <dgm:prSet phldrT="[Text]" custT="1"/>
      <dgm:spPr/>
      <dgm:t>
        <a:bodyPr/>
        <a:lstStyle/>
        <a:p>
          <a:pPr algn="l"/>
          <a:r>
            <a:rPr lang="en-US" sz="2000" dirty="0" err="1" smtClean="0"/>
            <a:t>Pemberian</a:t>
          </a:r>
          <a:r>
            <a:rPr lang="en-US" sz="2000" dirty="0" smtClean="0"/>
            <a:t> </a:t>
          </a:r>
          <a:r>
            <a:rPr lang="en-US" sz="2000" dirty="0" err="1" smtClean="0"/>
            <a:t>potongan</a:t>
          </a:r>
          <a:r>
            <a:rPr lang="en-US" sz="2000" dirty="0" smtClean="0"/>
            <a:t> </a:t>
          </a:r>
          <a:r>
            <a:rPr lang="en-US" sz="2000" dirty="0" err="1" smtClean="0"/>
            <a:t>harga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diskon</a:t>
          </a:r>
          <a:endParaRPr lang="en-US" sz="2000" dirty="0"/>
        </a:p>
      </dgm:t>
    </dgm:pt>
    <dgm:pt modelId="{ACD2BB77-2D68-43CA-81B2-B20B4D4AC2C6}" type="parTrans" cxnId="{20752631-94AB-4E3C-9143-7D3AFE28F7CC}">
      <dgm:prSet/>
      <dgm:spPr/>
      <dgm:t>
        <a:bodyPr/>
        <a:lstStyle/>
        <a:p>
          <a:endParaRPr lang="en-US" sz="2000"/>
        </a:p>
      </dgm:t>
    </dgm:pt>
    <dgm:pt modelId="{BEA35044-1628-4F9C-AAF5-3FC46DA03F57}" type="sibTrans" cxnId="{20752631-94AB-4E3C-9143-7D3AFE28F7CC}">
      <dgm:prSet/>
      <dgm:spPr/>
      <dgm:t>
        <a:bodyPr/>
        <a:lstStyle/>
        <a:p>
          <a:endParaRPr lang="en-US" sz="2000"/>
        </a:p>
      </dgm:t>
    </dgm:pt>
    <dgm:pt modelId="{85C917D1-3060-4177-B163-C843D34B2253}">
      <dgm:prSet phldrT="[Text]" custT="1"/>
      <dgm:spPr/>
      <dgm:t>
        <a:bodyPr/>
        <a:lstStyle/>
        <a:p>
          <a:pPr algn="l"/>
          <a:r>
            <a:rPr lang="en-US" sz="2000" dirty="0" smtClean="0"/>
            <a:t>Rabat </a:t>
          </a:r>
          <a:endParaRPr lang="en-US" sz="2000" dirty="0"/>
        </a:p>
      </dgm:t>
    </dgm:pt>
    <dgm:pt modelId="{BFA1B348-2699-4E18-862A-1943808BBF96}" type="parTrans" cxnId="{8AD4BF8C-F67B-4F52-968D-0FF278354AC3}">
      <dgm:prSet/>
      <dgm:spPr/>
      <dgm:t>
        <a:bodyPr/>
        <a:lstStyle/>
        <a:p>
          <a:endParaRPr lang="en-US" sz="2000"/>
        </a:p>
      </dgm:t>
    </dgm:pt>
    <dgm:pt modelId="{8435FC2C-ACB3-42FC-85C2-9FE224B5260E}" type="sibTrans" cxnId="{8AD4BF8C-F67B-4F52-968D-0FF278354AC3}">
      <dgm:prSet/>
      <dgm:spPr/>
      <dgm:t>
        <a:bodyPr/>
        <a:lstStyle/>
        <a:p>
          <a:endParaRPr lang="en-US" sz="2000"/>
        </a:p>
      </dgm:t>
    </dgm:pt>
    <dgm:pt modelId="{A898D349-687F-4CB6-B44E-E4427DF84283}">
      <dgm:prSet phldrT="[Text]" custT="1"/>
      <dgm:spPr/>
      <dgm:t>
        <a:bodyPr/>
        <a:lstStyle/>
        <a:p>
          <a:pPr algn="l"/>
          <a:r>
            <a:rPr lang="en-US" sz="2000" dirty="0" err="1" smtClean="0"/>
            <a:t>Kupon</a:t>
          </a:r>
          <a:r>
            <a:rPr lang="en-US" sz="2000" dirty="0" smtClean="0"/>
            <a:t> </a:t>
          </a:r>
          <a:r>
            <a:rPr lang="en-US" sz="2000" dirty="0" err="1" smtClean="0"/>
            <a:t>berhadiah</a:t>
          </a:r>
          <a:endParaRPr lang="en-US" sz="2000" dirty="0"/>
        </a:p>
      </dgm:t>
    </dgm:pt>
    <dgm:pt modelId="{14339EF8-BB02-427D-9F2F-DE251B71F3BB}" type="parTrans" cxnId="{11C90064-F81E-4C2E-A553-5FB1AA65EFBB}">
      <dgm:prSet/>
      <dgm:spPr/>
      <dgm:t>
        <a:bodyPr/>
        <a:lstStyle/>
        <a:p>
          <a:endParaRPr lang="en-US" sz="2000"/>
        </a:p>
      </dgm:t>
    </dgm:pt>
    <dgm:pt modelId="{08C377B2-AAEB-4DA1-AF4C-702CADD80E09}" type="sibTrans" cxnId="{11C90064-F81E-4C2E-A553-5FB1AA65EFBB}">
      <dgm:prSet/>
      <dgm:spPr/>
      <dgm:t>
        <a:bodyPr/>
        <a:lstStyle/>
        <a:p>
          <a:endParaRPr lang="en-US" sz="2000"/>
        </a:p>
      </dgm:t>
    </dgm:pt>
    <dgm:pt modelId="{88B66F46-0512-4AC0-8CE5-308D4ED16DB7}">
      <dgm:prSet phldrT="[Text]" custT="1"/>
      <dgm:spPr/>
      <dgm:t>
        <a:bodyPr/>
        <a:lstStyle/>
        <a:p>
          <a:pPr algn="l"/>
          <a:r>
            <a:rPr lang="en-US" sz="2000" dirty="0" err="1" smtClean="0"/>
            <a:t>Mendemonstrasikan</a:t>
          </a:r>
          <a:r>
            <a:rPr lang="en-US" sz="2000" dirty="0" smtClean="0"/>
            <a:t> </a:t>
          </a:r>
          <a:r>
            <a:rPr lang="en-US" sz="2000" dirty="0" err="1" smtClean="0"/>
            <a:t>keunggulan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EE18A8F7-977C-4D5E-8C0F-72ABAC7C32B6}" type="parTrans" cxnId="{4C290164-DA8C-433E-8394-2449F9A21DD5}">
      <dgm:prSet/>
      <dgm:spPr/>
      <dgm:t>
        <a:bodyPr/>
        <a:lstStyle/>
        <a:p>
          <a:endParaRPr lang="en-US" sz="2000"/>
        </a:p>
      </dgm:t>
    </dgm:pt>
    <dgm:pt modelId="{9C9FDA57-50E7-49FB-826D-3D1B243CC31D}" type="sibTrans" cxnId="{4C290164-DA8C-433E-8394-2449F9A21DD5}">
      <dgm:prSet/>
      <dgm:spPr/>
      <dgm:t>
        <a:bodyPr/>
        <a:lstStyle/>
        <a:p>
          <a:endParaRPr lang="en-US" sz="2000"/>
        </a:p>
      </dgm:t>
    </dgm:pt>
    <dgm:pt modelId="{F6577E70-52F3-4D2F-BD8D-56D4DE9C63FD}" type="pres">
      <dgm:prSet presAssocID="{8732FF4F-C92D-46D4-8199-B69C037C34D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AFDD61A-F116-47B8-ABA4-B8B1C213EB81}" type="pres">
      <dgm:prSet presAssocID="{DA91AC18-9571-4C2B-90EA-5605CA2AE140}" presName="root1" presStyleCnt="0"/>
      <dgm:spPr/>
    </dgm:pt>
    <dgm:pt modelId="{6C9869E3-6241-4737-84EE-3B7184865F01}" type="pres">
      <dgm:prSet presAssocID="{DA91AC18-9571-4C2B-90EA-5605CA2AE140}" presName="LevelOneTextNode" presStyleLbl="node0" presStyleIdx="0" presStyleCnt="1" custScaleX="151436" custScaleY="13345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6BB7C07-F5AE-4B2F-BFD3-D6C90F25D5D7}" type="pres">
      <dgm:prSet presAssocID="{DA91AC18-9571-4C2B-90EA-5605CA2AE140}" presName="level2hierChild" presStyleCnt="0"/>
      <dgm:spPr/>
    </dgm:pt>
    <dgm:pt modelId="{54004A13-5256-403F-BB3E-0FC0ECB140FC}" type="pres">
      <dgm:prSet presAssocID="{80AD7806-9D6B-4090-9D47-F21657208939}" presName="conn2-1" presStyleLbl="parChTrans1D2" presStyleIdx="0" presStyleCnt="7"/>
      <dgm:spPr/>
      <dgm:t>
        <a:bodyPr/>
        <a:lstStyle/>
        <a:p>
          <a:endParaRPr lang="id-ID"/>
        </a:p>
      </dgm:t>
    </dgm:pt>
    <dgm:pt modelId="{044B607A-AB4B-43C9-AE6A-7FF7E170FFE7}" type="pres">
      <dgm:prSet presAssocID="{80AD7806-9D6B-4090-9D47-F21657208939}" presName="connTx" presStyleLbl="parChTrans1D2" presStyleIdx="0" presStyleCnt="7"/>
      <dgm:spPr/>
      <dgm:t>
        <a:bodyPr/>
        <a:lstStyle/>
        <a:p>
          <a:endParaRPr lang="id-ID"/>
        </a:p>
      </dgm:t>
    </dgm:pt>
    <dgm:pt modelId="{8DD5549D-56DD-4863-9BBB-F7C98007483E}" type="pres">
      <dgm:prSet presAssocID="{B38DE355-4072-4941-A410-6D4DEE9D94BA}" presName="root2" presStyleCnt="0"/>
      <dgm:spPr/>
    </dgm:pt>
    <dgm:pt modelId="{3B561EBB-2C53-42EC-9C5C-9C7BE3686CF3}" type="pres">
      <dgm:prSet presAssocID="{B38DE355-4072-4941-A410-6D4DEE9D94BA}" presName="LevelTwoTextNode" presStyleLbl="node2" presStyleIdx="0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4193F75-C002-4D6A-B3C8-E95EB4CF62C1}" type="pres">
      <dgm:prSet presAssocID="{B38DE355-4072-4941-A410-6D4DEE9D94BA}" presName="level3hierChild" presStyleCnt="0"/>
      <dgm:spPr/>
    </dgm:pt>
    <dgm:pt modelId="{DE79A222-B8EF-4119-9DAB-98FDB339E608}" type="pres">
      <dgm:prSet presAssocID="{9F0DC97C-DED4-4873-9E28-DEA023C994C7}" presName="conn2-1" presStyleLbl="parChTrans1D2" presStyleIdx="1" presStyleCnt="7"/>
      <dgm:spPr/>
      <dgm:t>
        <a:bodyPr/>
        <a:lstStyle/>
        <a:p>
          <a:endParaRPr lang="id-ID"/>
        </a:p>
      </dgm:t>
    </dgm:pt>
    <dgm:pt modelId="{CB419657-8338-4C2A-B3A9-0B3C9A4BBB1D}" type="pres">
      <dgm:prSet presAssocID="{9F0DC97C-DED4-4873-9E28-DEA023C994C7}" presName="connTx" presStyleLbl="parChTrans1D2" presStyleIdx="1" presStyleCnt="7"/>
      <dgm:spPr/>
      <dgm:t>
        <a:bodyPr/>
        <a:lstStyle/>
        <a:p>
          <a:endParaRPr lang="id-ID"/>
        </a:p>
      </dgm:t>
    </dgm:pt>
    <dgm:pt modelId="{6A6C344C-FF76-411E-9858-77807AB11F02}" type="pres">
      <dgm:prSet presAssocID="{816565D3-AF94-40A9-9E4B-CE78A71BCE1E}" presName="root2" presStyleCnt="0"/>
      <dgm:spPr/>
    </dgm:pt>
    <dgm:pt modelId="{D22CB391-775E-4DC7-9525-8302538B1940}" type="pres">
      <dgm:prSet presAssocID="{816565D3-AF94-40A9-9E4B-CE78A71BCE1E}" presName="LevelTwoTextNode" presStyleLbl="node2" presStyleIdx="1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6C8775C-57A5-4CA7-A2B0-8E5CB66029E6}" type="pres">
      <dgm:prSet presAssocID="{816565D3-AF94-40A9-9E4B-CE78A71BCE1E}" presName="level3hierChild" presStyleCnt="0"/>
      <dgm:spPr/>
    </dgm:pt>
    <dgm:pt modelId="{CCF55685-2173-4318-8E1C-75292192A258}" type="pres">
      <dgm:prSet presAssocID="{14339EF8-BB02-427D-9F2F-DE251B71F3BB}" presName="conn2-1" presStyleLbl="parChTrans1D2" presStyleIdx="2" presStyleCnt="7"/>
      <dgm:spPr/>
      <dgm:t>
        <a:bodyPr/>
        <a:lstStyle/>
        <a:p>
          <a:endParaRPr lang="id-ID"/>
        </a:p>
      </dgm:t>
    </dgm:pt>
    <dgm:pt modelId="{70995345-7337-4305-9789-F8F78B98CF22}" type="pres">
      <dgm:prSet presAssocID="{14339EF8-BB02-427D-9F2F-DE251B71F3BB}" presName="connTx" presStyleLbl="parChTrans1D2" presStyleIdx="2" presStyleCnt="7"/>
      <dgm:spPr/>
      <dgm:t>
        <a:bodyPr/>
        <a:lstStyle/>
        <a:p>
          <a:endParaRPr lang="id-ID"/>
        </a:p>
      </dgm:t>
    </dgm:pt>
    <dgm:pt modelId="{FD2B005E-483C-4048-B85E-DE5EF04C002F}" type="pres">
      <dgm:prSet presAssocID="{A898D349-687F-4CB6-B44E-E4427DF84283}" presName="root2" presStyleCnt="0"/>
      <dgm:spPr/>
    </dgm:pt>
    <dgm:pt modelId="{66E246FB-9453-4D67-BD5B-FCC74CADBE53}" type="pres">
      <dgm:prSet presAssocID="{A898D349-687F-4CB6-B44E-E4427DF84283}" presName="LevelTwoTextNode" presStyleLbl="node2" presStyleIdx="2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1BFE9E1-BF91-4AB8-95B5-9F11CCA08453}" type="pres">
      <dgm:prSet presAssocID="{A898D349-687F-4CB6-B44E-E4427DF84283}" presName="level3hierChild" presStyleCnt="0"/>
      <dgm:spPr/>
    </dgm:pt>
    <dgm:pt modelId="{885571CB-9A66-4D5A-A433-F71AAF81B2A1}" type="pres">
      <dgm:prSet presAssocID="{EE18A8F7-977C-4D5E-8C0F-72ABAC7C32B6}" presName="conn2-1" presStyleLbl="parChTrans1D2" presStyleIdx="3" presStyleCnt="7"/>
      <dgm:spPr/>
      <dgm:t>
        <a:bodyPr/>
        <a:lstStyle/>
        <a:p>
          <a:endParaRPr lang="id-ID"/>
        </a:p>
      </dgm:t>
    </dgm:pt>
    <dgm:pt modelId="{36D26CDC-E682-4375-90CA-E0180E1E1F0E}" type="pres">
      <dgm:prSet presAssocID="{EE18A8F7-977C-4D5E-8C0F-72ABAC7C32B6}" presName="connTx" presStyleLbl="parChTrans1D2" presStyleIdx="3" presStyleCnt="7"/>
      <dgm:spPr/>
      <dgm:t>
        <a:bodyPr/>
        <a:lstStyle/>
        <a:p>
          <a:endParaRPr lang="id-ID"/>
        </a:p>
      </dgm:t>
    </dgm:pt>
    <dgm:pt modelId="{E791EDB1-5CB1-4BEA-919E-CE14222CE44E}" type="pres">
      <dgm:prSet presAssocID="{88B66F46-0512-4AC0-8CE5-308D4ED16DB7}" presName="root2" presStyleCnt="0"/>
      <dgm:spPr/>
    </dgm:pt>
    <dgm:pt modelId="{34854595-2B1B-4FD0-B2C3-26FF0C13C866}" type="pres">
      <dgm:prSet presAssocID="{88B66F46-0512-4AC0-8CE5-308D4ED16DB7}" presName="LevelTwoTextNode" presStyleLbl="node2" presStyleIdx="3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36CCD94-0A32-4ED1-A5E5-1466BB748208}" type="pres">
      <dgm:prSet presAssocID="{88B66F46-0512-4AC0-8CE5-308D4ED16DB7}" presName="level3hierChild" presStyleCnt="0"/>
      <dgm:spPr/>
    </dgm:pt>
    <dgm:pt modelId="{A914E370-C16D-41F5-9803-EC439B957842}" type="pres">
      <dgm:prSet presAssocID="{ACD2BB77-2D68-43CA-81B2-B20B4D4AC2C6}" presName="conn2-1" presStyleLbl="parChTrans1D2" presStyleIdx="4" presStyleCnt="7"/>
      <dgm:spPr/>
      <dgm:t>
        <a:bodyPr/>
        <a:lstStyle/>
        <a:p>
          <a:endParaRPr lang="id-ID"/>
        </a:p>
      </dgm:t>
    </dgm:pt>
    <dgm:pt modelId="{16CAAB9D-AACF-4759-8376-8BD88BCCDA97}" type="pres">
      <dgm:prSet presAssocID="{ACD2BB77-2D68-43CA-81B2-B20B4D4AC2C6}" presName="connTx" presStyleLbl="parChTrans1D2" presStyleIdx="4" presStyleCnt="7"/>
      <dgm:spPr/>
      <dgm:t>
        <a:bodyPr/>
        <a:lstStyle/>
        <a:p>
          <a:endParaRPr lang="id-ID"/>
        </a:p>
      </dgm:t>
    </dgm:pt>
    <dgm:pt modelId="{F1763174-BFAE-4410-BD60-8E646F370239}" type="pres">
      <dgm:prSet presAssocID="{A07409E8-83D4-4510-A1A1-93E62EF008DE}" presName="root2" presStyleCnt="0"/>
      <dgm:spPr/>
    </dgm:pt>
    <dgm:pt modelId="{03018A51-2CFE-442F-8F98-9D76F9C5706B}" type="pres">
      <dgm:prSet presAssocID="{A07409E8-83D4-4510-A1A1-93E62EF008DE}" presName="LevelTwoTextNode" presStyleLbl="node2" presStyleIdx="4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882E96C-313D-4CC9-9AB7-5ABEB6CDAAA8}" type="pres">
      <dgm:prSet presAssocID="{A07409E8-83D4-4510-A1A1-93E62EF008DE}" presName="level3hierChild" presStyleCnt="0"/>
      <dgm:spPr/>
    </dgm:pt>
    <dgm:pt modelId="{37C25365-53E7-4CBA-BA2B-EE21F308888B}" type="pres">
      <dgm:prSet presAssocID="{BFA1B348-2699-4E18-862A-1943808BBF96}" presName="conn2-1" presStyleLbl="parChTrans1D2" presStyleIdx="5" presStyleCnt="7"/>
      <dgm:spPr/>
      <dgm:t>
        <a:bodyPr/>
        <a:lstStyle/>
        <a:p>
          <a:endParaRPr lang="id-ID"/>
        </a:p>
      </dgm:t>
    </dgm:pt>
    <dgm:pt modelId="{B48E1EBB-0EC0-4FC2-BB8D-DFFA66C26DC7}" type="pres">
      <dgm:prSet presAssocID="{BFA1B348-2699-4E18-862A-1943808BBF96}" presName="connTx" presStyleLbl="parChTrans1D2" presStyleIdx="5" presStyleCnt="7"/>
      <dgm:spPr/>
      <dgm:t>
        <a:bodyPr/>
        <a:lstStyle/>
        <a:p>
          <a:endParaRPr lang="id-ID"/>
        </a:p>
      </dgm:t>
    </dgm:pt>
    <dgm:pt modelId="{C886F6C1-91EA-4115-8F98-56B15E3B9A99}" type="pres">
      <dgm:prSet presAssocID="{85C917D1-3060-4177-B163-C843D34B2253}" presName="root2" presStyleCnt="0"/>
      <dgm:spPr/>
    </dgm:pt>
    <dgm:pt modelId="{D50D21E6-6390-420D-A0BC-E0B2B55A0006}" type="pres">
      <dgm:prSet presAssocID="{85C917D1-3060-4177-B163-C843D34B2253}" presName="LevelTwoTextNode" presStyleLbl="node2" presStyleIdx="5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EFB0324-652C-409A-B73B-C3A3CC751F2B}" type="pres">
      <dgm:prSet presAssocID="{85C917D1-3060-4177-B163-C843D34B2253}" presName="level3hierChild" presStyleCnt="0"/>
      <dgm:spPr/>
    </dgm:pt>
    <dgm:pt modelId="{888C91B6-7A20-4ECB-B962-1C7C3F115C87}" type="pres">
      <dgm:prSet presAssocID="{F8AF2C09-7E25-4C2F-97CD-7BF51AAC2D55}" presName="conn2-1" presStyleLbl="parChTrans1D2" presStyleIdx="6" presStyleCnt="7"/>
      <dgm:spPr/>
      <dgm:t>
        <a:bodyPr/>
        <a:lstStyle/>
        <a:p>
          <a:endParaRPr lang="id-ID"/>
        </a:p>
      </dgm:t>
    </dgm:pt>
    <dgm:pt modelId="{EEC6F7B4-0CF6-4758-A954-6ECAEE587E89}" type="pres">
      <dgm:prSet presAssocID="{F8AF2C09-7E25-4C2F-97CD-7BF51AAC2D55}" presName="connTx" presStyleLbl="parChTrans1D2" presStyleIdx="6" presStyleCnt="7"/>
      <dgm:spPr/>
      <dgm:t>
        <a:bodyPr/>
        <a:lstStyle/>
        <a:p>
          <a:endParaRPr lang="id-ID"/>
        </a:p>
      </dgm:t>
    </dgm:pt>
    <dgm:pt modelId="{FE673211-09A1-43D9-9435-86D324A7E3F0}" type="pres">
      <dgm:prSet presAssocID="{13FCD4CC-9AE3-4A6C-B5F1-43B05A89ACB3}" presName="root2" presStyleCnt="0"/>
      <dgm:spPr/>
    </dgm:pt>
    <dgm:pt modelId="{858310B2-B9D8-4434-80A2-CC7BFDAAE2AC}" type="pres">
      <dgm:prSet presAssocID="{13FCD4CC-9AE3-4A6C-B5F1-43B05A89ACB3}" presName="LevelTwoTextNode" presStyleLbl="node2" presStyleIdx="6" presStyleCnt="7" custScaleX="27231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886838A-68B3-4B6D-A8F1-0BF6EDEF0D24}" type="pres">
      <dgm:prSet presAssocID="{13FCD4CC-9AE3-4A6C-B5F1-43B05A89ACB3}" presName="level3hierChild" presStyleCnt="0"/>
      <dgm:spPr/>
    </dgm:pt>
  </dgm:ptLst>
  <dgm:cxnLst>
    <dgm:cxn modelId="{AF28DA73-B700-4E94-8F88-2B408E1C1672}" type="presOf" srcId="{A07409E8-83D4-4510-A1A1-93E62EF008DE}" destId="{03018A51-2CFE-442F-8F98-9D76F9C5706B}" srcOrd="0" destOrd="0" presId="urn:microsoft.com/office/officeart/2008/layout/HorizontalMultiLevelHierarchy"/>
    <dgm:cxn modelId="{8AD4BF8C-F67B-4F52-968D-0FF278354AC3}" srcId="{DA91AC18-9571-4C2B-90EA-5605CA2AE140}" destId="{85C917D1-3060-4177-B163-C843D34B2253}" srcOrd="5" destOrd="0" parTransId="{BFA1B348-2699-4E18-862A-1943808BBF96}" sibTransId="{8435FC2C-ACB3-42FC-85C2-9FE224B5260E}"/>
    <dgm:cxn modelId="{F2253847-C645-48E9-AEB3-41BB3435D779}" type="presOf" srcId="{13FCD4CC-9AE3-4A6C-B5F1-43B05A89ACB3}" destId="{858310B2-B9D8-4434-80A2-CC7BFDAAE2AC}" srcOrd="0" destOrd="0" presId="urn:microsoft.com/office/officeart/2008/layout/HorizontalMultiLevelHierarchy"/>
    <dgm:cxn modelId="{93874642-0109-4D0B-9E17-B86B17C8695C}" type="presOf" srcId="{14339EF8-BB02-427D-9F2F-DE251B71F3BB}" destId="{70995345-7337-4305-9789-F8F78B98CF22}" srcOrd="1" destOrd="0" presId="urn:microsoft.com/office/officeart/2008/layout/HorizontalMultiLevelHierarchy"/>
    <dgm:cxn modelId="{4D92648C-D764-4788-9EE5-FAFAC06BCDCC}" type="presOf" srcId="{F8AF2C09-7E25-4C2F-97CD-7BF51AAC2D55}" destId="{888C91B6-7A20-4ECB-B962-1C7C3F115C87}" srcOrd="0" destOrd="0" presId="urn:microsoft.com/office/officeart/2008/layout/HorizontalMultiLevelHierarchy"/>
    <dgm:cxn modelId="{B63A428B-63BA-4A15-8F81-5C3A1A7F3272}" type="presOf" srcId="{ACD2BB77-2D68-43CA-81B2-B20B4D4AC2C6}" destId="{16CAAB9D-AACF-4759-8376-8BD88BCCDA97}" srcOrd="1" destOrd="0" presId="urn:microsoft.com/office/officeart/2008/layout/HorizontalMultiLevelHierarchy"/>
    <dgm:cxn modelId="{6B637369-4A20-4644-B882-E866E52859A6}" type="presOf" srcId="{9F0DC97C-DED4-4873-9E28-DEA023C994C7}" destId="{DE79A222-B8EF-4119-9DAB-98FDB339E608}" srcOrd="0" destOrd="0" presId="urn:microsoft.com/office/officeart/2008/layout/HorizontalMultiLevelHierarchy"/>
    <dgm:cxn modelId="{977C2C41-B58C-4C81-8BF6-E75FC7E93845}" type="presOf" srcId="{BFA1B348-2699-4E18-862A-1943808BBF96}" destId="{B48E1EBB-0EC0-4FC2-BB8D-DFFA66C26DC7}" srcOrd="1" destOrd="0" presId="urn:microsoft.com/office/officeart/2008/layout/HorizontalMultiLevelHierarchy"/>
    <dgm:cxn modelId="{C817600F-B217-4437-B4C0-31CDC7A3CE45}" type="presOf" srcId="{B38DE355-4072-4941-A410-6D4DEE9D94BA}" destId="{3B561EBB-2C53-42EC-9C5C-9C7BE3686CF3}" srcOrd="0" destOrd="0" presId="urn:microsoft.com/office/officeart/2008/layout/HorizontalMultiLevelHierarchy"/>
    <dgm:cxn modelId="{E9462420-6685-4F3B-B06E-3EEECE0777D0}" type="presOf" srcId="{80AD7806-9D6B-4090-9D47-F21657208939}" destId="{54004A13-5256-403F-BB3E-0FC0ECB140FC}" srcOrd="0" destOrd="0" presId="urn:microsoft.com/office/officeart/2008/layout/HorizontalMultiLevelHierarchy"/>
    <dgm:cxn modelId="{9D149AA4-B8C7-4D5B-B20F-02F459FD7C05}" type="presOf" srcId="{816565D3-AF94-40A9-9E4B-CE78A71BCE1E}" destId="{D22CB391-775E-4DC7-9525-8302538B1940}" srcOrd="0" destOrd="0" presId="urn:microsoft.com/office/officeart/2008/layout/HorizontalMultiLevelHierarchy"/>
    <dgm:cxn modelId="{59C50BB1-26BD-4A7D-8A4A-3ABB139266E6}" type="presOf" srcId="{EE18A8F7-977C-4D5E-8C0F-72ABAC7C32B6}" destId="{885571CB-9A66-4D5A-A433-F71AAF81B2A1}" srcOrd="0" destOrd="0" presId="urn:microsoft.com/office/officeart/2008/layout/HorizontalMultiLevelHierarchy"/>
    <dgm:cxn modelId="{5394D61C-FBF4-4FF2-AE65-C25CF2581D34}" type="presOf" srcId="{14339EF8-BB02-427D-9F2F-DE251B71F3BB}" destId="{CCF55685-2173-4318-8E1C-75292192A258}" srcOrd="0" destOrd="0" presId="urn:microsoft.com/office/officeart/2008/layout/HorizontalMultiLevelHierarchy"/>
    <dgm:cxn modelId="{33BC6C40-86AF-4F81-80A9-43E161367060}" type="presOf" srcId="{85C917D1-3060-4177-B163-C843D34B2253}" destId="{D50D21E6-6390-420D-A0BC-E0B2B55A0006}" srcOrd="0" destOrd="0" presId="urn:microsoft.com/office/officeart/2008/layout/HorizontalMultiLevelHierarchy"/>
    <dgm:cxn modelId="{BE552818-CF12-40CA-BEB7-AE648DF4BF16}" type="presOf" srcId="{BFA1B348-2699-4E18-862A-1943808BBF96}" destId="{37C25365-53E7-4CBA-BA2B-EE21F308888B}" srcOrd="0" destOrd="0" presId="urn:microsoft.com/office/officeart/2008/layout/HorizontalMultiLevelHierarchy"/>
    <dgm:cxn modelId="{108D4581-40E4-4F28-8EE9-D30EC6871889}" type="presOf" srcId="{9F0DC97C-DED4-4873-9E28-DEA023C994C7}" destId="{CB419657-8338-4C2A-B3A9-0B3C9A4BBB1D}" srcOrd="1" destOrd="0" presId="urn:microsoft.com/office/officeart/2008/layout/HorizontalMultiLevelHierarchy"/>
    <dgm:cxn modelId="{20752631-94AB-4E3C-9143-7D3AFE28F7CC}" srcId="{DA91AC18-9571-4C2B-90EA-5605CA2AE140}" destId="{A07409E8-83D4-4510-A1A1-93E62EF008DE}" srcOrd="4" destOrd="0" parTransId="{ACD2BB77-2D68-43CA-81B2-B20B4D4AC2C6}" sibTransId="{BEA35044-1628-4F9C-AAF5-3FC46DA03F57}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093CCAF9-C458-4521-ADF6-ACC5B892BD55}" type="presOf" srcId="{80AD7806-9D6B-4090-9D47-F21657208939}" destId="{044B607A-AB4B-43C9-AE6A-7FF7E170FFE7}" srcOrd="1" destOrd="0" presId="urn:microsoft.com/office/officeart/2008/layout/HorizontalMultiLevelHierarchy"/>
    <dgm:cxn modelId="{4C290164-DA8C-433E-8394-2449F9A21DD5}" srcId="{DA91AC18-9571-4C2B-90EA-5605CA2AE140}" destId="{88B66F46-0512-4AC0-8CE5-308D4ED16DB7}" srcOrd="3" destOrd="0" parTransId="{EE18A8F7-977C-4D5E-8C0F-72ABAC7C32B6}" sibTransId="{9C9FDA57-50E7-49FB-826D-3D1B243CC31D}"/>
    <dgm:cxn modelId="{0BE59731-24F4-464C-A391-118B240E2D60}" type="presOf" srcId="{88B66F46-0512-4AC0-8CE5-308D4ED16DB7}" destId="{34854595-2B1B-4FD0-B2C3-26FF0C13C866}" srcOrd="0" destOrd="0" presId="urn:microsoft.com/office/officeart/2008/layout/HorizontalMultiLevelHierarchy"/>
    <dgm:cxn modelId="{11C90064-F81E-4C2E-A553-5FB1AA65EFBB}" srcId="{DA91AC18-9571-4C2B-90EA-5605CA2AE140}" destId="{A898D349-687F-4CB6-B44E-E4427DF84283}" srcOrd="2" destOrd="0" parTransId="{14339EF8-BB02-427D-9F2F-DE251B71F3BB}" sibTransId="{08C377B2-AAEB-4DA1-AF4C-702CADD80E09}"/>
    <dgm:cxn modelId="{1055650B-1677-4F0B-9C97-7F3618C9AC02}" type="presOf" srcId="{EE18A8F7-977C-4D5E-8C0F-72ABAC7C32B6}" destId="{36D26CDC-E682-4375-90CA-E0180E1E1F0E}" srcOrd="1" destOrd="0" presId="urn:microsoft.com/office/officeart/2008/layout/HorizontalMultiLevelHierarchy"/>
    <dgm:cxn modelId="{330E51DF-0289-4364-B835-C3F2F5FDEE7E}" srcId="{DA91AC18-9571-4C2B-90EA-5605CA2AE140}" destId="{13FCD4CC-9AE3-4A6C-B5F1-43B05A89ACB3}" srcOrd="6" destOrd="0" parTransId="{F8AF2C09-7E25-4C2F-97CD-7BF51AAC2D55}" sibTransId="{2BDCB008-8221-4917-A258-DD8BFECF5119}"/>
    <dgm:cxn modelId="{1095D71E-92A6-41CD-8B50-EBD78F43D3CB}" type="presOf" srcId="{F8AF2C09-7E25-4C2F-97CD-7BF51AAC2D55}" destId="{EEC6F7B4-0CF6-4758-A954-6ECAEE587E89}" srcOrd="1" destOrd="0" presId="urn:microsoft.com/office/officeart/2008/layout/HorizontalMultiLevelHierarchy"/>
    <dgm:cxn modelId="{C1E387DB-D6DC-4FEC-BC93-378D838BC2C5}" type="presOf" srcId="{DA91AC18-9571-4C2B-90EA-5605CA2AE140}" destId="{6C9869E3-6241-4737-84EE-3B7184865F01}" srcOrd="0" destOrd="0" presId="urn:microsoft.com/office/officeart/2008/layout/HorizontalMultiLevelHierarchy"/>
    <dgm:cxn modelId="{AD5BB87A-48BD-4256-904A-7D12D7F67968}" type="presOf" srcId="{A898D349-687F-4CB6-B44E-E4427DF84283}" destId="{66E246FB-9453-4D67-BD5B-FCC74CADBE53}" srcOrd="0" destOrd="0" presId="urn:microsoft.com/office/officeart/2008/layout/HorizontalMultiLevelHierarchy"/>
    <dgm:cxn modelId="{E975FC11-67D9-49CC-9CF8-90729837093B}" srcId="{DA91AC18-9571-4C2B-90EA-5605CA2AE140}" destId="{816565D3-AF94-40A9-9E4B-CE78A71BCE1E}" srcOrd="1" destOrd="0" parTransId="{9F0DC97C-DED4-4873-9E28-DEA023C994C7}" sibTransId="{8609862B-A317-405E-BACB-5FC640650597}"/>
    <dgm:cxn modelId="{5A7D3DEF-3BD9-4A68-A72C-63D53F07D31C}" type="presOf" srcId="{8732FF4F-C92D-46D4-8199-B69C037C34D9}" destId="{F6577E70-52F3-4D2F-BD8D-56D4DE9C63FD}" srcOrd="0" destOrd="0" presId="urn:microsoft.com/office/officeart/2008/layout/HorizontalMultiLevelHierarchy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01725E87-28E4-4FDE-8FC2-84238C619705}" type="presOf" srcId="{ACD2BB77-2D68-43CA-81B2-B20B4D4AC2C6}" destId="{A914E370-C16D-41F5-9803-EC439B957842}" srcOrd="0" destOrd="0" presId="urn:microsoft.com/office/officeart/2008/layout/HorizontalMultiLevelHierarchy"/>
    <dgm:cxn modelId="{FED31987-B8D7-4A0E-BC77-16AFA3E877DB}" type="presParOf" srcId="{F6577E70-52F3-4D2F-BD8D-56D4DE9C63FD}" destId="{DAFDD61A-F116-47B8-ABA4-B8B1C213EB81}" srcOrd="0" destOrd="0" presId="urn:microsoft.com/office/officeart/2008/layout/HorizontalMultiLevelHierarchy"/>
    <dgm:cxn modelId="{B9C5EEF7-2104-4FE9-8C93-E1084D64DE8C}" type="presParOf" srcId="{DAFDD61A-F116-47B8-ABA4-B8B1C213EB81}" destId="{6C9869E3-6241-4737-84EE-3B7184865F01}" srcOrd="0" destOrd="0" presId="urn:microsoft.com/office/officeart/2008/layout/HorizontalMultiLevelHierarchy"/>
    <dgm:cxn modelId="{D9005A47-2B42-4168-B5C0-35AF6E653D1B}" type="presParOf" srcId="{DAFDD61A-F116-47B8-ABA4-B8B1C213EB81}" destId="{C6BB7C07-F5AE-4B2F-BFD3-D6C90F25D5D7}" srcOrd="1" destOrd="0" presId="urn:microsoft.com/office/officeart/2008/layout/HorizontalMultiLevelHierarchy"/>
    <dgm:cxn modelId="{12E87CFE-3D5B-434A-9065-0EB18810CD13}" type="presParOf" srcId="{C6BB7C07-F5AE-4B2F-BFD3-D6C90F25D5D7}" destId="{54004A13-5256-403F-BB3E-0FC0ECB140FC}" srcOrd="0" destOrd="0" presId="urn:microsoft.com/office/officeart/2008/layout/HorizontalMultiLevelHierarchy"/>
    <dgm:cxn modelId="{45B3080B-AD02-428B-8C57-9046B18E8BA2}" type="presParOf" srcId="{54004A13-5256-403F-BB3E-0FC0ECB140FC}" destId="{044B607A-AB4B-43C9-AE6A-7FF7E170FFE7}" srcOrd="0" destOrd="0" presId="urn:microsoft.com/office/officeart/2008/layout/HorizontalMultiLevelHierarchy"/>
    <dgm:cxn modelId="{FFE270A5-0F80-4540-8B2A-5C57A2AA18B2}" type="presParOf" srcId="{C6BB7C07-F5AE-4B2F-BFD3-D6C90F25D5D7}" destId="{8DD5549D-56DD-4863-9BBB-F7C98007483E}" srcOrd="1" destOrd="0" presId="urn:microsoft.com/office/officeart/2008/layout/HorizontalMultiLevelHierarchy"/>
    <dgm:cxn modelId="{22B21CBE-103C-4A78-B11D-3C36C8545F53}" type="presParOf" srcId="{8DD5549D-56DD-4863-9BBB-F7C98007483E}" destId="{3B561EBB-2C53-42EC-9C5C-9C7BE3686CF3}" srcOrd="0" destOrd="0" presId="urn:microsoft.com/office/officeart/2008/layout/HorizontalMultiLevelHierarchy"/>
    <dgm:cxn modelId="{C2BBD5E8-23E0-4EE7-AF81-0BEE041C9688}" type="presParOf" srcId="{8DD5549D-56DD-4863-9BBB-F7C98007483E}" destId="{44193F75-C002-4D6A-B3C8-E95EB4CF62C1}" srcOrd="1" destOrd="0" presId="urn:microsoft.com/office/officeart/2008/layout/HorizontalMultiLevelHierarchy"/>
    <dgm:cxn modelId="{0F314F9B-C218-4D0D-B16B-203CC6E7068B}" type="presParOf" srcId="{C6BB7C07-F5AE-4B2F-BFD3-D6C90F25D5D7}" destId="{DE79A222-B8EF-4119-9DAB-98FDB339E608}" srcOrd="2" destOrd="0" presId="urn:microsoft.com/office/officeart/2008/layout/HorizontalMultiLevelHierarchy"/>
    <dgm:cxn modelId="{C7A2D165-0AAB-4225-84AE-3EA206E8EE41}" type="presParOf" srcId="{DE79A222-B8EF-4119-9DAB-98FDB339E608}" destId="{CB419657-8338-4C2A-B3A9-0B3C9A4BBB1D}" srcOrd="0" destOrd="0" presId="urn:microsoft.com/office/officeart/2008/layout/HorizontalMultiLevelHierarchy"/>
    <dgm:cxn modelId="{25137E21-81EC-45C3-BA72-9A7FCC458063}" type="presParOf" srcId="{C6BB7C07-F5AE-4B2F-BFD3-D6C90F25D5D7}" destId="{6A6C344C-FF76-411E-9858-77807AB11F02}" srcOrd="3" destOrd="0" presId="urn:microsoft.com/office/officeart/2008/layout/HorizontalMultiLevelHierarchy"/>
    <dgm:cxn modelId="{560540ED-57F0-4E00-9BA4-D7A1A7156FAC}" type="presParOf" srcId="{6A6C344C-FF76-411E-9858-77807AB11F02}" destId="{D22CB391-775E-4DC7-9525-8302538B1940}" srcOrd="0" destOrd="0" presId="urn:microsoft.com/office/officeart/2008/layout/HorizontalMultiLevelHierarchy"/>
    <dgm:cxn modelId="{F59271B4-72A9-4D22-B0AB-0BD52BD4E2A3}" type="presParOf" srcId="{6A6C344C-FF76-411E-9858-77807AB11F02}" destId="{16C8775C-57A5-4CA7-A2B0-8E5CB66029E6}" srcOrd="1" destOrd="0" presId="urn:microsoft.com/office/officeart/2008/layout/HorizontalMultiLevelHierarchy"/>
    <dgm:cxn modelId="{60366F01-DD3F-4D25-B545-0F591586A20E}" type="presParOf" srcId="{C6BB7C07-F5AE-4B2F-BFD3-D6C90F25D5D7}" destId="{CCF55685-2173-4318-8E1C-75292192A258}" srcOrd="4" destOrd="0" presId="urn:microsoft.com/office/officeart/2008/layout/HorizontalMultiLevelHierarchy"/>
    <dgm:cxn modelId="{C1F847FD-B5F4-4C25-88E8-EC73EC6233AB}" type="presParOf" srcId="{CCF55685-2173-4318-8E1C-75292192A258}" destId="{70995345-7337-4305-9789-F8F78B98CF22}" srcOrd="0" destOrd="0" presId="urn:microsoft.com/office/officeart/2008/layout/HorizontalMultiLevelHierarchy"/>
    <dgm:cxn modelId="{92BEF969-D16A-467B-84D6-3AC3FA3989FA}" type="presParOf" srcId="{C6BB7C07-F5AE-4B2F-BFD3-D6C90F25D5D7}" destId="{FD2B005E-483C-4048-B85E-DE5EF04C002F}" srcOrd="5" destOrd="0" presId="urn:microsoft.com/office/officeart/2008/layout/HorizontalMultiLevelHierarchy"/>
    <dgm:cxn modelId="{12AB8CA3-0622-4841-BD54-F109B81B4CDA}" type="presParOf" srcId="{FD2B005E-483C-4048-B85E-DE5EF04C002F}" destId="{66E246FB-9453-4D67-BD5B-FCC74CADBE53}" srcOrd="0" destOrd="0" presId="urn:microsoft.com/office/officeart/2008/layout/HorizontalMultiLevelHierarchy"/>
    <dgm:cxn modelId="{1285AC09-0B20-4E05-B5B0-2087FA9CA2D9}" type="presParOf" srcId="{FD2B005E-483C-4048-B85E-DE5EF04C002F}" destId="{81BFE9E1-BF91-4AB8-95B5-9F11CCA08453}" srcOrd="1" destOrd="0" presId="urn:microsoft.com/office/officeart/2008/layout/HorizontalMultiLevelHierarchy"/>
    <dgm:cxn modelId="{A6D0A203-4E0F-4BB6-84AA-950F8333B70D}" type="presParOf" srcId="{C6BB7C07-F5AE-4B2F-BFD3-D6C90F25D5D7}" destId="{885571CB-9A66-4D5A-A433-F71AAF81B2A1}" srcOrd="6" destOrd="0" presId="urn:microsoft.com/office/officeart/2008/layout/HorizontalMultiLevelHierarchy"/>
    <dgm:cxn modelId="{FAC6040C-D7C0-49AC-87A0-975C770AC383}" type="presParOf" srcId="{885571CB-9A66-4D5A-A433-F71AAF81B2A1}" destId="{36D26CDC-E682-4375-90CA-E0180E1E1F0E}" srcOrd="0" destOrd="0" presId="urn:microsoft.com/office/officeart/2008/layout/HorizontalMultiLevelHierarchy"/>
    <dgm:cxn modelId="{C6852D15-A7ED-40B6-B3D0-E096F5A8204F}" type="presParOf" srcId="{C6BB7C07-F5AE-4B2F-BFD3-D6C90F25D5D7}" destId="{E791EDB1-5CB1-4BEA-919E-CE14222CE44E}" srcOrd="7" destOrd="0" presId="urn:microsoft.com/office/officeart/2008/layout/HorizontalMultiLevelHierarchy"/>
    <dgm:cxn modelId="{993954BC-2089-4FF9-BE41-0F189BD5FBB9}" type="presParOf" srcId="{E791EDB1-5CB1-4BEA-919E-CE14222CE44E}" destId="{34854595-2B1B-4FD0-B2C3-26FF0C13C866}" srcOrd="0" destOrd="0" presId="urn:microsoft.com/office/officeart/2008/layout/HorizontalMultiLevelHierarchy"/>
    <dgm:cxn modelId="{D7B07043-067A-4568-8B12-9C2B3223B27C}" type="presParOf" srcId="{E791EDB1-5CB1-4BEA-919E-CE14222CE44E}" destId="{836CCD94-0A32-4ED1-A5E5-1466BB748208}" srcOrd="1" destOrd="0" presId="urn:microsoft.com/office/officeart/2008/layout/HorizontalMultiLevelHierarchy"/>
    <dgm:cxn modelId="{E7A29016-870C-4599-BCB7-F6A8ACD224C8}" type="presParOf" srcId="{C6BB7C07-F5AE-4B2F-BFD3-D6C90F25D5D7}" destId="{A914E370-C16D-41F5-9803-EC439B957842}" srcOrd="8" destOrd="0" presId="urn:microsoft.com/office/officeart/2008/layout/HorizontalMultiLevelHierarchy"/>
    <dgm:cxn modelId="{308B0C5F-5713-4DE3-A25C-638ECFE840DB}" type="presParOf" srcId="{A914E370-C16D-41F5-9803-EC439B957842}" destId="{16CAAB9D-AACF-4759-8376-8BD88BCCDA97}" srcOrd="0" destOrd="0" presId="urn:microsoft.com/office/officeart/2008/layout/HorizontalMultiLevelHierarchy"/>
    <dgm:cxn modelId="{0171A4FF-F0BB-4ACF-86EB-4DD97A4C2F6A}" type="presParOf" srcId="{C6BB7C07-F5AE-4B2F-BFD3-D6C90F25D5D7}" destId="{F1763174-BFAE-4410-BD60-8E646F370239}" srcOrd="9" destOrd="0" presId="urn:microsoft.com/office/officeart/2008/layout/HorizontalMultiLevelHierarchy"/>
    <dgm:cxn modelId="{5026599D-FD05-4D2B-AEB0-F5C503006E58}" type="presParOf" srcId="{F1763174-BFAE-4410-BD60-8E646F370239}" destId="{03018A51-2CFE-442F-8F98-9D76F9C5706B}" srcOrd="0" destOrd="0" presId="urn:microsoft.com/office/officeart/2008/layout/HorizontalMultiLevelHierarchy"/>
    <dgm:cxn modelId="{1F964F0D-02E7-4652-901B-87F4FC755A34}" type="presParOf" srcId="{F1763174-BFAE-4410-BD60-8E646F370239}" destId="{9882E96C-313D-4CC9-9AB7-5ABEB6CDAAA8}" srcOrd="1" destOrd="0" presId="urn:microsoft.com/office/officeart/2008/layout/HorizontalMultiLevelHierarchy"/>
    <dgm:cxn modelId="{34E635C2-C589-49E1-9E01-2622D6E11691}" type="presParOf" srcId="{C6BB7C07-F5AE-4B2F-BFD3-D6C90F25D5D7}" destId="{37C25365-53E7-4CBA-BA2B-EE21F308888B}" srcOrd="10" destOrd="0" presId="urn:microsoft.com/office/officeart/2008/layout/HorizontalMultiLevelHierarchy"/>
    <dgm:cxn modelId="{4C6A38E6-4D0D-4CD6-BDFA-54D49BF12785}" type="presParOf" srcId="{37C25365-53E7-4CBA-BA2B-EE21F308888B}" destId="{B48E1EBB-0EC0-4FC2-BB8D-DFFA66C26DC7}" srcOrd="0" destOrd="0" presId="urn:microsoft.com/office/officeart/2008/layout/HorizontalMultiLevelHierarchy"/>
    <dgm:cxn modelId="{92D670C9-C4D0-413C-927F-FA88E6378824}" type="presParOf" srcId="{C6BB7C07-F5AE-4B2F-BFD3-D6C90F25D5D7}" destId="{C886F6C1-91EA-4115-8F98-56B15E3B9A99}" srcOrd="11" destOrd="0" presId="urn:microsoft.com/office/officeart/2008/layout/HorizontalMultiLevelHierarchy"/>
    <dgm:cxn modelId="{727E5A52-AD3A-45BD-8501-7F07F292E3CF}" type="presParOf" srcId="{C886F6C1-91EA-4115-8F98-56B15E3B9A99}" destId="{D50D21E6-6390-420D-A0BC-E0B2B55A0006}" srcOrd="0" destOrd="0" presId="urn:microsoft.com/office/officeart/2008/layout/HorizontalMultiLevelHierarchy"/>
    <dgm:cxn modelId="{E4F31223-4518-48C3-BE9A-DCF5936BE4D6}" type="presParOf" srcId="{C886F6C1-91EA-4115-8F98-56B15E3B9A99}" destId="{4EFB0324-652C-409A-B73B-C3A3CC751F2B}" srcOrd="1" destOrd="0" presId="urn:microsoft.com/office/officeart/2008/layout/HorizontalMultiLevelHierarchy"/>
    <dgm:cxn modelId="{5184C417-8A74-4967-BE58-177FDF02EDFF}" type="presParOf" srcId="{C6BB7C07-F5AE-4B2F-BFD3-D6C90F25D5D7}" destId="{888C91B6-7A20-4ECB-B962-1C7C3F115C87}" srcOrd="12" destOrd="0" presId="urn:microsoft.com/office/officeart/2008/layout/HorizontalMultiLevelHierarchy"/>
    <dgm:cxn modelId="{BD58657F-938D-4B3A-80AD-7679CF195CCD}" type="presParOf" srcId="{888C91B6-7A20-4ECB-B962-1C7C3F115C87}" destId="{EEC6F7B4-0CF6-4758-A954-6ECAEE587E89}" srcOrd="0" destOrd="0" presId="urn:microsoft.com/office/officeart/2008/layout/HorizontalMultiLevelHierarchy"/>
    <dgm:cxn modelId="{07D249C8-D6D5-4FD4-87EF-E8552179BD05}" type="presParOf" srcId="{C6BB7C07-F5AE-4B2F-BFD3-D6C90F25D5D7}" destId="{FE673211-09A1-43D9-9435-86D324A7E3F0}" srcOrd="13" destOrd="0" presId="urn:microsoft.com/office/officeart/2008/layout/HorizontalMultiLevelHierarchy"/>
    <dgm:cxn modelId="{56355A95-0F5A-4B8A-866F-C2C4F1EFB75B}" type="presParOf" srcId="{FE673211-09A1-43D9-9435-86D324A7E3F0}" destId="{858310B2-B9D8-4434-80A2-CC7BFDAAE2AC}" srcOrd="0" destOrd="0" presId="urn:microsoft.com/office/officeart/2008/layout/HorizontalMultiLevelHierarchy"/>
    <dgm:cxn modelId="{370F789B-EF6E-498F-8345-460DD377ED97}" type="presParOf" srcId="{FE673211-09A1-43D9-9435-86D324A7E3F0}" destId="{C886838A-68B3-4B6D-A8F1-0BF6EDEF0D2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err="1" smtClean="0">
              <a:sym typeface="Arial"/>
            </a:rPr>
            <a:t>Tujuan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Promosi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Penjualan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pPr algn="l"/>
          <a:r>
            <a:rPr lang="en-US" sz="2000" dirty="0" err="1" smtClean="0"/>
            <a:t>Promosi</a:t>
          </a:r>
          <a:r>
            <a:rPr lang="en-US" sz="2000" dirty="0" smtClean="0"/>
            <a:t> </a:t>
          </a:r>
          <a:r>
            <a:rPr lang="en-US" sz="2000" dirty="0" err="1" smtClean="0"/>
            <a:t>dagang</a:t>
          </a:r>
          <a:r>
            <a:rPr lang="en-US" sz="2000" dirty="0" smtClean="0"/>
            <a:t> (</a:t>
          </a:r>
          <a:r>
            <a:rPr lang="en-US" sz="2000" i="1" dirty="0" smtClean="0"/>
            <a:t>trade promotion</a:t>
          </a:r>
          <a:r>
            <a:rPr lang="en-US" sz="2000" dirty="0" smtClean="0"/>
            <a:t>)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816565D3-AF94-40A9-9E4B-CE78A71BCE1E}">
      <dgm:prSet phldrT="[Text]" custT="1"/>
      <dgm:spPr/>
      <dgm:t>
        <a:bodyPr/>
        <a:lstStyle/>
        <a:p>
          <a:pPr algn="l"/>
          <a:r>
            <a:rPr lang="en-US" sz="2000" dirty="0" err="1" smtClean="0"/>
            <a:t>Promosi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r>
            <a:rPr lang="en-US" sz="2000" dirty="0" smtClean="0"/>
            <a:t> (</a:t>
          </a:r>
          <a:r>
            <a:rPr lang="en-US" sz="2000" i="1" dirty="0" smtClean="0"/>
            <a:t>customer promotion</a:t>
          </a:r>
          <a:r>
            <a:rPr lang="en-US" sz="2000" dirty="0" smtClean="0"/>
            <a:t>)</a:t>
          </a:r>
          <a:endParaRPr lang="en-US" sz="2000" dirty="0"/>
        </a:p>
      </dgm:t>
    </dgm:pt>
    <dgm:pt modelId="{9F0DC97C-DED4-4873-9E28-DEA023C994C7}" type="parTrans" cxnId="{E975FC11-67D9-49CC-9CF8-90729837093B}">
      <dgm:prSet/>
      <dgm:spPr/>
      <dgm:t>
        <a:bodyPr/>
        <a:lstStyle/>
        <a:p>
          <a:endParaRPr lang="en-US" sz="2000"/>
        </a:p>
      </dgm:t>
    </dgm:pt>
    <dgm:pt modelId="{8609862B-A317-405E-BACB-5FC640650597}" type="sibTrans" cxnId="{E975FC11-67D9-49CC-9CF8-90729837093B}">
      <dgm:prSet/>
      <dgm:spPr/>
      <dgm:t>
        <a:bodyPr/>
        <a:lstStyle/>
        <a:p>
          <a:endParaRPr lang="en-US" sz="2000"/>
        </a:p>
      </dgm:t>
    </dgm:pt>
    <dgm:pt modelId="{A898D349-687F-4CB6-B44E-E4427DF84283}">
      <dgm:prSet phldrT="[Text]" custT="1"/>
      <dgm:spPr/>
      <dgm:t>
        <a:bodyPr/>
        <a:lstStyle/>
        <a:p>
          <a:pPr algn="l"/>
          <a:r>
            <a:rPr lang="en-US" sz="2000" dirty="0" err="1" smtClean="0"/>
            <a:t>Promosi</a:t>
          </a:r>
          <a:r>
            <a:rPr lang="en-US" sz="2000" dirty="0" smtClean="0"/>
            <a:t> armada </a:t>
          </a:r>
          <a:r>
            <a:rPr lang="en-US" sz="2000" dirty="0" err="1" smtClean="0"/>
            <a:t>penjualan</a:t>
          </a:r>
          <a:r>
            <a:rPr lang="en-US" sz="2000" dirty="0" smtClean="0"/>
            <a:t> (</a:t>
          </a:r>
          <a:r>
            <a:rPr lang="en-US" sz="2000" i="1" dirty="0" smtClean="0"/>
            <a:t>sales force promotion</a:t>
          </a:r>
          <a:r>
            <a:rPr lang="en-US" sz="2000" dirty="0" smtClean="0"/>
            <a:t>)</a:t>
          </a:r>
          <a:endParaRPr lang="en-US" sz="2000" dirty="0"/>
        </a:p>
      </dgm:t>
    </dgm:pt>
    <dgm:pt modelId="{14339EF8-BB02-427D-9F2F-DE251B71F3BB}" type="parTrans" cxnId="{11C90064-F81E-4C2E-A553-5FB1AA65EFBB}">
      <dgm:prSet/>
      <dgm:spPr/>
      <dgm:t>
        <a:bodyPr/>
        <a:lstStyle/>
        <a:p>
          <a:endParaRPr lang="en-US" sz="2000"/>
        </a:p>
      </dgm:t>
    </dgm:pt>
    <dgm:pt modelId="{08C377B2-AAEB-4DA1-AF4C-702CADD80E09}" type="sibTrans" cxnId="{11C90064-F81E-4C2E-A553-5FB1AA65EFBB}">
      <dgm:prSet/>
      <dgm:spPr/>
      <dgm:t>
        <a:bodyPr/>
        <a:lstStyle/>
        <a:p>
          <a:endParaRPr lang="en-US" sz="2000"/>
        </a:p>
      </dgm:t>
    </dgm:pt>
    <dgm:pt modelId="{88B66F46-0512-4AC0-8CE5-308D4ED16DB7}">
      <dgm:prSet phldrT="[Text]" custT="1"/>
      <dgm:spPr/>
      <dgm:t>
        <a:bodyPr/>
        <a:lstStyle/>
        <a:p>
          <a:pPr algn="l"/>
          <a:r>
            <a:rPr lang="en-US" sz="2000" dirty="0" err="1" smtClean="0"/>
            <a:t>Promosi</a:t>
          </a:r>
          <a:r>
            <a:rPr lang="en-US" sz="2000" dirty="0" smtClean="0"/>
            <a:t> </a:t>
          </a:r>
          <a:r>
            <a:rPr lang="en-US" sz="2000" dirty="0" err="1" smtClean="0"/>
            <a:t>bisnis</a:t>
          </a:r>
          <a:r>
            <a:rPr lang="en-US" sz="2000" dirty="0" smtClean="0"/>
            <a:t> (</a:t>
          </a:r>
          <a:r>
            <a:rPr lang="en-US" sz="2000" i="1" dirty="0" err="1" smtClean="0"/>
            <a:t>bussiness</a:t>
          </a:r>
          <a:r>
            <a:rPr lang="en-US" sz="2000" i="1" dirty="0" smtClean="0"/>
            <a:t> promotion</a:t>
          </a:r>
          <a:r>
            <a:rPr lang="en-US" sz="2000" dirty="0" smtClean="0"/>
            <a:t>)</a:t>
          </a:r>
          <a:endParaRPr lang="en-US" sz="2000" dirty="0"/>
        </a:p>
      </dgm:t>
    </dgm:pt>
    <dgm:pt modelId="{EE18A8F7-977C-4D5E-8C0F-72ABAC7C32B6}" type="parTrans" cxnId="{4C290164-DA8C-433E-8394-2449F9A21DD5}">
      <dgm:prSet/>
      <dgm:spPr/>
      <dgm:t>
        <a:bodyPr/>
        <a:lstStyle/>
        <a:p>
          <a:endParaRPr lang="en-US" sz="2000"/>
        </a:p>
      </dgm:t>
    </dgm:pt>
    <dgm:pt modelId="{9C9FDA57-50E7-49FB-826D-3D1B243CC31D}" type="sibTrans" cxnId="{4C290164-DA8C-433E-8394-2449F9A21DD5}">
      <dgm:prSet/>
      <dgm:spPr/>
      <dgm:t>
        <a:bodyPr/>
        <a:lstStyle/>
        <a:p>
          <a:endParaRPr lang="en-US" sz="2000"/>
        </a:p>
      </dgm:t>
    </dgm:pt>
    <dgm:pt modelId="{F6577E70-52F3-4D2F-BD8D-56D4DE9C63FD}" type="pres">
      <dgm:prSet presAssocID="{8732FF4F-C92D-46D4-8199-B69C037C34D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AFDD61A-F116-47B8-ABA4-B8B1C213EB81}" type="pres">
      <dgm:prSet presAssocID="{DA91AC18-9571-4C2B-90EA-5605CA2AE140}" presName="root1" presStyleCnt="0"/>
      <dgm:spPr/>
    </dgm:pt>
    <dgm:pt modelId="{6C9869E3-6241-4737-84EE-3B7184865F01}" type="pres">
      <dgm:prSet presAssocID="{DA91AC18-9571-4C2B-90EA-5605CA2AE140}" presName="LevelOneTextNode" presStyleLbl="node0" presStyleIdx="0" presStyleCnt="1" custScaleX="105316" custScaleY="795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BB7C07-F5AE-4B2F-BFD3-D6C90F25D5D7}" type="pres">
      <dgm:prSet presAssocID="{DA91AC18-9571-4C2B-90EA-5605CA2AE140}" presName="level2hierChild" presStyleCnt="0"/>
      <dgm:spPr/>
    </dgm:pt>
    <dgm:pt modelId="{54004A13-5256-403F-BB3E-0FC0ECB140FC}" type="pres">
      <dgm:prSet presAssocID="{80AD7806-9D6B-4090-9D47-F21657208939}" presName="conn2-1" presStyleLbl="parChTrans1D2" presStyleIdx="0" presStyleCnt="4"/>
      <dgm:spPr/>
      <dgm:t>
        <a:bodyPr/>
        <a:lstStyle/>
        <a:p>
          <a:endParaRPr lang="id-ID"/>
        </a:p>
      </dgm:t>
    </dgm:pt>
    <dgm:pt modelId="{044B607A-AB4B-43C9-AE6A-7FF7E170FFE7}" type="pres">
      <dgm:prSet presAssocID="{80AD7806-9D6B-4090-9D47-F21657208939}" presName="connTx" presStyleLbl="parChTrans1D2" presStyleIdx="0" presStyleCnt="4"/>
      <dgm:spPr/>
      <dgm:t>
        <a:bodyPr/>
        <a:lstStyle/>
        <a:p>
          <a:endParaRPr lang="id-ID"/>
        </a:p>
      </dgm:t>
    </dgm:pt>
    <dgm:pt modelId="{8DD5549D-56DD-4863-9BBB-F7C98007483E}" type="pres">
      <dgm:prSet presAssocID="{B38DE355-4072-4941-A410-6D4DEE9D94BA}" presName="root2" presStyleCnt="0"/>
      <dgm:spPr/>
    </dgm:pt>
    <dgm:pt modelId="{3B561EBB-2C53-42EC-9C5C-9C7BE3686CF3}" type="pres">
      <dgm:prSet presAssocID="{B38DE355-4072-4941-A410-6D4DEE9D94BA}" presName="LevelTwoTextNode" presStyleLbl="node2" presStyleIdx="0" presStyleCnt="4" custScaleX="21319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4193F75-C002-4D6A-B3C8-E95EB4CF62C1}" type="pres">
      <dgm:prSet presAssocID="{B38DE355-4072-4941-A410-6D4DEE9D94BA}" presName="level3hierChild" presStyleCnt="0"/>
      <dgm:spPr/>
    </dgm:pt>
    <dgm:pt modelId="{DE79A222-B8EF-4119-9DAB-98FDB339E608}" type="pres">
      <dgm:prSet presAssocID="{9F0DC97C-DED4-4873-9E28-DEA023C994C7}" presName="conn2-1" presStyleLbl="parChTrans1D2" presStyleIdx="1" presStyleCnt="4"/>
      <dgm:spPr/>
      <dgm:t>
        <a:bodyPr/>
        <a:lstStyle/>
        <a:p>
          <a:endParaRPr lang="id-ID"/>
        </a:p>
      </dgm:t>
    </dgm:pt>
    <dgm:pt modelId="{CB419657-8338-4C2A-B3A9-0B3C9A4BBB1D}" type="pres">
      <dgm:prSet presAssocID="{9F0DC97C-DED4-4873-9E28-DEA023C994C7}" presName="connTx" presStyleLbl="parChTrans1D2" presStyleIdx="1" presStyleCnt="4"/>
      <dgm:spPr/>
      <dgm:t>
        <a:bodyPr/>
        <a:lstStyle/>
        <a:p>
          <a:endParaRPr lang="id-ID"/>
        </a:p>
      </dgm:t>
    </dgm:pt>
    <dgm:pt modelId="{6A6C344C-FF76-411E-9858-77807AB11F02}" type="pres">
      <dgm:prSet presAssocID="{816565D3-AF94-40A9-9E4B-CE78A71BCE1E}" presName="root2" presStyleCnt="0"/>
      <dgm:spPr/>
    </dgm:pt>
    <dgm:pt modelId="{D22CB391-775E-4DC7-9525-8302538B1940}" type="pres">
      <dgm:prSet presAssocID="{816565D3-AF94-40A9-9E4B-CE78A71BCE1E}" presName="LevelTwoTextNode" presStyleLbl="node2" presStyleIdx="1" presStyleCnt="4" custScaleX="21319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6C8775C-57A5-4CA7-A2B0-8E5CB66029E6}" type="pres">
      <dgm:prSet presAssocID="{816565D3-AF94-40A9-9E4B-CE78A71BCE1E}" presName="level3hierChild" presStyleCnt="0"/>
      <dgm:spPr/>
    </dgm:pt>
    <dgm:pt modelId="{CCF55685-2173-4318-8E1C-75292192A258}" type="pres">
      <dgm:prSet presAssocID="{14339EF8-BB02-427D-9F2F-DE251B71F3BB}" presName="conn2-1" presStyleLbl="parChTrans1D2" presStyleIdx="2" presStyleCnt="4"/>
      <dgm:spPr/>
      <dgm:t>
        <a:bodyPr/>
        <a:lstStyle/>
        <a:p>
          <a:endParaRPr lang="id-ID"/>
        </a:p>
      </dgm:t>
    </dgm:pt>
    <dgm:pt modelId="{70995345-7337-4305-9789-F8F78B98CF22}" type="pres">
      <dgm:prSet presAssocID="{14339EF8-BB02-427D-9F2F-DE251B71F3BB}" presName="connTx" presStyleLbl="parChTrans1D2" presStyleIdx="2" presStyleCnt="4"/>
      <dgm:spPr/>
      <dgm:t>
        <a:bodyPr/>
        <a:lstStyle/>
        <a:p>
          <a:endParaRPr lang="id-ID"/>
        </a:p>
      </dgm:t>
    </dgm:pt>
    <dgm:pt modelId="{FD2B005E-483C-4048-B85E-DE5EF04C002F}" type="pres">
      <dgm:prSet presAssocID="{A898D349-687F-4CB6-B44E-E4427DF84283}" presName="root2" presStyleCnt="0"/>
      <dgm:spPr/>
    </dgm:pt>
    <dgm:pt modelId="{66E246FB-9453-4D67-BD5B-FCC74CADBE53}" type="pres">
      <dgm:prSet presAssocID="{A898D349-687F-4CB6-B44E-E4427DF84283}" presName="LevelTwoTextNode" presStyleLbl="node2" presStyleIdx="2" presStyleCnt="4" custScaleX="2131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BFE9E1-BF91-4AB8-95B5-9F11CCA08453}" type="pres">
      <dgm:prSet presAssocID="{A898D349-687F-4CB6-B44E-E4427DF84283}" presName="level3hierChild" presStyleCnt="0"/>
      <dgm:spPr/>
    </dgm:pt>
    <dgm:pt modelId="{885571CB-9A66-4D5A-A433-F71AAF81B2A1}" type="pres">
      <dgm:prSet presAssocID="{EE18A8F7-977C-4D5E-8C0F-72ABAC7C32B6}" presName="conn2-1" presStyleLbl="parChTrans1D2" presStyleIdx="3" presStyleCnt="4"/>
      <dgm:spPr/>
      <dgm:t>
        <a:bodyPr/>
        <a:lstStyle/>
        <a:p>
          <a:endParaRPr lang="id-ID"/>
        </a:p>
      </dgm:t>
    </dgm:pt>
    <dgm:pt modelId="{36D26CDC-E682-4375-90CA-E0180E1E1F0E}" type="pres">
      <dgm:prSet presAssocID="{EE18A8F7-977C-4D5E-8C0F-72ABAC7C32B6}" presName="connTx" presStyleLbl="parChTrans1D2" presStyleIdx="3" presStyleCnt="4"/>
      <dgm:spPr/>
      <dgm:t>
        <a:bodyPr/>
        <a:lstStyle/>
        <a:p>
          <a:endParaRPr lang="id-ID"/>
        </a:p>
      </dgm:t>
    </dgm:pt>
    <dgm:pt modelId="{E791EDB1-5CB1-4BEA-919E-CE14222CE44E}" type="pres">
      <dgm:prSet presAssocID="{88B66F46-0512-4AC0-8CE5-308D4ED16DB7}" presName="root2" presStyleCnt="0"/>
      <dgm:spPr/>
    </dgm:pt>
    <dgm:pt modelId="{34854595-2B1B-4FD0-B2C3-26FF0C13C866}" type="pres">
      <dgm:prSet presAssocID="{88B66F46-0512-4AC0-8CE5-308D4ED16DB7}" presName="LevelTwoTextNode" presStyleLbl="node2" presStyleIdx="3" presStyleCnt="4" custScaleX="21319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36CCD94-0A32-4ED1-A5E5-1466BB748208}" type="pres">
      <dgm:prSet presAssocID="{88B66F46-0512-4AC0-8CE5-308D4ED16DB7}" presName="level3hierChild" presStyleCnt="0"/>
      <dgm:spPr/>
    </dgm:pt>
  </dgm:ptLst>
  <dgm:cxnLst>
    <dgm:cxn modelId="{C9CF77F6-028A-404F-957B-738CA840CB20}" type="presOf" srcId="{80AD7806-9D6B-4090-9D47-F21657208939}" destId="{54004A13-5256-403F-BB3E-0FC0ECB140FC}" srcOrd="0" destOrd="0" presId="urn:microsoft.com/office/officeart/2008/layout/HorizontalMultiLevelHierarchy"/>
    <dgm:cxn modelId="{3B1295E5-8022-436E-93E4-7A103D674C5E}" type="presOf" srcId="{80AD7806-9D6B-4090-9D47-F21657208939}" destId="{044B607A-AB4B-43C9-AE6A-7FF7E170FFE7}" srcOrd="1" destOrd="0" presId="urn:microsoft.com/office/officeart/2008/layout/HorizontalMultiLevelHierarchy"/>
    <dgm:cxn modelId="{F1695DEC-2F43-46FB-ACEF-52510853451B}" type="presOf" srcId="{88B66F46-0512-4AC0-8CE5-308D4ED16DB7}" destId="{34854595-2B1B-4FD0-B2C3-26FF0C13C866}" srcOrd="0" destOrd="0" presId="urn:microsoft.com/office/officeart/2008/layout/HorizontalMultiLevelHierarchy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0575C131-0ABF-4D1E-8BD7-86464375A534}" type="presOf" srcId="{9F0DC97C-DED4-4873-9E28-DEA023C994C7}" destId="{CB419657-8338-4C2A-B3A9-0B3C9A4BBB1D}" srcOrd="1" destOrd="0" presId="urn:microsoft.com/office/officeart/2008/layout/HorizontalMultiLevelHierarchy"/>
    <dgm:cxn modelId="{12581CC6-36E4-434E-8DEC-BB59BDC543E4}" type="presOf" srcId="{EE18A8F7-977C-4D5E-8C0F-72ABAC7C32B6}" destId="{36D26CDC-E682-4375-90CA-E0180E1E1F0E}" srcOrd="1" destOrd="0" presId="urn:microsoft.com/office/officeart/2008/layout/HorizontalMultiLevelHierarchy"/>
    <dgm:cxn modelId="{E975FC11-67D9-49CC-9CF8-90729837093B}" srcId="{DA91AC18-9571-4C2B-90EA-5605CA2AE140}" destId="{816565D3-AF94-40A9-9E4B-CE78A71BCE1E}" srcOrd="1" destOrd="0" parTransId="{9F0DC97C-DED4-4873-9E28-DEA023C994C7}" sibTransId="{8609862B-A317-405E-BACB-5FC640650597}"/>
    <dgm:cxn modelId="{B8B782C4-7879-473C-95F5-6DB3C2675345}" type="presOf" srcId="{8732FF4F-C92D-46D4-8199-B69C037C34D9}" destId="{F6577E70-52F3-4D2F-BD8D-56D4DE9C63FD}" srcOrd="0" destOrd="0" presId="urn:microsoft.com/office/officeart/2008/layout/HorizontalMultiLevelHierarchy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94FA6B9E-A235-4143-855C-6C03EDD4BE67}" type="presOf" srcId="{DA91AC18-9571-4C2B-90EA-5605CA2AE140}" destId="{6C9869E3-6241-4737-84EE-3B7184865F01}" srcOrd="0" destOrd="0" presId="urn:microsoft.com/office/officeart/2008/layout/HorizontalMultiLevelHierarchy"/>
    <dgm:cxn modelId="{41E9E948-46B3-4B3A-A7A5-74D7F03910D0}" type="presOf" srcId="{14339EF8-BB02-427D-9F2F-DE251B71F3BB}" destId="{CCF55685-2173-4318-8E1C-75292192A258}" srcOrd="0" destOrd="0" presId="urn:microsoft.com/office/officeart/2008/layout/HorizontalMultiLevelHierarchy"/>
    <dgm:cxn modelId="{E634B31F-D27E-4BE9-92A3-DBC685E56522}" type="presOf" srcId="{EE18A8F7-977C-4D5E-8C0F-72ABAC7C32B6}" destId="{885571CB-9A66-4D5A-A433-F71AAF81B2A1}" srcOrd="0" destOrd="0" presId="urn:microsoft.com/office/officeart/2008/layout/HorizontalMultiLevelHierarchy"/>
    <dgm:cxn modelId="{9C6ADD51-31B3-42C3-9CF6-76584ABAEB4F}" type="presOf" srcId="{14339EF8-BB02-427D-9F2F-DE251B71F3BB}" destId="{70995345-7337-4305-9789-F8F78B98CF22}" srcOrd="1" destOrd="0" presId="urn:microsoft.com/office/officeart/2008/layout/HorizontalMultiLevelHierarchy"/>
    <dgm:cxn modelId="{4427BD37-6D87-4A49-A820-6A4A72D8450F}" type="presOf" srcId="{816565D3-AF94-40A9-9E4B-CE78A71BCE1E}" destId="{D22CB391-775E-4DC7-9525-8302538B1940}" srcOrd="0" destOrd="0" presId="urn:microsoft.com/office/officeart/2008/layout/HorizontalMultiLevelHierarchy"/>
    <dgm:cxn modelId="{BD214420-D2EC-431C-94E4-9C53987FCDF3}" type="presOf" srcId="{9F0DC97C-DED4-4873-9E28-DEA023C994C7}" destId="{DE79A222-B8EF-4119-9DAB-98FDB339E608}" srcOrd="0" destOrd="0" presId="urn:microsoft.com/office/officeart/2008/layout/HorizontalMultiLevelHierarchy"/>
    <dgm:cxn modelId="{E0BF56EE-A515-4E04-9728-A76396B653EF}" type="presOf" srcId="{B38DE355-4072-4941-A410-6D4DEE9D94BA}" destId="{3B561EBB-2C53-42EC-9C5C-9C7BE3686CF3}" srcOrd="0" destOrd="0" presId="urn:microsoft.com/office/officeart/2008/layout/HorizontalMultiLevelHierarchy"/>
    <dgm:cxn modelId="{02691AF2-911C-4B21-A41B-DFA1672F075C}" type="presOf" srcId="{A898D349-687F-4CB6-B44E-E4427DF84283}" destId="{66E246FB-9453-4D67-BD5B-FCC74CADBE53}" srcOrd="0" destOrd="0" presId="urn:microsoft.com/office/officeart/2008/layout/HorizontalMultiLevelHierarchy"/>
    <dgm:cxn modelId="{11C90064-F81E-4C2E-A553-5FB1AA65EFBB}" srcId="{DA91AC18-9571-4C2B-90EA-5605CA2AE140}" destId="{A898D349-687F-4CB6-B44E-E4427DF84283}" srcOrd="2" destOrd="0" parTransId="{14339EF8-BB02-427D-9F2F-DE251B71F3BB}" sibTransId="{08C377B2-AAEB-4DA1-AF4C-702CADD80E09}"/>
    <dgm:cxn modelId="{4C290164-DA8C-433E-8394-2449F9A21DD5}" srcId="{DA91AC18-9571-4C2B-90EA-5605CA2AE140}" destId="{88B66F46-0512-4AC0-8CE5-308D4ED16DB7}" srcOrd="3" destOrd="0" parTransId="{EE18A8F7-977C-4D5E-8C0F-72ABAC7C32B6}" sibTransId="{9C9FDA57-50E7-49FB-826D-3D1B243CC31D}"/>
    <dgm:cxn modelId="{16E4F634-49E1-4713-94C5-DF1D358E2C40}" type="presParOf" srcId="{F6577E70-52F3-4D2F-BD8D-56D4DE9C63FD}" destId="{DAFDD61A-F116-47B8-ABA4-B8B1C213EB81}" srcOrd="0" destOrd="0" presId="urn:microsoft.com/office/officeart/2008/layout/HorizontalMultiLevelHierarchy"/>
    <dgm:cxn modelId="{2652D81F-56A5-48C4-9052-7FAF10789D2A}" type="presParOf" srcId="{DAFDD61A-F116-47B8-ABA4-B8B1C213EB81}" destId="{6C9869E3-6241-4737-84EE-3B7184865F01}" srcOrd="0" destOrd="0" presId="urn:microsoft.com/office/officeart/2008/layout/HorizontalMultiLevelHierarchy"/>
    <dgm:cxn modelId="{4D6EA3BB-E647-415D-A1FD-35902F17EBDB}" type="presParOf" srcId="{DAFDD61A-F116-47B8-ABA4-B8B1C213EB81}" destId="{C6BB7C07-F5AE-4B2F-BFD3-D6C90F25D5D7}" srcOrd="1" destOrd="0" presId="urn:microsoft.com/office/officeart/2008/layout/HorizontalMultiLevelHierarchy"/>
    <dgm:cxn modelId="{1201C423-D479-4831-9F8D-607080B60AE7}" type="presParOf" srcId="{C6BB7C07-F5AE-4B2F-BFD3-D6C90F25D5D7}" destId="{54004A13-5256-403F-BB3E-0FC0ECB140FC}" srcOrd="0" destOrd="0" presId="urn:microsoft.com/office/officeart/2008/layout/HorizontalMultiLevelHierarchy"/>
    <dgm:cxn modelId="{288C0FDC-463B-453D-96A4-6BF5C237F646}" type="presParOf" srcId="{54004A13-5256-403F-BB3E-0FC0ECB140FC}" destId="{044B607A-AB4B-43C9-AE6A-7FF7E170FFE7}" srcOrd="0" destOrd="0" presId="urn:microsoft.com/office/officeart/2008/layout/HorizontalMultiLevelHierarchy"/>
    <dgm:cxn modelId="{B2B48413-1B51-414E-A267-D09ECFE10989}" type="presParOf" srcId="{C6BB7C07-F5AE-4B2F-BFD3-D6C90F25D5D7}" destId="{8DD5549D-56DD-4863-9BBB-F7C98007483E}" srcOrd="1" destOrd="0" presId="urn:microsoft.com/office/officeart/2008/layout/HorizontalMultiLevelHierarchy"/>
    <dgm:cxn modelId="{91FD7C10-2BA8-47F6-BF3C-5FED7564866A}" type="presParOf" srcId="{8DD5549D-56DD-4863-9BBB-F7C98007483E}" destId="{3B561EBB-2C53-42EC-9C5C-9C7BE3686CF3}" srcOrd="0" destOrd="0" presId="urn:microsoft.com/office/officeart/2008/layout/HorizontalMultiLevelHierarchy"/>
    <dgm:cxn modelId="{85C67721-6F3A-407E-9B21-FBFAAA4CD279}" type="presParOf" srcId="{8DD5549D-56DD-4863-9BBB-F7C98007483E}" destId="{44193F75-C002-4D6A-B3C8-E95EB4CF62C1}" srcOrd="1" destOrd="0" presId="urn:microsoft.com/office/officeart/2008/layout/HorizontalMultiLevelHierarchy"/>
    <dgm:cxn modelId="{EDAA89AA-4257-4BE8-97C3-68692BFC98A8}" type="presParOf" srcId="{C6BB7C07-F5AE-4B2F-BFD3-D6C90F25D5D7}" destId="{DE79A222-B8EF-4119-9DAB-98FDB339E608}" srcOrd="2" destOrd="0" presId="urn:microsoft.com/office/officeart/2008/layout/HorizontalMultiLevelHierarchy"/>
    <dgm:cxn modelId="{D4D72C84-BB21-43DC-9B65-17F395040860}" type="presParOf" srcId="{DE79A222-B8EF-4119-9DAB-98FDB339E608}" destId="{CB419657-8338-4C2A-B3A9-0B3C9A4BBB1D}" srcOrd="0" destOrd="0" presId="urn:microsoft.com/office/officeart/2008/layout/HorizontalMultiLevelHierarchy"/>
    <dgm:cxn modelId="{665A9BAB-B558-4216-A2B4-FE5ACB12C5BD}" type="presParOf" srcId="{C6BB7C07-F5AE-4B2F-BFD3-D6C90F25D5D7}" destId="{6A6C344C-FF76-411E-9858-77807AB11F02}" srcOrd="3" destOrd="0" presId="urn:microsoft.com/office/officeart/2008/layout/HorizontalMultiLevelHierarchy"/>
    <dgm:cxn modelId="{E67E95EC-D599-4F4A-84BD-F899BBBE2B7F}" type="presParOf" srcId="{6A6C344C-FF76-411E-9858-77807AB11F02}" destId="{D22CB391-775E-4DC7-9525-8302538B1940}" srcOrd="0" destOrd="0" presId="urn:microsoft.com/office/officeart/2008/layout/HorizontalMultiLevelHierarchy"/>
    <dgm:cxn modelId="{193A7B85-8D31-44A7-9821-06684674A87E}" type="presParOf" srcId="{6A6C344C-FF76-411E-9858-77807AB11F02}" destId="{16C8775C-57A5-4CA7-A2B0-8E5CB66029E6}" srcOrd="1" destOrd="0" presId="urn:microsoft.com/office/officeart/2008/layout/HorizontalMultiLevelHierarchy"/>
    <dgm:cxn modelId="{BD83EFA1-4194-4D60-AC98-14F85847CE78}" type="presParOf" srcId="{C6BB7C07-F5AE-4B2F-BFD3-D6C90F25D5D7}" destId="{CCF55685-2173-4318-8E1C-75292192A258}" srcOrd="4" destOrd="0" presId="urn:microsoft.com/office/officeart/2008/layout/HorizontalMultiLevelHierarchy"/>
    <dgm:cxn modelId="{DE12250F-7256-4C82-A5BA-A5C38970A0E6}" type="presParOf" srcId="{CCF55685-2173-4318-8E1C-75292192A258}" destId="{70995345-7337-4305-9789-F8F78B98CF22}" srcOrd="0" destOrd="0" presId="urn:microsoft.com/office/officeart/2008/layout/HorizontalMultiLevelHierarchy"/>
    <dgm:cxn modelId="{A79A4908-CED5-4BD3-9B29-CE7B4715D4FE}" type="presParOf" srcId="{C6BB7C07-F5AE-4B2F-BFD3-D6C90F25D5D7}" destId="{FD2B005E-483C-4048-B85E-DE5EF04C002F}" srcOrd="5" destOrd="0" presId="urn:microsoft.com/office/officeart/2008/layout/HorizontalMultiLevelHierarchy"/>
    <dgm:cxn modelId="{C02CAF15-C99D-4536-968D-A913A19313A6}" type="presParOf" srcId="{FD2B005E-483C-4048-B85E-DE5EF04C002F}" destId="{66E246FB-9453-4D67-BD5B-FCC74CADBE53}" srcOrd="0" destOrd="0" presId="urn:microsoft.com/office/officeart/2008/layout/HorizontalMultiLevelHierarchy"/>
    <dgm:cxn modelId="{8CF43C47-69B0-401A-8A58-B1B6A8A73121}" type="presParOf" srcId="{FD2B005E-483C-4048-B85E-DE5EF04C002F}" destId="{81BFE9E1-BF91-4AB8-95B5-9F11CCA08453}" srcOrd="1" destOrd="0" presId="urn:microsoft.com/office/officeart/2008/layout/HorizontalMultiLevelHierarchy"/>
    <dgm:cxn modelId="{1404FA2D-F48F-403F-B0F5-1B59F3699619}" type="presParOf" srcId="{C6BB7C07-F5AE-4B2F-BFD3-D6C90F25D5D7}" destId="{885571CB-9A66-4D5A-A433-F71AAF81B2A1}" srcOrd="6" destOrd="0" presId="urn:microsoft.com/office/officeart/2008/layout/HorizontalMultiLevelHierarchy"/>
    <dgm:cxn modelId="{FC9C578B-4DAD-4413-969F-F5DEB9B2A04A}" type="presParOf" srcId="{885571CB-9A66-4D5A-A433-F71AAF81B2A1}" destId="{36D26CDC-E682-4375-90CA-E0180E1E1F0E}" srcOrd="0" destOrd="0" presId="urn:microsoft.com/office/officeart/2008/layout/HorizontalMultiLevelHierarchy"/>
    <dgm:cxn modelId="{C6E95AC7-AD6D-47AE-BBF4-558F28F012AD}" type="presParOf" srcId="{C6BB7C07-F5AE-4B2F-BFD3-D6C90F25D5D7}" destId="{E791EDB1-5CB1-4BEA-919E-CE14222CE44E}" srcOrd="7" destOrd="0" presId="urn:microsoft.com/office/officeart/2008/layout/HorizontalMultiLevelHierarchy"/>
    <dgm:cxn modelId="{10DB88DC-AAE9-4492-945F-697F56F1957C}" type="presParOf" srcId="{E791EDB1-5CB1-4BEA-919E-CE14222CE44E}" destId="{34854595-2B1B-4FD0-B2C3-26FF0C13C866}" srcOrd="0" destOrd="0" presId="urn:microsoft.com/office/officeart/2008/layout/HorizontalMultiLevelHierarchy"/>
    <dgm:cxn modelId="{2935E7B8-C417-4097-A918-133607020D56}" type="presParOf" srcId="{E791EDB1-5CB1-4BEA-919E-CE14222CE44E}" destId="{836CCD94-0A32-4ED1-A5E5-1466BB74820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F13E428-20FF-4EA5-921A-572EBA7F54E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EA77B05-6BCE-48B6-8925-AD94E4AA5EEE}">
      <dgm:prSet phldrT="[Text]" custT="1"/>
      <dgm:spPr/>
      <dgm:t>
        <a:bodyPr/>
        <a:lstStyle/>
        <a:p>
          <a:r>
            <a:rPr lang="en-US" sz="2000" dirty="0" err="1" smtClean="0"/>
            <a:t>Meningkatkan</a:t>
          </a:r>
          <a:r>
            <a:rPr lang="en-US" sz="2000" dirty="0" smtClean="0"/>
            <a:t> </a:t>
          </a:r>
          <a:r>
            <a:rPr lang="en-US" sz="2000" dirty="0" err="1" smtClean="0"/>
            <a:t>permintaan</a:t>
          </a:r>
          <a:r>
            <a:rPr lang="en-US" sz="2000" dirty="0" smtClean="0"/>
            <a:t> </a:t>
          </a:r>
          <a:r>
            <a:rPr lang="en-US" sz="2000" dirty="0" err="1" smtClean="0"/>
            <a:t>dari</a:t>
          </a:r>
          <a:r>
            <a:rPr lang="en-US" sz="2000" dirty="0" smtClean="0"/>
            <a:t> </a:t>
          </a:r>
          <a:r>
            <a:rPr lang="en-US" sz="2000" dirty="0" err="1" smtClean="0"/>
            <a:t>para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industri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akhir</a:t>
          </a:r>
          <a:r>
            <a:rPr lang="en-US" sz="2000" dirty="0" smtClean="0"/>
            <a:t>.</a:t>
          </a:r>
          <a:endParaRPr lang="en-US" sz="2000" dirty="0"/>
        </a:p>
      </dgm:t>
    </dgm:pt>
    <dgm:pt modelId="{2A304A41-7725-4B02-BD4C-458E30811D34}" type="parTrans" cxnId="{C01F8D3E-7C00-4D19-9975-0DB23972190E}">
      <dgm:prSet/>
      <dgm:spPr/>
      <dgm:t>
        <a:bodyPr/>
        <a:lstStyle/>
        <a:p>
          <a:endParaRPr lang="en-US" sz="2000"/>
        </a:p>
      </dgm:t>
    </dgm:pt>
    <dgm:pt modelId="{63096DDC-EB59-4093-8963-9230C337A6D7}" type="sibTrans" cxnId="{C01F8D3E-7C00-4D19-9975-0DB23972190E}">
      <dgm:prSet/>
      <dgm:spPr/>
      <dgm:t>
        <a:bodyPr/>
        <a:lstStyle/>
        <a:p>
          <a:endParaRPr lang="en-US" sz="2000"/>
        </a:p>
      </dgm:t>
    </dgm:pt>
    <dgm:pt modelId="{6C327CB8-5257-4370-B649-CDB75B704211}">
      <dgm:prSet phldrT="[Text]" custT="1"/>
      <dgm:spPr/>
      <dgm:t>
        <a:bodyPr/>
        <a:lstStyle/>
        <a:p>
          <a:r>
            <a:rPr lang="en-US" sz="2000" dirty="0" err="1" smtClean="0"/>
            <a:t>Meningkatkan</a:t>
          </a:r>
          <a:r>
            <a:rPr lang="en-US" sz="2000" dirty="0" smtClean="0"/>
            <a:t> </a:t>
          </a:r>
          <a:r>
            <a:rPr lang="en-US" sz="2000" dirty="0" err="1" smtClean="0"/>
            <a:t>kinerja</a:t>
          </a:r>
          <a:r>
            <a:rPr lang="en-US" sz="2000" dirty="0" smtClean="0"/>
            <a:t> </a:t>
          </a:r>
          <a:r>
            <a:rPr lang="en-US" sz="2000" dirty="0" err="1" smtClean="0"/>
            <a:t>pemsaran</a:t>
          </a:r>
          <a:r>
            <a:rPr lang="en-US" sz="2000" dirty="0" smtClean="0"/>
            <a:t> </a:t>
          </a:r>
          <a:r>
            <a:rPr lang="en-US" sz="2000" dirty="0" err="1" smtClean="0"/>
            <a:t>perantara</a:t>
          </a:r>
          <a:r>
            <a:rPr lang="en-US" sz="2000" dirty="0" smtClean="0"/>
            <a:t>.</a:t>
          </a:r>
          <a:endParaRPr lang="en-US" sz="2000" dirty="0"/>
        </a:p>
      </dgm:t>
    </dgm:pt>
    <dgm:pt modelId="{23E26F4A-A37A-49AA-B8D4-B12E93BBA30F}" type="parTrans" cxnId="{96B0AF81-2016-4DCF-A73D-E4706563BD27}">
      <dgm:prSet/>
      <dgm:spPr/>
      <dgm:t>
        <a:bodyPr/>
        <a:lstStyle/>
        <a:p>
          <a:endParaRPr lang="en-US" sz="2000"/>
        </a:p>
      </dgm:t>
    </dgm:pt>
    <dgm:pt modelId="{E6EFFFAC-8631-4889-A678-EB72F438D049}" type="sibTrans" cxnId="{96B0AF81-2016-4DCF-A73D-E4706563BD27}">
      <dgm:prSet/>
      <dgm:spPr/>
      <dgm:t>
        <a:bodyPr/>
        <a:lstStyle/>
        <a:p>
          <a:endParaRPr lang="en-US" sz="2000"/>
        </a:p>
      </dgm:t>
    </dgm:pt>
    <dgm:pt modelId="{D239C3F7-24CC-4682-A43F-BCDD3B3A6756}">
      <dgm:prSet phldrT="[Text]" custT="1"/>
      <dgm:spPr/>
      <dgm:t>
        <a:bodyPr/>
        <a:lstStyle/>
        <a:p>
          <a:r>
            <a:rPr lang="en-US" sz="2000" dirty="0" err="1" smtClean="0"/>
            <a:t>Mendukung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mengoordinasikan</a:t>
          </a:r>
          <a:r>
            <a:rPr lang="en-US" sz="2000" dirty="0" smtClean="0"/>
            <a:t> </a:t>
          </a:r>
          <a:r>
            <a:rPr lang="en-US" sz="2000" dirty="0" err="1" smtClean="0"/>
            <a:t>kegiatan</a:t>
          </a:r>
          <a:r>
            <a:rPr lang="en-US" sz="2000" dirty="0" smtClean="0"/>
            <a:t> </a:t>
          </a:r>
          <a:r>
            <a:rPr lang="en-US" sz="2000" i="1" dirty="0" smtClean="0"/>
            <a:t>personal selling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iklan</a:t>
          </a:r>
          <a:r>
            <a:rPr lang="en-US" sz="2000" dirty="0" smtClean="0"/>
            <a:t>. </a:t>
          </a:r>
          <a:endParaRPr lang="en-US" sz="2000" dirty="0"/>
        </a:p>
      </dgm:t>
    </dgm:pt>
    <dgm:pt modelId="{9DB7F6B6-3BEA-445D-A5C9-C1AE6BE24E92}" type="parTrans" cxnId="{BA5F3A5F-6EB4-42D7-BA6B-D60D17E1C27D}">
      <dgm:prSet/>
      <dgm:spPr/>
      <dgm:t>
        <a:bodyPr/>
        <a:lstStyle/>
        <a:p>
          <a:endParaRPr lang="en-US" sz="2000"/>
        </a:p>
      </dgm:t>
    </dgm:pt>
    <dgm:pt modelId="{C1748F37-F938-4D5F-B73B-E310517AAD95}" type="sibTrans" cxnId="{BA5F3A5F-6EB4-42D7-BA6B-D60D17E1C27D}">
      <dgm:prSet/>
      <dgm:spPr/>
      <dgm:t>
        <a:bodyPr/>
        <a:lstStyle/>
        <a:p>
          <a:endParaRPr lang="en-US" sz="2000"/>
        </a:p>
      </dgm:t>
    </dgm:pt>
    <dgm:pt modelId="{2F77372F-38D4-4EAB-AEED-38944797ABAA}" type="pres">
      <dgm:prSet presAssocID="{5F13E428-20FF-4EA5-921A-572EBA7F54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A2DD634-8174-4F48-9D36-23AAABD918A6}" type="pres">
      <dgm:prSet presAssocID="{5F13E428-20FF-4EA5-921A-572EBA7F54EB}" presName="Name1" presStyleCnt="0"/>
      <dgm:spPr/>
    </dgm:pt>
    <dgm:pt modelId="{A8D5E1D4-3555-4E7F-959D-5F270B4674AA}" type="pres">
      <dgm:prSet presAssocID="{5F13E428-20FF-4EA5-921A-572EBA7F54EB}" presName="cycle" presStyleCnt="0"/>
      <dgm:spPr/>
    </dgm:pt>
    <dgm:pt modelId="{5D399E54-DB8D-43B5-9C9E-CAEF6B518E51}" type="pres">
      <dgm:prSet presAssocID="{5F13E428-20FF-4EA5-921A-572EBA7F54EB}" presName="srcNode" presStyleLbl="node1" presStyleIdx="0" presStyleCnt="3"/>
      <dgm:spPr/>
    </dgm:pt>
    <dgm:pt modelId="{2EE5F00A-6249-46CD-AFCE-9D13ED783FC7}" type="pres">
      <dgm:prSet presAssocID="{5F13E428-20FF-4EA5-921A-572EBA7F54EB}" presName="conn" presStyleLbl="parChTrans1D2" presStyleIdx="0" presStyleCnt="1"/>
      <dgm:spPr/>
      <dgm:t>
        <a:bodyPr/>
        <a:lstStyle/>
        <a:p>
          <a:endParaRPr lang="id-ID"/>
        </a:p>
      </dgm:t>
    </dgm:pt>
    <dgm:pt modelId="{E54263A0-3277-4E51-B4A3-1EE5557DFE7A}" type="pres">
      <dgm:prSet presAssocID="{5F13E428-20FF-4EA5-921A-572EBA7F54EB}" presName="extraNode" presStyleLbl="node1" presStyleIdx="0" presStyleCnt="3"/>
      <dgm:spPr/>
    </dgm:pt>
    <dgm:pt modelId="{CCA5FCE8-2FC6-4D75-A20B-ED4C32D278B7}" type="pres">
      <dgm:prSet presAssocID="{5F13E428-20FF-4EA5-921A-572EBA7F54EB}" presName="dstNode" presStyleLbl="node1" presStyleIdx="0" presStyleCnt="3"/>
      <dgm:spPr/>
    </dgm:pt>
    <dgm:pt modelId="{2FDD198C-E18D-4E7B-B0B5-847743873E0A}" type="pres">
      <dgm:prSet presAssocID="{4EA77B05-6BCE-48B6-8925-AD94E4AA5EEE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24C37-DFB1-4D59-A126-029E280D8085}" type="pres">
      <dgm:prSet presAssocID="{4EA77B05-6BCE-48B6-8925-AD94E4AA5EEE}" presName="accent_1" presStyleCnt="0"/>
      <dgm:spPr/>
    </dgm:pt>
    <dgm:pt modelId="{6AA60015-567D-4F8C-8609-8AC84621F946}" type="pres">
      <dgm:prSet presAssocID="{4EA77B05-6BCE-48B6-8925-AD94E4AA5EEE}" presName="accentRepeatNode" presStyleLbl="solidFgAcc1" presStyleIdx="0" presStyleCnt="3"/>
      <dgm:spPr/>
    </dgm:pt>
    <dgm:pt modelId="{9802D5CF-71A2-4260-ABFF-76FF20B3B622}" type="pres">
      <dgm:prSet presAssocID="{6C327CB8-5257-4370-B649-CDB75B70421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D64DB-2930-447D-80DB-3FDFE7CD0871}" type="pres">
      <dgm:prSet presAssocID="{6C327CB8-5257-4370-B649-CDB75B704211}" presName="accent_2" presStyleCnt="0"/>
      <dgm:spPr/>
    </dgm:pt>
    <dgm:pt modelId="{C3D1E133-C395-4D88-BC97-9D3552E53CE3}" type="pres">
      <dgm:prSet presAssocID="{6C327CB8-5257-4370-B649-CDB75B704211}" presName="accentRepeatNode" presStyleLbl="solidFgAcc1" presStyleIdx="1" presStyleCnt="3"/>
      <dgm:spPr/>
    </dgm:pt>
    <dgm:pt modelId="{B3076F09-4331-400D-8F98-A28760C6E264}" type="pres">
      <dgm:prSet presAssocID="{D239C3F7-24CC-4682-A43F-BCDD3B3A675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C4FD6C6-7D37-493E-A410-639BE00E4659}" type="pres">
      <dgm:prSet presAssocID="{D239C3F7-24CC-4682-A43F-BCDD3B3A6756}" presName="accent_3" presStyleCnt="0"/>
      <dgm:spPr/>
    </dgm:pt>
    <dgm:pt modelId="{3D8ADBB3-65A0-4A10-9668-A57E45D147AC}" type="pres">
      <dgm:prSet presAssocID="{D239C3F7-24CC-4682-A43F-BCDD3B3A6756}" presName="accentRepeatNode" presStyleLbl="solidFgAcc1" presStyleIdx="2" presStyleCnt="3"/>
      <dgm:spPr/>
    </dgm:pt>
  </dgm:ptLst>
  <dgm:cxnLst>
    <dgm:cxn modelId="{C01F8D3E-7C00-4D19-9975-0DB23972190E}" srcId="{5F13E428-20FF-4EA5-921A-572EBA7F54EB}" destId="{4EA77B05-6BCE-48B6-8925-AD94E4AA5EEE}" srcOrd="0" destOrd="0" parTransId="{2A304A41-7725-4B02-BD4C-458E30811D34}" sibTransId="{63096DDC-EB59-4093-8963-9230C337A6D7}"/>
    <dgm:cxn modelId="{F453E5BF-EAFD-4E79-828B-C55E6001B963}" type="presOf" srcId="{6C327CB8-5257-4370-B649-CDB75B704211}" destId="{9802D5CF-71A2-4260-ABFF-76FF20B3B622}" srcOrd="0" destOrd="0" presId="urn:microsoft.com/office/officeart/2008/layout/VerticalCurvedList"/>
    <dgm:cxn modelId="{6EA876F2-1E79-433C-B8C7-6C3FF059445C}" type="presOf" srcId="{63096DDC-EB59-4093-8963-9230C337A6D7}" destId="{2EE5F00A-6249-46CD-AFCE-9D13ED783FC7}" srcOrd="0" destOrd="0" presId="urn:microsoft.com/office/officeart/2008/layout/VerticalCurvedList"/>
    <dgm:cxn modelId="{14393C17-42D2-4967-91F3-4B467FE275F0}" type="presOf" srcId="{4EA77B05-6BCE-48B6-8925-AD94E4AA5EEE}" destId="{2FDD198C-E18D-4E7B-B0B5-847743873E0A}" srcOrd="0" destOrd="0" presId="urn:microsoft.com/office/officeart/2008/layout/VerticalCurvedList"/>
    <dgm:cxn modelId="{96B0AF81-2016-4DCF-A73D-E4706563BD27}" srcId="{5F13E428-20FF-4EA5-921A-572EBA7F54EB}" destId="{6C327CB8-5257-4370-B649-CDB75B704211}" srcOrd="1" destOrd="0" parTransId="{23E26F4A-A37A-49AA-B8D4-B12E93BBA30F}" sibTransId="{E6EFFFAC-8631-4889-A678-EB72F438D049}"/>
    <dgm:cxn modelId="{B4574BE1-8C37-42C4-8426-8751F9FD6E77}" type="presOf" srcId="{D239C3F7-24CC-4682-A43F-BCDD3B3A6756}" destId="{B3076F09-4331-400D-8F98-A28760C6E264}" srcOrd="0" destOrd="0" presId="urn:microsoft.com/office/officeart/2008/layout/VerticalCurvedList"/>
    <dgm:cxn modelId="{AF179682-2F53-4983-9FD2-3A9D26150FB6}" type="presOf" srcId="{5F13E428-20FF-4EA5-921A-572EBA7F54EB}" destId="{2F77372F-38D4-4EAB-AEED-38944797ABAA}" srcOrd="0" destOrd="0" presId="urn:microsoft.com/office/officeart/2008/layout/VerticalCurvedList"/>
    <dgm:cxn modelId="{BA5F3A5F-6EB4-42D7-BA6B-D60D17E1C27D}" srcId="{5F13E428-20FF-4EA5-921A-572EBA7F54EB}" destId="{D239C3F7-24CC-4682-A43F-BCDD3B3A6756}" srcOrd="2" destOrd="0" parTransId="{9DB7F6B6-3BEA-445D-A5C9-C1AE6BE24E92}" sibTransId="{C1748F37-F938-4D5F-B73B-E310517AAD95}"/>
    <dgm:cxn modelId="{7331D2B5-5E8E-4F7A-A143-5FA78FDC59B9}" type="presParOf" srcId="{2F77372F-38D4-4EAB-AEED-38944797ABAA}" destId="{1A2DD634-8174-4F48-9D36-23AAABD918A6}" srcOrd="0" destOrd="0" presId="urn:microsoft.com/office/officeart/2008/layout/VerticalCurvedList"/>
    <dgm:cxn modelId="{1E0210D6-A474-46D6-8E7D-698DB4E7A932}" type="presParOf" srcId="{1A2DD634-8174-4F48-9D36-23AAABD918A6}" destId="{A8D5E1D4-3555-4E7F-959D-5F270B4674AA}" srcOrd="0" destOrd="0" presId="urn:microsoft.com/office/officeart/2008/layout/VerticalCurvedList"/>
    <dgm:cxn modelId="{EFE02F89-4661-487D-BC78-D105099F0D8D}" type="presParOf" srcId="{A8D5E1D4-3555-4E7F-959D-5F270B4674AA}" destId="{5D399E54-DB8D-43B5-9C9E-CAEF6B518E51}" srcOrd="0" destOrd="0" presId="urn:microsoft.com/office/officeart/2008/layout/VerticalCurvedList"/>
    <dgm:cxn modelId="{29E31113-724A-4C88-93C5-BB9440CC1341}" type="presParOf" srcId="{A8D5E1D4-3555-4E7F-959D-5F270B4674AA}" destId="{2EE5F00A-6249-46CD-AFCE-9D13ED783FC7}" srcOrd="1" destOrd="0" presId="urn:microsoft.com/office/officeart/2008/layout/VerticalCurvedList"/>
    <dgm:cxn modelId="{152DE697-1611-4105-A136-68EF0EB3DE4B}" type="presParOf" srcId="{A8D5E1D4-3555-4E7F-959D-5F270B4674AA}" destId="{E54263A0-3277-4E51-B4A3-1EE5557DFE7A}" srcOrd="2" destOrd="0" presId="urn:microsoft.com/office/officeart/2008/layout/VerticalCurvedList"/>
    <dgm:cxn modelId="{437583F8-42E9-4C49-B7ED-CADA8D84284E}" type="presParOf" srcId="{A8D5E1D4-3555-4E7F-959D-5F270B4674AA}" destId="{CCA5FCE8-2FC6-4D75-A20B-ED4C32D278B7}" srcOrd="3" destOrd="0" presId="urn:microsoft.com/office/officeart/2008/layout/VerticalCurvedList"/>
    <dgm:cxn modelId="{5A6098FB-D5B2-46D9-9B69-B0040885BD79}" type="presParOf" srcId="{1A2DD634-8174-4F48-9D36-23AAABD918A6}" destId="{2FDD198C-E18D-4E7B-B0B5-847743873E0A}" srcOrd="1" destOrd="0" presId="urn:microsoft.com/office/officeart/2008/layout/VerticalCurvedList"/>
    <dgm:cxn modelId="{31ECB279-9EA3-4E94-AF0E-C3CEC86DE256}" type="presParOf" srcId="{1A2DD634-8174-4F48-9D36-23AAABD918A6}" destId="{55424C37-DFB1-4D59-A126-029E280D8085}" srcOrd="2" destOrd="0" presId="urn:microsoft.com/office/officeart/2008/layout/VerticalCurvedList"/>
    <dgm:cxn modelId="{C0867DB3-B2D0-4ADB-B2FE-5DA670004D33}" type="presParOf" srcId="{55424C37-DFB1-4D59-A126-029E280D8085}" destId="{6AA60015-567D-4F8C-8609-8AC84621F946}" srcOrd="0" destOrd="0" presId="urn:microsoft.com/office/officeart/2008/layout/VerticalCurvedList"/>
    <dgm:cxn modelId="{4F872B6C-37CF-4A8B-A10F-7A10613A11A5}" type="presParOf" srcId="{1A2DD634-8174-4F48-9D36-23AAABD918A6}" destId="{9802D5CF-71A2-4260-ABFF-76FF20B3B622}" srcOrd="3" destOrd="0" presId="urn:microsoft.com/office/officeart/2008/layout/VerticalCurvedList"/>
    <dgm:cxn modelId="{70958C37-F707-43BD-80A0-D6D1C6B67081}" type="presParOf" srcId="{1A2DD634-8174-4F48-9D36-23AAABD918A6}" destId="{570D64DB-2930-447D-80DB-3FDFE7CD0871}" srcOrd="4" destOrd="0" presId="urn:microsoft.com/office/officeart/2008/layout/VerticalCurvedList"/>
    <dgm:cxn modelId="{6DF6E710-BBC3-429A-9C0E-354DFEABBC68}" type="presParOf" srcId="{570D64DB-2930-447D-80DB-3FDFE7CD0871}" destId="{C3D1E133-C395-4D88-BC97-9D3552E53CE3}" srcOrd="0" destOrd="0" presId="urn:microsoft.com/office/officeart/2008/layout/VerticalCurvedList"/>
    <dgm:cxn modelId="{ED1F3BD2-F091-46ED-80E8-5F2FEA82A119}" type="presParOf" srcId="{1A2DD634-8174-4F48-9D36-23AAABD918A6}" destId="{B3076F09-4331-400D-8F98-A28760C6E264}" srcOrd="5" destOrd="0" presId="urn:microsoft.com/office/officeart/2008/layout/VerticalCurvedList"/>
    <dgm:cxn modelId="{B9D22B22-9BC6-4033-848A-BB8758CAC129}" type="presParOf" srcId="{1A2DD634-8174-4F48-9D36-23AAABD918A6}" destId="{7C4FD6C6-7D37-493E-A410-639BE00E4659}" srcOrd="6" destOrd="0" presId="urn:microsoft.com/office/officeart/2008/layout/VerticalCurvedList"/>
    <dgm:cxn modelId="{DD130196-D7BF-464D-8300-993253ECE8FC}" type="presParOf" srcId="{7C4FD6C6-7D37-493E-A410-639BE00E4659}" destId="{3D8ADBB3-65A0-4A10-9668-A57E45D147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F13E428-20FF-4EA5-921A-572EBA7F54E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EA77B05-6BCE-48B6-8925-AD94E4AA5EEE}">
      <dgm:prSet phldrT="[Text]" custT="1"/>
      <dgm:spPr/>
      <dgm:t>
        <a:bodyPr/>
        <a:lstStyle/>
        <a:p>
          <a:r>
            <a:rPr lang="en-US" sz="2000" dirty="0" err="1" smtClean="0"/>
            <a:t>Hubungan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pers</a:t>
          </a:r>
          <a:r>
            <a:rPr lang="en-US" sz="2000" dirty="0" smtClean="0"/>
            <a:t> (</a:t>
          </a:r>
          <a:r>
            <a:rPr lang="en-US" sz="2000" i="1" dirty="0" smtClean="0"/>
            <a:t>press relation</a:t>
          </a:r>
          <a:r>
            <a:rPr lang="en-US" sz="2000" dirty="0" smtClean="0"/>
            <a:t>)</a:t>
          </a:r>
          <a:endParaRPr lang="en-US" sz="2000" dirty="0"/>
        </a:p>
      </dgm:t>
    </dgm:pt>
    <dgm:pt modelId="{2A304A41-7725-4B02-BD4C-458E30811D34}" type="parTrans" cxnId="{C01F8D3E-7C00-4D19-9975-0DB23972190E}">
      <dgm:prSet/>
      <dgm:spPr/>
      <dgm:t>
        <a:bodyPr/>
        <a:lstStyle/>
        <a:p>
          <a:endParaRPr lang="en-US" sz="2000"/>
        </a:p>
      </dgm:t>
    </dgm:pt>
    <dgm:pt modelId="{63096DDC-EB59-4093-8963-9230C337A6D7}" type="sibTrans" cxnId="{C01F8D3E-7C00-4D19-9975-0DB23972190E}">
      <dgm:prSet/>
      <dgm:spPr/>
      <dgm:t>
        <a:bodyPr/>
        <a:lstStyle/>
        <a:p>
          <a:endParaRPr lang="en-US" sz="2000"/>
        </a:p>
      </dgm:t>
    </dgm:pt>
    <dgm:pt modelId="{6C327CB8-5257-4370-B649-CDB75B704211}">
      <dgm:prSet phldrT="[Text]" custT="1"/>
      <dgm:spPr/>
      <dgm:t>
        <a:bodyPr/>
        <a:lstStyle/>
        <a:p>
          <a:r>
            <a:rPr lang="en-US" sz="2000" dirty="0" err="1" smtClean="0"/>
            <a:t>Publisitas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r>
            <a:rPr lang="en-US" sz="2000" dirty="0" smtClean="0"/>
            <a:t> (</a:t>
          </a:r>
          <a:r>
            <a:rPr lang="en-US" sz="2000" i="1" dirty="0" smtClean="0"/>
            <a:t>product publicity</a:t>
          </a:r>
          <a:r>
            <a:rPr lang="en-US" sz="2000" dirty="0" smtClean="0"/>
            <a:t>)</a:t>
          </a:r>
          <a:endParaRPr lang="en-US" sz="2000" dirty="0"/>
        </a:p>
      </dgm:t>
    </dgm:pt>
    <dgm:pt modelId="{23E26F4A-A37A-49AA-B8D4-B12E93BBA30F}" type="parTrans" cxnId="{96B0AF81-2016-4DCF-A73D-E4706563BD27}">
      <dgm:prSet/>
      <dgm:spPr/>
      <dgm:t>
        <a:bodyPr/>
        <a:lstStyle/>
        <a:p>
          <a:endParaRPr lang="en-US" sz="2000"/>
        </a:p>
      </dgm:t>
    </dgm:pt>
    <dgm:pt modelId="{E6EFFFAC-8631-4889-A678-EB72F438D049}" type="sibTrans" cxnId="{96B0AF81-2016-4DCF-A73D-E4706563BD27}">
      <dgm:prSet/>
      <dgm:spPr/>
      <dgm:t>
        <a:bodyPr/>
        <a:lstStyle/>
        <a:p>
          <a:endParaRPr lang="en-US" sz="2000"/>
        </a:p>
      </dgm:t>
    </dgm:pt>
    <dgm:pt modelId="{D239C3F7-24CC-4682-A43F-BCDD3B3A6756}">
      <dgm:prSet phldrT="[Text]" custT="1"/>
      <dgm:spPr/>
      <dgm:t>
        <a:bodyPr/>
        <a:lstStyle/>
        <a:p>
          <a:r>
            <a:rPr lang="en-US" sz="2000" dirty="0" err="1" smtClean="0"/>
            <a:t>Konseling</a:t>
          </a:r>
          <a:r>
            <a:rPr lang="en-US" sz="2000" dirty="0" smtClean="0"/>
            <a:t> (</a:t>
          </a:r>
          <a:r>
            <a:rPr lang="en-US" sz="2000" i="1" dirty="0" err="1" smtClean="0"/>
            <a:t>conseling</a:t>
          </a:r>
          <a:r>
            <a:rPr lang="en-US" sz="2000" dirty="0" smtClean="0"/>
            <a:t>)</a:t>
          </a:r>
          <a:endParaRPr lang="en-US" sz="2000" dirty="0"/>
        </a:p>
      </dgm:t>
    </dgm:pt>
    <dgm:pt modelId="{9DB7F6B6-3BEA-445D-A5C9-C1AE6BE24E92}" type="parTrans" cxnId="{BA5F3A5F-6EB4-42D7-BA6B-D60D17E1C27D}">
      <dgm:prSet/>
      <dgm:spPr/>
      <dgm:t>
        <a:bodyPr/>
        <a:lstStyle/>
        <a:p>
          <a:endParaRPr lang="en-US" sz="2000"/>
        </a:p>
      </dgm:t>
    </dgm:pt>
    <dgm:pt modelId="{C1748F37-F938-4D5F-B73B-E310517AAD95}" type="sibTrans" cxnId="{BA5F3A5F-6EB4-42D7-BA6B-D60D17E1C27D}">
      <dgm:prSet/>
      <dgm:spPr/>
      <dgm:t>
        <a:bodyPr/>
        <a:lstStyle/>
        <a:p>
          <a:endParaRPr lang="en-US" sz="2000"/>
        </a:p>
      </dgm:t>
    </dgm:pt>
    <dgm:pt modelId="{1C9B1CCE-280A-43D1-A258-1595541F2655}">
      <dgm:prSet phldrT="[Text]" custT="1"/>
      <dgm:spPr/>
      <dgm:t>
        <a:bodyPr/>
        <a:lstStyle/>
        <a:p>
          <a:r>
            <a:rPr lang="en-US" sz="2000" dirty="0" err="1" smtClean="0"/>
            <a:t>Komunikasi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(</a:t>
          </a:r>
          <a:r>
            <a:rPr lang="en-US" sz="2000" i="1" dirty="0" smtClean="0"/>
            <a:t>corporate communications</a:t>
          </a:r>
          <a:r>
            <a:rPr lang="en-US" sz="2000" dirty="0" smtClean="0"/>
            <a:t>)</a:t>
          </a:r>
          <a:endParaRPr lang="en-US" sz="2000" dirty="0"/>
        </a:p>
      </dgm:t>
    </dgm:pt>
    <dgm:pt modelId="{E42FC0C5-691A-47DB-8B42-788BCCB00B86}" type="parTrans" cxnId="{A58BCA0C-333E-41F3-B0A0-637EC66EED35}">
      <dgm:prSet/>
      <dgm:spPr/>
      <dgm:t>
        <a:bodyPr/>
        <a:lstStyle/>
        <a:p>
          <a:endParaRPr lang="en-US" sz="2000"/>
        </a:p>
      </dgm:t>
    </dgm:pt>
    <dgm:pt modelId="{8160C383-7ED0-4156-B89B-F5C008857987}" type="sibTrans" cxnId="{A58BCA0C-333E-41F3-B0A0-637EC66EED35}">
      <dgm:prSet/>
      <dgm:spPr/>
      <dgm:t>
        <a:bodyPr/>
        <a:lstStyle/>
        <a:p>
          <a:endParaRPr lang="en-US" sz="2000"/>
        </a:p>
      </dgm:t>
    </dgm:pt>
    <dgm:pt modelId="{265EE4EF-57D1-4DAB-B8FD-61A76A189280}">
      <dgm:prSet phldrT="[Text]" custT="1"/>
      <dgm:spPr/>
      <dgm:t>
        <a:bodyPr/>
        <a:lstStyle/>
        <a:p>
          <a:r>
            <a:rPr lang="en-US" sz="2000" dirty="0" err="1" smtClean="0"/>
            <a:t>Lobi</a:t>
          </a:r>
          <a:r>
            <a:rPr lang="en-US" sz="2000" dirty="0" smtClean="0"/>
            <a:t> (</a:t>
          </a:r>
          <a:r>
            <a:rPr lang="en-US" sz="2000" i="1" dirty="0" smtClean="0"/>
            <a:t>lobbying</a:t>
          </a:r>
          <a:r>
            <a:rPr lang="en-US" sz="2000" dirty="0" smtClean="0"/>
            <a:t>)</a:t>
          </a:r>
          <a:endParaRPr lang="en-US" sz="2000" dirty="0"/>
        </a:p>
      </dgm:t>
    </dgm:pt>
    <dgm:pt modelId="{E0A5BDDF-1E05-4F7D-BA56-D7C4A5372B44}" type="parTrans" cxnId="{8A6F8ED9-1EDD-4889-BE6B-1439B5A9031D}">
      <dgm:prSet/>
      <dgm:spPr/>
      <dgm:t>
        <a:bodyPr/>
        <a:lstStyle/>
        <a:p>
          <a:endParaRPr lang="en-US" sz="2000"/>
        </a:p>
      </dgm:t>
    </dgm:pt>
    <dgm:pt modelId="{C4B68F32-3FE0-4DBB-B1F2-BAF28C56B1B3}" type="sibTrans" cxnId="{8A6F8ED9-1EDD-4889-BE6B-1439B5A9031D}">
      <dgm:prSet/>
      <dgm:spPr/>
      <dgm:t>
        <a:bodyPr/>
        <a:lstStyle/>
        <a:p>
          <a:endParaRPr lang="en-US" sz="2000"/>
        </a:p>
      </dgm:t>
    </dgm:pt>
    <dgm:pt modelId="{2F77372F-38D4-4EAB-AEED-38944797ABAA}" type="pres">
      <dgm:prSet presAssocID="{5F13E428-20FF-4EA5-921A-572EBA7F54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A2DD634-8174-4F48-9D36-23AAABD918A6}" type="pres">
      <dgm:prSet presAssocID="{5F13E428-20FF-4EA5-921A-572EBA7F54EB}" presName="Name1" presStyleCnt="0"/>
      <dgm:spPr/>
    </dgm:pt>
    <dgm:pt modelId="{A8D5E1D4-3555-4E7F-959D-5F270B4674AA}" type="pres">
      <dgm:prSet presAssocID="{5F13E428-20FF-4EA5-921A-572EBA7F54EB}" presName="cycle" presStyleCnt="0"/>
      <dgm:spPr/>
    </dgm:pt>
    <dgm:pt modelId="{5D399E54-DB8D-43B5-9C9E-CAEF6B518E51}" type="pres">
      <dgm:prSet presAssocID="{5F13E428-20FF-4EA5-921A-572EBA7F54EB}" presName="srcNode" presStyleLbl="node1" presStyleIdx="0" presStyleCnt="5"/>
      <dgm:spPr/>
    </dgm:pt>
    <dgm:pt modelId="{2EE5F00A-6249-46CD-AFCE-9D13ED783FC7}" type="pres">
      <dgm:prSet presAssocID="{5F13E428-20FF-4EA5-921A-572EBA7F54EB}" presName="conn" presStyleLbl="parChTrans1D2" presStyleIdx="0" presStyleCnt="1"/>
      <dgm:spPr/>
      <dgm:t>
        <a:bodyPr/>
        <a:lstStyle/>
        <a:p>
          <a:endParaRPr lang="id-ID"/>
        </a:p>
      </dgm:t>
    </dgm:pt>
    <dgm:pt modelId="{E54263A0-3277-4E51-B4A3-1EE5557DFE7A}" type="pres">
      <dgm:prSet presAssocID="{5F13E428-20FF-4EA5-921A-572EBA7F54EB}" presName="extraNode" presStyleLbl="node1" presStyleIdx="0" presStyleCnt="5"/>
      <dgm:spPr/>
    </dgm:pt>
    <dgm:pt modelId="{CCA5FCE8-2FC6-4D75-A20B-ED4C32D278B7}" type="pres">
      <dgm:prSet presAssocID="{5F13E428-20FF-4EA5-921A-572EBA7F54EB}" presName="dstNode" presStyleLbl="node1" presStyleIdx="0" presStyleCnt="5"/>
      <dgm:spPr/>
    </dgm:pt>
    <dgm:pt modelId="{2FDD198C-E18D-4E7B-B0B5-847743873E0A}" type="pres">
      <dgm:prSet presAssocID="{4EA77B05-6BCE-48B6-8925-AD94E4AA5EEE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24C37-DFB1-4D59-A126-029E280D8085}" type="pres">
      <dgm:prSet presAssocID="{4EA77B05-6BCE-48B6-8925-AD94E4AA5EEE}" presName="accent_1" presStyleCnt="0"/>
      <dgm:spPr/>
    </dgm:pt>
    <dgm:pt modelId="{6AA60015-567D-4F8C-8609-8AC84621F946}" type="pres">
      <dgm:prSet presAssocID="{4EA77B05-6BCE-48B6-8925-AD94E4AA5EEE}" presName="accentRepeatNode" presStyleLbl="solidFgAcc1" presStyleIdx="0" presStyleCnt="5"/>
      <dgm:spPr/>
    </dgm:pt>
    <dgm:pt modelId="{9802D5CF-71A2-4260-ABFF-76FF20B3B622}" type="pres">
      <dgm:prSet presAssocID="{6C327CB8-5257-4370-B649-CDB75B704211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D64DB-2930-447D-80DB-3FDFE7CD0871}" type="pres">
      <dgm:prSet presAssocID="{6C327CB8-5257-4370-B649-CDB75B704211}" presName="accent_2" presStyleCnt="0"/>
      <dgm:spPr/>
    </dgm:pt>
    <dgm:pt modelId="{C3D1E133-C395-4D88-BC97-9D3552E53CE3}" type="pres">
      <dgm:prSet presAssocID="{6C327CB8-5257-4370-B649-CDB75B704211}" presName="accentRepeatNode" presStyleLbl="solidFgAcc1" presStyleIdx="1" presStyleCnt="5"/>
      <dgm:spPr/>
    </dgm:pt>
    <dgm:pt modelId="{F65A156B-63DE-4874-8AEE-B79B43BF0E8E}" type="pres">
      <dgm:prSet presAssocID="{1C9B1CCE-280A-43D1-A258-1595541F265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196CF8F-791A-49BD-993F-CCB79C3BEAC6}" type="pres">
      <dgm:prSet presAssocID="{1C9B1CCE-280A-43D1-A258-1595541F2655}" presName="accent_3" presStyleCnt="0"/>
      <dgm:spPr/>
    </dgm:pt>
    <dgm:pt modelId="{EB54BBA0-11A1-49DB-B575-9D9D89A99C13}" type="pres">
      <dgm:prSet presAssocID="{1C9B1CCE-280A-43D1-A258-1595541F2655}" presName="accentRepeatNode" presStyleLbl="solidFgAcc1" presStyleIdx="2" presStyleCnt="5"/>
      <dgm:spPr/>
    </dgm:pt>
    <dgm:pt modelId="{B3DA6587-B918-44A2-984E-C77B7BF59B5F}" type="pres">
      <dgm:prSet presAssocID="{265EE4EF-57D1-4DAB-B8FD-61A76A18928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94102BC-720C-4EAE-95F3-31D2DB982558}" type="pres">
      <dgm:prSet presAssocID="{265EE4EF-57D1-4DAB-B8FD-61A76A189280}" presName="accent_4" presStyleCnt="0"/>
      <dgm:spPr/>
    </dgm:pt>
    <dgm:pt modelId="{961DA54A-F790-4C99-AAA7-B7ECD2AB796F}" type="pres">
      <dgm:prSet presAssocID="{265EE4EF-57D1-4DAB-B8FD-61A76A189280}" presName="accentRepeatNode" presStyleLbl="solidFgAcc1" presStyleIdx="3" presStyleCnt="5"/>
      <dgm:spPr/>
    </dgm:pt>
    <dgm:pt modelId="{74791452-42A7-46A7-8F2A-7B4826B932A3}" type="pres">
      <dgm:prSet presAssocID="{D239C3F7-24CC-4682-A43F-BCDD3B3A6756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F2E1F69-24B6-4C23-A6C3-5A0BD2A206D0}" type="pres">
      <dgm:prSet presAssocID="{D239C3F7-24CC-4682-A43F-BCDD3B3A6756}" presName="accent_5" presStyleCnt="0"/>
      <dgm:spPr/>
    </dgm:pt>
    <dgm:pt modelId="{3D8ADBB3-65A0-4A10-9668-A57E45D147AC}" type="pres">
      <dgm:prSet presAssocID="{D239C3F7-24CC-4682-A43F-BCDD3B3A6756}" presName="accentRepeatNode" presStyleLbl="solidFgAcc1" presStyleIdx="4" presStyleCnt="5"/>
      <dgm:spPr/>
    </dgm:pt>
  </dgm:ptLst>
  <dgm:cxnLst>
    <dgm:cxn modelId="{1B518B7E-E740-4256-9021-C502A3C229B5}" type="presOf" srcId="{1C9B1CCE-280A-43D1-A258-1595541F2655}" destId="{F65A156B-63DE-4874-8AEE-B79B43BF0E8E}" srcOrd="0" destOrd="0" presId="urn:microsoft.com/office/officeart/2008/layout/VerticalCurvedList"/>
    <dgm:cxn modelId="{D215D69D-5455-47A6-91E4-72FE4479BA6C}" type="presOf" srcId="{63096DDC-EB59-4093-8963-9230C337A6D7}" destId="{2EE5F00A-6249-46CD-AFCE-9D13ED783FC7}" srcOrd="0" destOrd="0" presId="urn:microsoft.com/office/officeart/2008/layout/VerticalCurvedList"/>
    <dgm:cxn modelId="{590804CF-34EC-4BF9-B18B-1C23B332E0A7}" type="presOf" srcId="{265EE4EF-57D1-4DAB-B8FD-61A76A189280}" destId="{B3DA6587-B918-44A2-984E-C77B7BF59B5F}" srcOrd="0" destOrd="0" presId="urn:microsoft.com/office/officeart/2008/layout/VerticalCurvedList"/>
    <dgm:cxn modelId="{8A6F8ED9-1EDD-4889-BE6B-1439B5A9031D}" srcId="{5F13E428-20FF-4EA5-921A-572EBA7F54EB}" destId="{265EE4EF-57D1-4DAB-B8FD-61A76A189280}" srcOrd="3" destOrd="0" parTransId="{E0A5BDDF-1E05-4F7D-BA56-D7C4A5372B44}" sibTransId="{C4B68F32-3FE0-4DBB-B1F2-BAF28C56B1B3}"/>
    <dgm:cxn modelId="{96B0AF81-2016-4DCF-A73D-E4706563BD27}" srcId="{5F13E428-20FF-4EA5-921A-572EBA7F54EB}" destId="{6C327CB8-5257-4370-B649-CDB75B704211}" srcOrd="1" destOrd="0" parTransId="{23E26F4A-A37A-49AA-B8D4-B12E93BBA30F}" sibTransId="{E6EFFFAC-8631-4889-A678-EB72F438D049}"/>
    <dgm:cxn modelId="{1BE00051-C96E-4665-B10E-C8746F3B49DD}" type="presOf" srcId="{D239C3F7-24CC-4682-A43F-BCDD3B3A6756}" destId="{74791452-42A7-46A7-8F2A-7B4826B932A3}" srcOrd="0" destOrd="0" presId="urn:microsoft.com/office/officeart/2008/layout/VerticalCurvedList"/>
    <dgm:cxn modelId="{F3C5AAC6-4523-43AC-81B3-8A4FC233B6F2}" type="presOf" srcId="{6C327CB8-5257-4370-B649-CDB75B704211}" destId="{9802D5CF-71A2-4260-ABFF-76FF20B3B622}" srcOrd="0" destOrd="0" presId="urn:microsoft.com/office/officeart/2008/layout/VerticalCurvedList"/>
    <dgm:cxn modelId="{76E62AB1-4BF1-42B9-B527-EAC5B69DBD01}" type="presOf" srcId="{5F13E428-20FF-4EA5-921A-572EBA7F54EB}" destId="{2F77372F-38D4-4EAB-AEED-38944797ABAA}" srcOrd="0" destOrd="0" presId="urn:microsoft.com/office/officeart/2008/layout/VerticalCurvedList"/>
    <dgm:cxn modelId="{C01F8D3E-7C00-4D19-9975-0DB23972190E}" srcId="{5F13E428-20FF-4EA5-921A-572EBA7F54EB}" destId="{4EA77B05-6BCE-48B6-8925-AD94E4AA5EEE}" srcOrd="0" destOrd="0" parTransId="{2A304A41-7725-4B02-BD4C-458E30811D34}" sibTransId="{63096DDC-EB59-4093-8963-9230C337A6D7}"/>
    <dgm:cxn modelId="{BA5F3A5F-6EB4-42D7-BA6B-D60D17E1C27D}" srcId="{5F13E428-20FF-4EA5-921A-572EBA7F54EB}" destId="{D239C3F7-24CC-4682-A43F-BCDD3B3A6756}" srcOrd="4" destOrd="0" parTransId="{9DB7F6B6-3BEA-445D-A5C9-C1AE6BE24E92}" sibTransId="{C1748F37-F938-4D5F-B73B-E310517AAD95}"/>
    <dgm:cxn modelId="{A58BCA0C-333E-41F3-B0A0-637EC66EED35}" srcId="{5F13E428-20FF-4EA5-921A-572EBA7F54EB}" destId="{1C9B1CCE-280A-43D1-A258-1595541F2655}" srcOrd="2" destOrd="0" parTransId="{E42FC0C5-691A-47DB-8B42-788BCCB00B86}" sibTransId="{8160C383-7ED0-4156-B89B-F5C008857987}"/>
    <dgm:cxn modelId="{6B21E3FB-8E65-4BF1-8E88-3EF699F8841A}" type="presOf" srcId="{4EA77B05-6BCE-48B6-8925-AD94E4AA5EEE}" destId="{2FDD198C-E18D-4E7B-B0B5-847743873E0A}" srcOrd="0" destOrd="0" presId="urn:microsoft.com/office/officeart/2008/layout/VerticalCurvedList"/>
    <dgm:cxn modelId="{0364CCA0-FB4C-4A28-BF91-BFA284B4D7DE}" type="presParOf" srcId="{2F77372F-38D4-4EAB-AEED-38944797ABAA}" destId="{1A2DD634-8174-4F48-9D36-23AAABD918A6}" srcOrd="0" destOrd="0" presId="urn:microsoft.com/office/officeart/2008/layout/VerticalCurvedList"/>
    <dgm:cxn modelId="{72E0826C-7125-4338-99E4-20531BDD8A46}" type="presParOf" srcId="{1A2DD634-8174-4F48-9D36-23AAABD918A6}" destId="{A8D5E1D4-3555-4E7F-959D-5F270B4674AA}" srcOrd="0" destOrd="0" presId="urn:microsoft.com/office/officeart/2008/layout/VerticalCurvedList"/>
    <dgm:cxn modelId="{5C1999BF-90A0-492E-8752-88A6A8C24CF7}" type="presParOf" srcId="{A8D5E1D4-3555-4E7F-959D-5F270B4674AA}" destId="{5D399E54-DB8D-43B5-9C9E-CAEF6B518E51}" srcOrd="0" destOrd="0" presId="urn:microsoft.com/office/officeart/2008/layout/VerticalCurvedList"/>
    <dgm:cxn modelId="{A7E8750A-AE1D-4633-9648-A7ACB5D7253D}" type="presParOf" srcId="{A8D5E1D4-3555-4E7F-959D-5F270B4674AA}" destId="{2EE5F00A-6249-46CD-AFCE-9D13ED783FC7}" srcOrd="1" destOrd="0" presId="urn:microsoft.com/office/officeart/2008/layout/VerticalCurvedList"/>
    <dgm:cxn modelId="{C1383BB5-055A-4C30-8B57-095E1FFF28B4}" type="presParOf" srcId="{A8D5E1D4-3555-4E7F-959D-5F270B4674AA}" destId="{E54263A0-3277-4E51-B4A3-1EE5557DFE7A}" srcOrd="2" destOrd="0" presId="urn:microsoft.com/office/officeart/2008/layout/VerticalCurvedList"/>
    <dgm:cxn modelId="{BB1622E5-6600-4BA4-9B1D-E12AA87FBFDE}" type="presParOf" srcId="{A8D5E1D4-3555-4E7F-959D-5F270B4674AA}" destId="{CCA5FCE8-2FC6-4D75-A20B-ED4C32D278B7}" srcOrd="3" destOrd="0" presId="urn:microsoft.com/office/officeart/2008/layout/VerticalCurvedList"/>
    <dgm:cxn modelId="{0D0A0D1F-C6AC-4092-B881-5CA1946E8933}" type="presParOf" srcId="{1A2DD634-8174-4F48-9D36-23AAABD918A6}" destId="{2FDD198C-E18D-4E7B-B0B5-847743873E0A}" srcOrd="1" destOrd="0" presId="urn:microsoft.com/office/officeart/2008/layout/VerticalCurvedList"/>
    <dgm:cxn modelId="{C2D860B3-B864-49F7-885E-4F4030152FC7}" type="presParOf" srcId="{1A2DD634-8174-4F48-9D36-23AAABD918A6}" destId="{55424C37-DFB1-4D59-A126-029E280D8085}" srcOrd="2" destOrd="0" presId="urn:microsoft.com/office/officeart/2008/layout/VerticalCurvedList"/>
    <dgm:cxn modelId="{0ACE54E0-0354-445F-852D-20225CC2DA64}" type="presParOf" srcId="{55424C37-DFB1-4D59-A126-029E280D8085}" destId="{6AA60015-567D-4F8C-8609-8AC84621F946}" srcOrd="0" destOrd="0" presId="urn:microsoft.com/office/officeart/2008/layout/VerticalCurvedList"/>
    <dgm:cxn modelId="{861BD5C4-256E-45A9-91FC-E3A7E620BBCF}" type="presParOf" srcId="{1A2DD634-8174-4F48-9D36-23AAABD918A6}" destId="{9802D5CF-71A2-4260-ABFF-76FF20B3B622}" srcOrd="3" destOrd="0" presId="urn:microsoft.com/office/officeart/2008/layout/VerticalCurvedList"/>
    <dgm:cxn modelId="{645686E9-292D-4D5C-8053-72FD07A1A3A8}" type="presParOf" srcId="{1A2DD634-8174-4F48-9D36-23AAABD918A6}" destId="{570D64DB-2930-447D-80DB-3FDFE7CD0871}" srcOrd="4" destOrd="0" presId="urn:microsoft.com/office/officeart/2008/layout/VerticalCurvedList"/>
    <dgm:cxn modelId="{1E9A569A-9026-4578-8D41-A171B068D8C4}" type="presParOf" srcId="{570D64DB-2930-447D-80DB-3FDFE7CD0871}" destId="{C3D1E133-C395-4D88-BC97-9D3552E53CE3}" srcOrd="0" destOrd="0" presId="urn:microsoft.com/office/officeart/2008/layout/VerticalCurvedList"/>
    <dgm:cxn modelId="{48BB061E-E163-4D47-84E6-302A6294AB26}" type="presParOf" srcId="{1A2DD634-8174-4F48-9D36-23AAABD918A6}" destId="{F65A156B-63DE-4874-8AEE-B79B43BF0E8E}" srcOrd="5" destOrd="0" presId="urn:microsoft.com/office/officeart/2008/layout/VerticalCurvedList"/>
    <dgm:cxn modelId="{2D2F86C3-982D-4C88-B50D-DC1DA2A10747}" type="presParOf" srcId="{1A2DD634-8174-4F48-9D36-23AAABD918A6}" destId="{5196CF8F-791A-49BD-993F-CCB79C3BEAC6}" srcOrd="6" destOrd="0" presId="urn:microsoft.com/office/officeart/2008/layout/VerticalCurvedList"/>
    <dgm:cxn modelId="{8A35A06B-6193-407F-978A-53972A0F1831}" type="presParOf" srcId="{5196CF8F-791A-49BD-993F-CCB79C3BEAC6}" destId="{EB54BBA0-11A1-49DB-B575-9D9D89A99C13}" srcOrd="0" destOrd="0" presId="urn:microsoft.com/office/officeart/2008/layout/VerticalCurvedList"/>
    <dgm:cxn modelId="{6D73BF50-B367-49DA-8A86-603DF918EDDD}" type="presParOf" srcId="{1A2DD634-8174-4F48-9D36-23AAABD918A6}" destId="{B3DA6587-B918-44A2-984E-C77B7BF59B5F}" srcOrd="7" destOrd="0" presId="urn:microsoft.com/office/officeart/2008/layout/VerticalCurvedList"/>
    <dgm:cxn modelId="{248470FE-A612-4AD3-AB56-A4C06F495991}" type="presParOf" srcId="{1A2DD634-8174-4F48-9D36-23AAABD918A6}" destId="{694102BC-720C-4EAE-95F3-31D2DB982558}" srcOrd="8" destOrd="0" presId="urn:microsoft.com/office/officeart/2008/layout/VerticalCurvedList"/>
    <dgm:cxn modelId="{09CF44E4-EFB9-4EDA-9BD1-C165D8F1BB10}" type="presParOf" srcId="{694102BC-720C-4EAE-95F3-31D2DB982558}" destId="{961DA54A-F790-4C99-AAA7-B7ECD2AB796F}" srcOrd="0" destOrd="0" presId="urn:microsoft.com/office/officeart/2008/layout/VerticalCurvedList"/>
    <dgm:cxn modelId="{4469979A-F4B4-4845-A5A8-F7C70DFD489E}" type="presParOf" srcId="{1A2DD634-8174-4F48-9D36-23AAABD918A6}" destId="{74791452-42A7-46A7-8F2A-7B4826B932A3}" srcOrd="9" destOrd="0" presId="urn:microsoft.com/office/officeart/2008/layout/VerticalCurvedList"/>
    <dgm:cxn modelId="{83172638-0204-41B2-9923-758AD6367F88}" type="presParOf" srcId="{1A2DD634-8174-4F48-9D36-23AAABD918A6}" destId="{EF2E1F69-24B6-4C23-A6C3-5A0BD2A206D0}" srcOrd="10" destOrd="0" presId="urn:microsoft.com/office/officeart/2008/layout/VerticalCurvedList"/>
    <dgm:cxn modelId="{30417862-0EA7-409C-ACA0-A57AC12EDEE4}" type="presParOf" srcId="{EF2E1F69-24B6-4C23-A6C3-5A0BD2A206D0}" destId="{3D8ADBB3-65A0-4A10-9668-A57E45D147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DD0F415-BE27-4D36-B8C4-E0D4B1146E68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DAF0C27-3B59-4AF0-8D92-B1B25E151A76}">
      <dgm:prSet phldrT="[Text]" custT="1"/>
      <dgm:spPr/>
      <dgm:t>
        <a:bodyPr/>
        <a:lstStyle/>
        <a:p>
          <a:r>
            <a:rPr lang="en-US" sz="2000" b="1" dirty="0" err="1" smtClean="0"/>
            <a:t>Sifat-Sifat</a:t>
          </a:r>
          <a:r>
            <a:rPr lang="en-US" sz="2000" b="1" dirty="0" smtClean="0"/>
            <a:t> </a:t>
          </a:r>
          <a:r>
            <a:rPr lang="en-US" sz="2000" b="1" i="1" dirty="0" smtClean="0"/>
            <a:t>Personal Selling</a:t>
          </a:r>
          <a:endParaRPr lang="en-US" sz="2000" b="1" i="1" dirty="0"/>
        </a:p>
      </dgm:t>
    </dgm:pt>
    <dgm:pt modelId="{5FF8BEE5-FCC8-49BC-956B-377E3003B05C}" type="parTrans" cxnId="{136398CC-F171-4E36-B08A-CBAE08957206}">
      <dgm:prSet/>
      <dgm:spPr/>
      <dgm:t>
        <a:bodyPr/>
        <a:lstStyle/>
        <a:p>
          <a:endParaRPr lang="en-US" sz="2000"/>
        </a:p>
      </dgm:t>
    </dgm:pt>
    <dgm:pt modelId="{3994E219-963F-402E-888B-EAF9FF81762B}" type="sibTrans" cxnId="{136398CC-F171-4E36-B08A-CBAE08957206}">
      <dgm:prSet custT="1"/>
      <dgm:spPr/>
      <dgm:t>
        <a:bodyPr/>
        <a:lstStyle/>
        <a:p>
          <a:endParaRPr lang="en-US" sz="2000"/>
        </a:p>
      </dgm:t>
    </dgm:pt>
    <dgm:pt modelId="{D71A5FB1-9B9D-48B5-AC84-9902605654F5}">
      <dgm:prSet phldrT="[Text]" custT="1"/>
      <dgm:spPr/>
      <dgm:t>
        <a:bodyPr/>
        <a:lstStyle/>
        <a:p>
          <a:r>
            <a:rPr lang="en-US" sz="2000" dirty="0" err="1" smtClean="0"/>
            <a:t>Konfrontasi</a:t>
          </a:r>
          <a:r>
            <a:rPr lang="en-US" sz="2000" dirty="0" smtClean="0"/>
            <a:t> personal</a:t>
          </a:r>
          <a:endParaRPr lang="en-US" sz="2000" dirty="0"/>
        </a:p>
      </dgm:t>
    </dgm:pt>
    <dgm:pt modelId="{85653B50-4AF0-4EEE-A368-58B5F0300974}" type="parTrans" cxnId="{70AAC00B-81A5-493E-AD0F-FBCC5B55337A}">
      <dgm:prSet/>
      <dgm:spPr/>
      <dgm:t>
        <a:bodyPr/>
        <a:lstStyle/>
        <a:p>
          <a:endParaRPr lang="en-US" sz="2000"/>
        </a:p>
      </dgm:t>
    </dgm:pt>
    <dgm:pt modelId="{81C751DF-340B-4268-9DB2-E75D1E93378A}" type="sibTrans" cxnId="{70AAC00B-81A5-493E-AD0F-FBCC5B55337A}">
      <dgm:prSet custT="1"/>
      <dgm:spPr/>
      <dgm:t>
        <a:bodyPr/>
        <a:lstStyle/>
        <a:p>
          <a:endParaRPr lang="en-US" sz="2000"/>
        </a:p>
      </dgm:t>
    </dgm:pt>
    <dgm:pt modelId="{7571FC78-3EF0-4EA3-B23A-0E93D0211244}">
      <dgm:prSet phldrT="[Text]" custT="1"/>
      <dgm:spPr/>
      <dgm:t>
        <a:bodyPr/>
        <a:lstStyle/>
        <a:p>
          <a:r>
            <a:rPr lang="en-US" sz="2000" dirty="0" err="1" smtClean="0"/>
            <a:t>Pengembangan</a:t>
          </a:r>
          <a:r>
            <a:rPr lang="en-US" sz="2000" dirty="0" smtClean="0"/>
            <a:t> </a:t>
          </a:r>
          <a:endParaRPr lang="en-US" sz="2000" dirty="0"/>
        </a:p>
      </dgm:t>
    </dgm:pt>
    <dgm:pt modelId="{F5DE73AD-E73E-4896-834F-70161B10C3FD}" type="parTrans" cxnId="{3F15AAC4-2849-494C-A005-92B7EBC59A1A}">
      <dgm:prSet/>
      <dgm:spPr/>
      <dgm:t>
        <a:bodyPr/>
        <a:lstStyle/>
        <a:p>
          <a:endParaRPr lang="en-US" sz="2000"/>
        </a:p>
      </dgm:t>
    </dgm:pt>
    <dgm:pt modelId="{F05E7EA2-203F-4FDE-9E76-3F99D586B2F6}" type="sibTrans" cxnId="{3F15AAC4-2849-494C-A005-92B7EBC59A1A}">
      <dgm:prSet custT="1"/>
      <dgm:spPr/>
      <dgm:t>
        <a:bodyPr/>
        <a:lstStyle/>
        <a:p>
          <a:endParaRPr lang="en-US" sz="2000"/>
        </a:p>
      </dgm:t>
    </dgm:pt>
    <dgm:pt modelId="{037B7100-6984-4557-9CCD-D05EED2FF0C3}">
      <dgm:prSet phldrT="[Text]" custT="1"/>
      <dgm:spPr/>
      <dgm:t>
        <a:bodyPr/>
        <a:lstStyle/>
        <a:p>
          <a:r>
            <a:rPr lang="en-US" sz="2000" i="0" dirty="0" err="1" smtClean="0"/>
            <a:t>Tanggapan</a:t>
          </a:r>
          <a:r>
            <a:rPr lang="en-US" sz="2000" i="0" dirty="0" smtClean="0"/>
            <a:t> </a:t>
          </a:r>
          <a:endParaRPr lang="en-US" sz="2000" i="0" dirty="0"/>
        </a:p>
      </dgm:t>
    </dgm:pt>
    <dgm:pt modelId="{9C7A367C-3871-429F-9232-FFCEDC5BC434}" type="parTrans" cxnId="{7BFF4BEC-40D6-42CA-B982-DA9F49315373}">
      <dgm:prSet/>
      <dgm:spPr/>
      <dgm:t>
        <a:bodyPr/>
        <a:lstStyle/>
        <a:p>
          <a:endParaRPr lang="en-US" sz="2000"/>
        </a:p>
      </dgm:t>
    </dgm:pt>
    <dgm:pt modelId="{C912FB4D-5BFA-43B5-8CBE-12A7CB0E5407}" type="sibTrans" cxnId="{7BFF4BEC-40D6-42CA-B982-DA9F49315373}">
      <dgm:prSet custT="1"/>
      <dgm:spPr/>
      <dgm:t>
        <a:bodyPr/>
        <a:lstStyle/>
        <a:p>
          <a:endParaRPr lang="en-US" sz="2000"/>
        </a:p>
      </dgm:t>
    </dgm:pt>
    <dgm:pt modelId="{4E21EA6B-75C0-4D35-BA3E-FB558DA10420}" type="pres">
      <dgm:prSet presAssocID="{CDD0F415-BE27-4D36-B8C4-E0D4B1146E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4B725C49-1E9E-4D11-B807-A435B4ED0C84}" type="pres">
      <dgm:prSet presAssocID="{3DAF0C27-3B59-4AF0-8D92-B1B25E151A76}" presName="hierRoot1" presStyleCnt="0">
        <dgm:presLayoutVars>
          <dgm:hierBranch val="init"/>
        </dgm:presLayoutVars>
      </dgm:prSet>
      <dgm:spPr/>
    </dgm:pt>
    <dgm:pt modelId="{06B4406B-2E22-43F4-AA46-D2AD2C42135F}" type="pres">
      <dgm:prSet presAssocID="{3DAF0C27-3B59-4AF0-8D92-B1B25E151A76}" presName="rootComposite1" presStyleCnt="0"/>
      <dgm:spPr/>
    </dgm:pt>
    <dgm:pt modelId="{326190F4-E4AD-435E-B125-9F27DA5B765C}" type="pres">
      <dgm:prSet presAssocID="{3DAF0C27-3B59-4AF0-8D92-B1B25E151A76}" presName="rootText1" presStyleLbl="node0" presStyleIdx="0" presStyleCnt="1" custScaleX="186142" custScaleY="105590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B8FBED9C-25F5-44A0-8D76-60DE76B9CE44}" type="pres">
      <dgm:prSet presAssocID="{3DAF0C27-3B59-4AF0-8D92-B1B25E151A76}" presName="titleText1" presStyleLbl="fgAcc0" presStyleIdx="0" presStyleCnt="1" custScaleX="199542" custScaleY="165387" custLinFactNeighborY="8452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9518326A-950E-486D-9568-8AB1045C67CB}" type="pres">
      <dgm:prSet presAssocID="{3DAF0C27-3B59-4AF0-8D92-B1B25E151A76}" presName="rootConnector1" presStyleLbl="node1" presStyleIdx="0" presStyleCnt="3"/>
      <dgm:spPr/>
      <dgm:t>
        <a:bodyPr/>
        <a:lstStyle/>
        <a:p>
          <a:endParaRPr lang="id-ID"/>
        </a:p>
      </dgm:t>
    </dgm:pt>
    <dgm:pt modelId="{53E1F6E3-DFE5-4205-B3EF-7E2DA9DCEF00}" type="pres">
      <dgm:prSet presAssocID="{3DAF0C27-3B59-4AF0-8D92-B1B25E151A76}" presName="hierChild2" presStyleCnt="0"/>
      <dgm:spPr/>
    </dgm:pt>
    <dgm:pt modelId="{0885D8B2-6CF2-477F-A7F9-FC30535C888D}" type="pres">
      <dgm:prSet presAssocID="{85653B50-4AF0-4EEE-A368-58B5F0300974}" presName="Name37" presStyleLbl="parChTrans1D2" presStyleIdx="0" presStyleCnt="3"/>
      <dgm:spPr/>
      <dgm:t>
        <a:bodyPr/>
        <a:lstStyle/>
        <a:p>
          <a:endParaRPr lang="id-ID"/>
        </a:p>
      </dgm:t>
    </dgm:pt>
    <dgm:pt modelId="{EB4C4CDF-5A96-46AC-9162-59047BD92FF0}" type="pres">
      <dgm:prSet presAssocID="{D71A5FB1-9B9D-48B5-AC84-9902605654F5}" presName="hierRoot2" presStyleCnt="0">
        <dgm:presLayoutVars>
          <dgm:hierBranch val="init"/>
        </dgm:presLayoutVars>
      </dgm:prSet>
      <dgm:spPr/>
    </dgm:pt>
    <dgm:pt modelId="{ED6640EC-7F85-4570-9255-44DAED26D913}" type="pres">
      <dgm:prSet presAssocID="{D71A5FB1-9B9D-48B5-AC84-9902605654F5}" presName="rootComposite" presStyleCnt="0"/>
      <dgm:spPr/>
    </dgm:pt>
    <dgm:pt modelId="{1FD7C634-154B-43A4-9426-FCEF5E9A54E1}" type="pres">
      <dgm:prSet presAssocID="{D71A5FB1-9B9D-48B5-AC84-9902605654F5}" presName="rootText" presStyleLbl="node1" presStyleIdx="0" presStyleCnt="3" custScaleX="122650" custScaleY="10893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CDF02C86-F502-4C44-8EDD-FD331BF7E241}" type="pres">
      <dgm:prSet presAssocID="{D71A5FB1-9B9D-48B5-AC84-9902605654F5}" presName="titleText2" presStyleLbl="fgAcc1" presStyleIdx="0" presStyleCnt="3" custScaleX="122650" custScaleY="108933" custLinFactNeighborY="22098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05B463F6-C23F-406C-ABCF-CD6A9536A1C3}" type="pres">
      <dgm:prSet presAssocID="{D71A5FB1-9B9D-48B5-AC84-9902605654F5}" presName="rootConnector" presStyleLbl="node2" presStyleIdx="0" presStyleCnt="0"/>
      <dgm:spPr/>
      <dgm:t>
        <a:bodyPr/>
        <a:lstStyle/>
        <a:p>
          <a:endParaRPr lang="id-ID"/>
        </a:p>
      </dgm:t>
    </dgm:pt>
    <dgm:pt modelId="{7B267C69-559F-4097-A162-5EB755874418}" type="pres">
      <dgm:prSet presAssocID="{D71A5FB1-9B9D-48B5-AC84-9902605654F5}" presName="hierChild4" presStyleCnt="0"/>
      <dgm:spPr/>
    </dgm:pt>
    <dgm:pt modelId="{2F8D061A-CFBE-4BAC-970E-81B9B56539C3}" type="pres">
      <dgm:prSet presAssocID="{D71A5FB1-9B9D-48B5-AC84-9902605654F5}" presName="hierChild5" presStyleCnt="0"/>
      <dgm:spPr/>
    </dgm:pt>
    <dgm:pt modelId="{B33F91DE-74C2-4B2C-AA24-BB879AFA0033}" type="pres">
      <dgm:prSet presAssocID="{F5DE73AD-E73E-4896-834F-70161B10C3FD}" presName="Name37" presStyleLbl="parChTrans1D2" presStyleIdx="1" presStyleCnt="3"/>
      <dgm:spPr/>
      <dgm:t>
        <a:bodyPr/>
        <a:lstStyle/>
        <a:p>
          <a:endParaRPr lang="id-ID"/>
        </a:p>
      </dgm:t>
    </dgm:pt>
    <dgm:pt modelId="{9853BE4D-E121-402F-A60B-3A8E18D7D55D}" type="pres">
      <dgm:prSet presAssocID="{7571FC78-3EF0-4EA3-B23A-0E93D0211244}" presName="hierRoot2" presStyleCnt="0">
        <dgm:presLayoutVars>
          <dgm:hierBranch val="init"/>
        </dgm:presLayoutVars>
      </dgm:prSet>
      <dgm:spPr/>
    </dgm:pt>
    <dgm:pt modelId="{B2A48CD7-4224-4A30-ABB6-99B795BA9A36}" type="pres">
      <dgm:prSet presAssocID="{7571FC78-3EF0-4EA3-B23A-0E93D0211244}" presName="rootComposite" presStyleCnt="0"/>
      <dgm:spPr/>
    </dgm:pt>
    <dgm:pt modelId="{8BB8B744-3566-4B22-8B20-B6AB9CB9DA9D}" type="pres">
      <dgm:prSet presAssocID="{7571FC78-3EF0-4EA3-B23A-0E93D0211244}" presName="rootText" presStyleLbl="node1" presStyleIdx="1" presStyleCnt="3" custScaleX="136517" custScaleY="10893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F7687F44-F7A3-4E0E-B210-CF930ACF2CC6}" type="pres">
      <dgm:prSet presAssocID="{7571FC78-3EF0-4EA3-B23A-0E93D0211244}" presName="titleText2" presStyleLbl="fgAcc1" presStyleIdx="1" presStyleCnt="3" custScaleX="135493" custScaleY="108933" custLinFactNeighborY="22098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400F4347-3465-4E74-A7A9-254E40737DBE}" type="pres">
      <dgm:prSet presAssocID="{7571FC78-3EF0-4EA3-B23A-0E93D0211244}" presName="rootConnector" presStyleLbl="node2" presStyleIdx="0" presStyleCnt="0"/>
      <dgm:spPr/>
      <dgm:t>
        <a:bodyPr/>
        <a:lstStyle/>
        <a:p>
          <a:endParaRPr lang="id-ID"/>
        </a:p>
      </dgm:t>
    </dgm:pt>
    <dgm:pt modelId="{1C0BDB2C-6D03-451E-804F-29F478A93C44}" type="pres">
      <dgm:prSet presAssocID="{7571FC78-3EF0-4EA3-B23A-0E93D0211244}" presName="hierChild4" presStyleCnt="0"/>
      <dgm:spPr/>
    </dgm:pt>
    <dgm:pt modelId="{408A70F4-8A7A-4D64-A839-0FC97C18AE24}" type="pres">
      <dgm:prSet presAssocID="{7571FC78-3EF0-4EA3-B23A-0E93D0211244}" presName="hierChild5" presStyleCnt="0"/>
      <dgm:spPr/>
    </dgm:pt>
    <dgm:pt modelId="{A8C2C858-E9FE-4837-AEA6-447C21622C38}" type="pres">
      <dgm:prSet presAssocID="{9C7A367C-3871-429F-9232-FFCEDC5BC434}" presName="Name37" presStyleLbl="parChTrans1D2" presStyleIdx="2" presStyleCnt="3"/>
      <dgm:spPr/>
      <dgm:t>
        <a:bodyPr/>
        <a:lstStyle/>
        <a:p>
          <a:endParaRPr lang="id-ID"/>
        </a:p>
      </dgm:t>
    </dgm:pt>
    <dgm:pt modelId="{29553D46-A384-4919-8DB1-16D3B43BC8D1}" type="pres">
      <dgm:prSet presAssocID="{037B7100-6984-4557-9CCD-D05EED2FF0C3}" presName="hierRoot2" presStyleCnt="0">
        <dgm:presLayoutVars>
          <dgm:hierBranch val="init"/>
        </dgm:presLayoutVars>
      </dgm:prSet>
      <dgm:spPr/>
    </dgm:pt>
    <dgm:pt modelId="{C3534FAA-4504-448F-99DB-23A3995BFA53}" type="pres">
      <dgm:prSet presAssocID="{037B7100-6984-4557-9CCD-D05EED2FF0C3}" presName="rootComposite" presStyleCnt="0"/>
      <dgm:spPr/>
    </dgm:pt>
    <dgm:pt modelId="{01952D83-DECC-4105-8979-1D8D63765395}" type="pres">
      <dgm:prSet presAssocID="{037B7100-6984-4557-9CCD-D05EED2FF0C3}" presName="rootText" presStyleLbl="node1" presStyleIdx="2" presStyleCnt="3" custScaleX="122650" custScaleY="108933">
        <dgm:presLayoutVars>
          <dgm:chMax/>
          <dgm:chPref val="3"/>
        </dgm:presLayoutVars>
      </dgm:prSet>
      <dgm:spPr/>
      <dgm:t>
        <a:bodyPr/>
        <a:lstStyle/>
        <a:p>
          <a:endParaRPr lang="id-ID"/>
        </a:p>
      </dgm:t>
    </dgm:pt>
    <dgm:pt modelId="{A4FAC999-289B-4829-906B-241A7A5F0CAD}" type="pres">
      <dgm:prSet presAssocID="{037B7100-6984-4557-9CCD-D05EED2FF0C3}" presName="titleText2" presStyleLbl="fgAcc1" presStyleIdx="2" presStyleCnt="3" custScaleX="122650" custScaleY="108933" custLinFactNeighborY="12014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C4E6EBC2-9495-4775-ABA9-970A87810122}" type="pres">
      <dgm:prSet presAssocID="{037B7100-6984-4557-9CCD-D05EED2FF0C3}" presName="rootConnector" presStyleLbl="node2" presStyleIdx="0" presStyleCnt="0"/>
      <dgm:spPr/>
      <dgm:t>
        <a:bodyPr/>
        <a:lstStyle/>
        <a:p>
          <a:endParaRPr lang="id-ID"/>
        </a:p>
      </dgm:t>
    </dgm:pt>
    <dgm:pt modelId="{DD1E97A2-9AE9-4308-A535-EE4094F9F8FB}" type="pres">
      <dgm:prSet presAssocID="{037B7100-6984-4557-9CCD-D05EED2FF0C3}" presName="hierChild4" presStyleCnt="0"/>
      <dgm:spPr/>
    </dgm:pt>
    <dgm:pt modelId="{EF084982-D1B7-49AA-A2A9-96D7073FF36A}" type="pres">
      <dgm:prSet presAssocID="{037B7100-6984-4557-9CCD-D05EED2FF0C3}" presName="hierChild5" presStyleCnt="0"/>
      <dgm:spPr/>
    </dgm:pt>
    <dgm:pt modelId="{F027CD38-17D1-4BE2-AD4F-1B34ED7493B2}" type="pres">
      <dgm:prSet presAssocID="{3DAF0C27-3B59-4AF0-8D92-B1B25E151A76}" presName="hierChild3" presStyleCnt="0"/>
      <dgm:spPr/>
    </dgm:pt>
  </dgm:ptLst>
  <dgm:cxnLst>
    <dgm:cxn modelId="{864583A2-86D0-4BA8-97E1-48489CC2853C}" type="presOf" srcId="{3DAF0C27-3B59-4AF0-8D92-B1B25E151A76}" destId="{9518326A-950E-486D-9568-8AB1045C67CB}" srcOrd="1" destOrd="0" presId="urn:microsoft.com/office/officeart/2008/layout/NameandTitleOrganizationalChart"/>
    <dgm:cxn modelId="{7BFF4BEC-40D6-42CA-B982-DA9F49315373}" srcId="{3DAF0C27-3B59-4AF0-8D92-B1B25E151A76}" destId="{037B7100-6984-4557-9CCD-D05EED2FF0C3}" srcOrd="2" destOrd="0" parTransId="{9C7A367C-3871-429F-9232-FFCEDC5BC434}" sibTransId="{C912FB4D-5BFA-43B5-8CBE-12A7CB0E5407}"/>
    <dgm:cxn modelId="{72C619A9-F800-45C0-A592-BB20DABEFCE4}" type="presOf" srcId="{D71A5FB1-9B9D-48B5-AC84-9902605654F5}" destId="{1FD7C634-154B-43A4-9426-FCEF5E9A54E1}" srcOrd="0" destOrd="0" presId="urn:microsoft.com/office/officeart/2008/layout/NameandTitleOrganizationalChart"/>
    <dgm:cxn modelId="{07A11C28-C0AA-45AC-8896-6C3D2EF3436C}" type="presOf" srcId="{7571FC78-3EF0-4EA3-B23A-0E93D0211244}" destId="{400F4347-3465-4E74-A7A9-254E40737DBE}" srcOrd="1" destOrd="0" presId="urn:microsoft.com/office/officeart/2008/layout/NameandTitleOrganizationalChart"/>
    <dgm:cxn modelId="{3F15AAC4-2849-494C-A005-92B7EBC59A1A}" srcId="{3DAF0C27-3B59-4AF0-8D92-B1B25E151A76}" destId="{7571FC78-3EF0-4EA3-B23A-0E93D0211244}" srcOrd="1" destOrd="0" parTransId="{F5DE73AD-E73E-4896-834F-70161B10C3FD}" sibTransId="{F05E7EA2-203F-4FDE-9E76-3F99D586B2F6}"/>
    <dgm:cxn modelId="{178A8350-CAF6-4583-A200-E4CEC3DE2C2D}" type="presOf" srcId="{7571FC78-3EF0-4EA3-B23A-0E93D0211244}" destId="{8BB8B744-3566-4B22-8B20-B6AB9CB9DA9D}" srcOrd="0" destOrd="0" presId="urn:microsoft.com/office/officeart/2008/layout/NameandTitleOrganizationalChart"/>
    <dgm:cxn modelId="{70AAC00B-81A5-493E-AD0F-FBCC5B55337A}" srcId="{3DAF0C27-3B59-4AF0-8D92-B1B25E151A76}" destId="{D71A5FB1-9B9D-48B5-AC84-9902605654F5}" srcOrd="0" destOrd="0" parTransId="{85653B50-4AF0-4EEE-A368-58B5F0300974}" sibTransId="{81C751DF-340B-4268-9DB2-E75D1E93378A}"/>
    <dgm:cxn modelId="{16EFD973-7DE7-4914-A937-50A812C99B11}" type="presOf" srcId="{3DAF0C27-3B59-4AF0-8D92-B1B25E151A76}" destId="{326190F4-E4AD-435E-B125-9F27DA5B765C}" srcOrd="0" destOrd="0" presId="urn:microsoft.com/office/officeart/2008/layout/NameandTitleOrganizationalChart"/>
    <dgm:cxn modelId="{49208A36-703D-4358-851F-B1250602FCB8}" type="presOf" srcId="{037B7100-6984-4557-9CCD-D05EED2FF0C3}" destId="{C4E6EBC2-9495-4775-ABA9-970A87810122}" srcOrd="1" destOrd="0" presId="urn:microsoft.com/office/officeart/2008/layout/NameandTitleOrganizationalChart"/>
    <dgm:cxn modelId="{A299C8AA-C27B-45B6-ACC5-81D7C227E873}" type="presOf" srcId="{037B7100-6984-4557-9CCD-D05EED2FF0C3}" destId="{01952D83-DECC-4105-8979-1D8D63765395}" srcOrd="0" destOrd="0" presId="urn:microsoft.com/office/officeart/2008/layout/NameandTitleOrganizationalChart"/>
    <dgm:cxn modelId="{5CE7756E-E9CF-4E55-95C7-1E7B0178CC30}" type="presOf" srcId="{85653B50-4AF0-4EEE-A368-58B5F0300974}" destId="{0885D8B2-6CF2-477F-A7F9-FC30535C888D}" srcOrd="0" destOrd="0" presId="urn:microsoft.com/office/officeart/2008/layout/NameandTitleOrganizationalChart"/>
    <dgm:cxn modelId="{D6CFFFEE-7D3F-4D3C-81D2-5A9F6268A6C7}" type="presOf" srcId="{81C751DF-340B-4268-9DB2-E75D1E93378A}" destId="{CDF02C86-F502-4C44-8EDD-FD331BF7E241}" srcOrd="0" destOrd="0" presId="urn:microsoft.com/office/officeart/2008/layout/NameandTitleOrganizationalChart"/>
    <dgm:cxn modelId="{B7784665-F34C-4812-9C0B-BE8855A5738F}" type="presOf" srcId="{F5DE73AD-E73E-4896-834F-70161B10C3FD}" destId="{B33F91DE-74C2-4B2C-AA24-BB879AFA0033}" srcOrd="0" destOrd="0" presId="urn:microsoft.com/office/officeart/2008/layout/NameandTitleOrganizationalChart"/>
    <dgm:cxn modelId="{9FA3018E-1665-491A-A7C4-D720B9AE3ADA}" type="presOf" srcId="{F05E7EA2-203F-4FDE-9E76-3F99D586B2F6}" destId="{F7687F44-F7A3-4E0E-B210-CF930ACF2CC6}" srcOrd="0" destOrd="0" presId="urn:microsoft.com/office/officeart/2008/layout/NameandTitleOrganizationalChart"/>
    <dgm:cxn modelId="{171B721F-0F93-49A3-9D66-9679AF2E8C37}" type="presOf" srcId="{C912FB4D-5BFA-43B5-8CBE-12A7CB0E5407}" destId="{A4FAC999-289B-4829-906B-241A7A5F0CAD}" srcOrd="0" destOrd="0" presId="urn:microsoft.com/office/officeart/2008/layout/NameandTitleOrganizationalChart"/>
    <dgm:cxn modelId="{136398CC-F171-4E36-B08A-CBAE08957206}" srcId="{CDD0F415-BE27-4D36-B8C4-E0D4B1146E68}" destId="{3DAF0C27-3B59-4AF0-8D92-B1B25E151A76}" srcOrd="0" destOrd="0" parTransId="{5FF8BEE5-FCC8-49BC-956B-377E3003B05C}" sibTransId="{3994E219-963F-402E-888B-EAF9FF81762B}"/>
    <dgm:cxn modelId="{F8BBBCF5-0E25-4BEB-A5C8-EF4A76D943F0}" type="presOf" srcId="{D71A5FB1-9B9D-48B5-AC84-9902605654F5}" destId="{05B463F6-C23F-406C-ABCF-CD6A9536A1C3}" srcOrd="1" destOrd="0" presId="urn:microsoft.com/office/officeart/2008/layout/NameandTitleOrganizationalChart"/>
    <dgm:cxn modelId="{15442566-1C9B-4235-8D53-5B4EF488C0F3}" type="presOf" srcId="{CDD0F415-BE27-4D36-B8C4-E0D4B1146E68}" destId="{4E21EA6B-75C0-4D35-BA3E-FB558DA10420}" srcOrd="0" destOrd="0" presId="urn:microsoft.com/office/officeart/2008/layout/NameandTitleOrganizationalChart"/>
    <dgm:cxn modelId="{EA6559B5-8D14-492E-AFF7-F5F16E07B2B5}" type="presOf" srcId="{9C7A367C-3871-429F-9232-FFCEDC5BC434}" destId="{A8C2C858-E9FE-4837-AEA6-447C21622C38}" srcOrd="0" destOrd="0" presId="urn:microsoft.com/office/officeart/2008/layout/NameandTitleOrganizationalChart"/>
    <dgm:cxn modelId="{26121181-5158-491D-9CE2-E6CA26FF10EB}" type="presOf" srcId="{3994E219-963F-402E-888B-EAF9FF81762B}" destId="{B8FBED9C-25F5-44A0-8D76-60DE76B9CE44}" srcOrd="0" destOrd="0" presId="urn:microsoft.com/office/officeart/2008/layout/NameandTitleOrganizationalChart"/>
    <dgm:cxn modelId="{9A1E6EED-7310-4912-96DC-9F415F85D21D}" type="presParOf" srcId="{4E21EA6B-75C0-4D35-BA3E-FB558DA10420}" destId="{4B725C49-1E9E-4D11-B807-A435B4ED0C84}" srcOrd="0" destOrd="0" presId="urn:microsoft.com/office/officeart/2008/layout/NameandTitleOrganizationalChart"/>
    <dgm:cxn modelId="{34B7543F-AF03-4E47-84A9-4AD31BE1D983}" type="presParOf" srcId="{4B725C49-1E9E-4D11-B807-A435B4ED0C84}" destId="{06B4406B-2E22-43F4-AA46-D2AD2C42135F}" srcOrd="0" destOrd="0" presId="urn:microsoft.com/office/officeart/2008/layout/NameandTitleOrganizationalChart"/>
    <dgm:cxn modelId="{AF824DD5-6F32-4591-A8ED-7972F9204CE0}" type="presParOf" srcId="{06B4406B-2E22-43F4-AA46-D2AD2C42135F}" destId="{326190F4-E4AD-435E-B125-9F27DA5B765C}" srcOrd="0" destOrd="0" presId="urn:microsoft.com/office/officeart/2008/layout/NameandTitleOrganizationalChart"/>
    <dgm:cxn modelId="{723CEA41-4C1B-4299-8DC9-1672BC8F993D}" type="presParOf" srcId="{06B4406B-2E22-43F4-AA46-D2AD2C42135F}" destId="{B8FBED9C-25F5-44A0-8D76-60DE76B9CE44}" srcOrd="1" destOrd="0" presId="urn:microsoft.com/office/officeart/2008/layout/NameandTitleOrganizationalChart"/>
    <dgm:cxn modelId="{685D3178-6152-4E0B-86A6-F05770350540}" type="presParOf" srcId="{06B4406B-2E22-43F4-AA46-D2AD2C42135F}" destId="{9518326A-950E-486D-9568-8AB1045C67CB}" srcOrd="2" destOrd="0" presId="urn:microsoft.com/office/officeart/2008/layout/NameandTitleOrganizationalChart"/>
    <dgm:cxn modelId="{356A62B7-D6EF-46F0-9A3C-6451BA40BE31}" type="presParOf" srcId="{4B725C49-1E9E-4D11-B807-A435B4ED0C84}" destId="{53E1F6E3-DFE5-4205-B3EF-7E2DA9DCEF00}" srcOrd="1" destOrd="0" presId="urn:microsoft.com/office/officeart/2008/layout/NameandTitleOrganizationalChart"/>
    <dgm:cxn modelId="{AED2EA9D-12CA-4333-ACBE-8245BA51486B}" type="presParOf" srcId="{53E1F6E3-DFE5-4205-B3EF-7E2DA9DCEF00}" destId="{0885D8B2-6CF2-477F-A7F9-FC30535C888D}" srcOrd="0" destOrd="0" presId="urn:microsoft.com/office/officeart/2008/layout/NameandTitleOrganizationalChart"/>
    <dgm:cxn modelId="{9414A100-1A4A-47E8-935B-28481EDAC825}" type="presParOf" srcId="{53E1F6E3-DFE5-4205-B3EF-7E2DA9DCEF00}" destId="{EB4C4CDF-5A96-46AC-9162-59047BD92FF0}" srcOrd="1" destOrd="0" presId="urn:microsoft.com/office/officeart/2008/layout/NameandTitleOrganizationalChart"/>
    <dgm:cxn modelId="{791B97D9-42AF-4390-BF85-EBBF1C310AA5}" type="presParOf" srcId="{EB4C4CDF-5A96-46AC-9162-59047BD92FF0}" destId="{ED6640EC-7F85-4570-9255-44DAED26D913}" srcOrd="0" destOrd="0" presId="urn:microsoft.com/office/officeart/2008/layout/NameandTitleOrganizationalChart"/>
    <dgm:cxn modelId="{C7FE28D6-FD1D-498E-9D50-EA842C3372FB}" type="presParOf" srcId="{ED6640EC-7F85-4570-9255-44DAED26D913}" destId="{1FD7C634-154B-43A4-9426-FCEF5E9A54E1}" srcOrd="0" destOrd="0" presId="urn:microsoft.com/office/officeart/2008/layout/NameandTitleOrganizationalChart"/>
    <dgm:cxn modelId="{67D9B4ED-25BE-428D-A899-1DA72C008AAB}" type="presParOf" srcId="{ED6640EC-7F85-4570-9255-44DAED26D913}" destId="{CDF02C86-F502-4C44-8EDD-FD331BF7E241}" srcOrd="1" destOrd="0" presId="urn:microsoft.com/office/officeart/2008/layout/NameandTitleOrganizationalChart"/>
    <dgm:cxn modelId="{95F18C76-28F1-42EC-898B-E28B890AAB14}" type="presParOf" srcId="{ED6640EC-7F85-4570-9255-44DAED26D913}" destId="{05B463F6-C23F-406C-ABCF-CD6A9536A1C3}" srcOrd="2" destOrd="0" presId="urn:microsoft.com/office/officeart/2008/layout/NameandTitleOrganizationalChart"/>
    <dgm:cxn modelId="{2DBD286C-F351-4EAD-8C45-C4E9D9EC89A2}" type="presParOf" srcId="{EB4C4CDF-5A96-46AC-9162-59047BD92FF0}" destId="{7B267C69-559F-4097-A162-5EB755874418}" srcOrd="1" destOrd="0" presId="urn:microsoft.com/office/officeart/2008/layout/NameandTitleOrganizationalChart"/>
    <dgm:cxn modelId="{F1F05D45-65C9-4D49-8C4B-6C5C3B680BA4}" type="presParOf" srcId="{EB4C4CDF-5A96-46AC-9162-59047BD92FF0}" destId="{2F8D061A-CFBE-4BAC-970E-81B9B56539C3}" srcOrd="2" destOrd="0" presId="urn:microsoft.com/office/officeart/2008/layout/NameandTitleOrganizationalChart"/>
    <dgm:cxn modelId="{6A8D4508-DD13-48E9-B084-A70CCC31DB39}" type="presParOf" srcId="{53E1F6E3-DFE5-4205-B3EF-7E2DA9DCEF00}" destId="{B33F91DE-74C2-4B2C-AA24-BB879AFA0033}" srcOrd="2" destOrd="0" presId="urn:microsoft.com/office/officeart/2008/layout/NameandTitleOrganizationalChart"/>
    <dgm:cxn modelId="{AD71F75A-12DD-4358-8482-C6B4EE67CADD}" type="presParOf" srcId="{53E1F6E3-DFE5-4205-B3EF-7E2DA9DCEF00}" destId="{9853BE4D-E121-402F-A60B-3A8E18D7D55D}" srcOrd="3" destOrd="0" presId="urn:microsoft.com/office/officeart/2008/layout/NameandTitleOrganizationalChart"/>
    <dgm:cxn modelId="{64C181EF-4880-4D71-976B-B84D61B20EC3}" type="presParOf" srcId="{9853BE4D-E121-402F-A60B-3A8E18D7D55D}" destId="{B2A48CD7-4224-4A30-ABB6-99B795BA9A36}" srcOrd="0" destOrd="0" presId="urn:microsoft.com/office/officeart/2008/layout/NameandTitleOrganizationalChart"/>
    <dgm:cxn modelId="{BA891DFC-3B93-4895-A0F7-5FD0390EDD01}" type="presParOf" srcId="{B2A48CD7-4224-4A30-ABB6-99B795BA9A36}" destId="{8BB8B744-3566-4B22-8B20-B6AB9CB9DA9D}" srcOrd="0" destOrd="0" presId="urn:microsoft.com/office/officeart/2008/layout/NameandTitleOrganizationalChart"/>
    <dgm:cxn modelId="{C1CCE893-5E7F-4AFA-8753-C93BE544265A}" type="presParOf" srcId="{B2A48CD7-4224-4A30-ABB6-99B795BA9A36}" destId="{F7687F44-F7A3-4E0E-B210-CF930ACF2CC6}" srcOrd="1" destOrd="0" presId="urn:microsoft.com/office/officeart/2008/layout/NameandTitleOrganizationalChart"/>
    <dgm:cxn modelId="{BC205A1A-B7EB-458B-BCBC-C5D89BB03302}" type="presParOf" srcId="{B2A48CD7-4224-4A30-ABB6-99B795BA9A36}" destId="{400F4347-3465-4E74-A7A9-254E40737DBE}" srcOrd="2" destOrd="0" presId="urn:microsoft.com/office/officeart/2008/layout/NameandTitleOrganizationalChart"/>
    <dgm:cxn modelId="{CE7CC61F-A9A6-4D3C-BF80-77132BCE147B}" type="presParOf" srcId="{9853BE4D-E121-402F-A60B-3A8E18D7D55D}" destId="{1C0BDB2C-6D03-451E-804F-29F478A93C44}" srcOrd="1" destOrd="0" presId="urn:microsoft.com/office/officeart/2008/layout/NameandTitleOrganizationalChart"/>
    <dgm:cxn modelId="{37BB6222-0273-40E3-AEA2-85624B51462F}" type="presParOf" srcId="{9853BE4D-E121-402F-A60B-3A8E18D7D55D}" destId="{408A70F4-8A7A-4D64-A839-0FC97C18AE24}" srcOrd="2" destOrd="0" presId="urn:microsoft.com/office/officeart/2008/layout/NameandTitleOrganizationalChart"/>
    <dgm:cxn modelId="{ACD20931-84A2-4BDC-8953-72AD10F85633}" type="presParOf" srcId="{53E1F6E3-DFE5-4205-B3EF-7E2DA9DCEF00}" destId="{A8C2C858-E9FE-4837-AEA6-447C21622C38}" srcOrd="4" destOrd="0" presId="urn:microsoft.com/office/officeart/2008/layout/NameandTitleOrganizationalChart"/>
    <dgm:cxn modelId="{459E3ACE-F606-4F66-899D-19367527A656}" type="presParOf" srcId="{53E1F6E3-DFE5-4205-B3EF-7E2DA9DCEF00}" destId="{29553D46-A384-4919-8DB1-16D3B43BC8D1}" srcOrd="5" destOrd="0" presId="urn:microsoft.com/office/officeart/2008/layout/NameandTitleOrganizationalChart"/>
    <dgm:cxn modelId="{1BF8C80E-27CB-4A49-BF34-8DA2AA088C8B}" type="presParOf" srcId="{29553D46-A384-4919-8DB1-16D3B43BC8D1}" destId="{C3534FAA-4504-448F-99DB-23A3995BFA53}" srcOrd="0" destOrd="0" presId="urn:microsoft.com/office/officeart/2008/layout/NameandTitleOrganizationalChart"/>
    <dgm:cxn modelId="{B7AFCF94-3D84-479A-878F-777EDBD2552D}" type="presParOf" srcId="{C3534FAA-4504-448F-99DB-23A3995BFA53}" destId="{01952D83-DECC-4105-8979-1D8D63765395}" srcOrd="0" destOrd="0" presId="urn:microsoft.com/office/officeart/2008/layout/NameandTitleOrganizationalChart"/>
    <dgm:cxn modelId="{3AE6540C-3C1C-413E-ADAD-FAA226522624}" type="presParOf" srcId="{C3534FAA-4504-448F-99DB-23A3995BFA53}" destId="{A4FAC999-289B-4829-906B-241A7A5F0CAD}" srcOrd="1" destOrd="0" presId="urn:microsoft.com/office/officeart/2008/layout/NameandTitleOrganizationalChart"/>
    <dgm:cxn modelId="{6878A4F1-51A7-46CF-911F-B79C09425A6E}" type="presParOf" srcId="{C3534FAA-4504-448F-99DB-23A3995BFA53}" destId="{C4E6EBC2-9495-4775-ABA9-970A87810122}" srcOrd="2" destOrd="0" presId="urn:microsoft.com/office/officeart/2008/layout/NameandTitleOrganizationalChart"/>
    <dgm:cxn modelId="{EA6C2A7F-B47E-4972-8605-312155D5352F}" type="presParOf" srcId="{29553D46-A384-4919-8DB1-16D3B43BC8D1}" destId="{DD1E97A2-9AE9-4308-A535-EE4094F9F8FB}" srcOrd="1" destOrd="0" presId="urn:microsoft.com/office/officeart/2008/layout/NameandTitleOrganizationalChart"/>
    <dgm:cxn modelId="{80B895BC-C88E-4B8D-B643-ED01DBAF670B}" type="presParOf" srcId="{29553D46-A384-4919-8DB1-16D3B43BC8D1}" destId="{EF084982-D1B7-49AA-A2A9-96D7073FF36A}" srcOrd="2" destOrd="0" presId="urn:microsoft.com/office/officeart/2008/layout/NameandTitleOrganizationalChart"/>
    <dgm:cxn modelId="{1A056151-AD98-43AC-BA26-1C2C6B314C69}" type="presParOf" srcId="{4B725C49-1E9E-4D11-B807-A435B4ED0C84}" destId="{F027CD38-17D1-4BE2-AD4F-1B34ED7493B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A8A15B-34FC-4E58-B5EB-DB502B22DC9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6DFA09E-4407-4FBD-976C-6D40D54CC680}">
      <dgm:prSet phldrT="[Text]" custT="1"/>
      <dgm:spPr/>
      <dgm:t>
        <a:bodyPr/>
        <a:lstStyle/>
        <a:p>
          <a:r>
            <a:rPr lang="en-US" sz="2000" dirty="0" err="1" smtClean="0"/>
            <a:t>Kegunaan</a:t>
          </a:r>
          <a:r>
            <a:rPr lang="en-US" sz="2000" dirty="0" smtClean="0"/>
            <a:t> </a:t>
          </a:r>
          <a:r>
            <a:rPr lang="en-US" sz="2000" dirty="0" err="1" smtClean="0"/>
            <a:t>Busana</a:t>
          </a:r>
          <a:endParaRPr lang="en-US" sz="2000" dirty="0"/>
        </a:p>
      </dgm:t>
    </dgm:pt>
    <dgm:pt modelId="{D70935C1-2E92-477A-9592-113860BA6A9E}" type="parTrans" cxnId="{F28B1CA8-AEB5-4CFF-8FD2-E8D0995C7CA7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16B867E7-138F-4E58-8785-5B44E6944D0A}" type="sibTrans" cxnId="{F28B1CA8-AEB5-4CFF-8FD2-E8D0995C7CA7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D6319858-ABF4-443E-8738-2BFB4CF56C66}">
      <dgm:prSet phldrT="[Text]" custT="1"/>
      <dgm:spPr/>
      <dgm:t>
        <a:bodyPr/>
        <a:lstStyle/>
        <a:p>
          <a:pPr algn="l"/>
          <a:r>
            <a:rPr lang="en-US" sz="2000" dirty="0" err="1" smtClean="0"/>
            <a:t>Sebagai</a:t>
          </a:r>
          <a:r>
            <a:rPr lang="en-US" sz="2000" dirty="0" smtClean="0"/>
            <a:t> </a:t>
          </a:r>
          <a:r>
            <a:rPr lang="en-US" sz="2000" dirty="0" err="1" smtClean="0"/>
            <a:t>alat</a:t>
          </a:r>
          <a:r>
            <a:rPr lang="en-US" sz="2000" dirty="0" smtClean="0"/>
            <a:t>/</a:t>
          </a:r>
          <a:r>
            <a:rPr lang="en-US" sz="2000" dirty="0" err="1" smtClean="0"/>
            <a:t>sarana</a:t>
          </a:r>
          <a:r>
            <a:rPr lang="en-US" sz="2000" dirty="0" smtClean="0"/>
            <a:t> </a:t>
          </a:r>
          <a:r>
            <a:rPr lang="en-US" sz="2000" dirty="0" err="1" smtClean="0"/>
            <a:t>penunjang</a:t>
          </a:r>
          <a:r>
            <a:rPr lang="en-US" sz="2000" dirty="0" smtClean="0"/>
            <a:t> </a:t>
          </a:r>
          <a:r>
            <a:rPr lang="en-US" sz="2000" dirty="0" err="1" smtClean="0"/>
            <a:t>penampilan</a:t>
          </a:r>
          <a:endParaRPr lang="en-US" sz="2000" dirty="0"/>
        </a:p>
      </dgm:t>
    </dgm:pt>
    <dgm:pt modelId="{28ED68F1-4EA4-4A8B-A102-CF1022C06BF6}" type="parTrans" cxnId="{45A42C30-0817-4325-B6B9-E1DAACF34FB0}">
      <dgm:prSet custT="1"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B1026826-4633-4A84-A9B2-3E1093997FE1}" type="sibTrans" cxnId="{45A42C30-0817-4325-B6B9-E1DAACF34FB0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398C6A43-F220-423C-B9F5-B6AA90673F58}">
      <dgm:prSet phldrT="[Text]" custT="1"/>
      <dgm:spPr/>
      <dgm:t>
        <a:bodyPr/>
        <a:lstStyle/>
        <a:p>
          <a:pPr algn="l"/>
          <a:r>
            <a:rPr lang="en-US" sz="2000" dirty="0" err="1" smtClean="0"/>
            <a:t>Menyembunyikan</a:t>
          </a:r>
          <a:r>
            <a:rPr lang="en-US" sz="2000" dirty="0" smtClean="0"/>
            <a:t> </a:t>
          </a:r>
          <a:r>
            <a:rPr lang="en-US" sz="2000" dirty="0" err="1" smtClean="0"/>
            <a:t>bagian</a:t>
          </a:r>
          <a:r>
            <a:rPr lang="en-US" sz="2000" dirty="0" smtClean="0"/>
            <a:t> </a:t>
          </a:r>
          <a:r>
            <a:rPr lang="en-US" sz="2000" dirty="0" err="1" smtClean="0"/>
            <a:t>tubuh</a:t>
          </a:r>
          <a:r>
            <a:rPr lang="en-US" sz="2000" dirty="0" smtClean="0"/>
            <a:t> yang </a:t>
          </a:r>
          <a:r>
            <a:rPr lang="en-US" sz="2000" dirty="0" err="1" smtClean="0"/>
            <a:t>kurang</a:t>
          </a:r>
          <a:r>
            <a:rPr lang="en-US" sz="2000" dirty="0" smtClean="0"/>
            <a:t> </a:t>
          </a:r>
          <a:r>
            <a:rPr lang="en-US" sz="2000" dirty="0" err="1" smtClean="0"/>
            <a:t>baik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menonjolkan</a:t>
          </a:r>
          <a:r>
            <a:rPr lang="en-US" sz="2000" dirty="0" smtClean="0"/>
            <a:t> </a:t>
          </a:r>
          <a:r>
            <a:rPr lang="en-US" sz="2000" dirty="0" err="1" smtClean="0"/>
            <a:t>bagian</a:t>
          </a:r>
          <a:r>
            <a:rPr lang="en-US" sz="2000" dirty="0" smtClean="0"/>
            <a:t> </a:t>
          </a:r>
          <a:r>
            <a:rPr lang="en-US" sz="2000" dirty="0" err="1" smtClean="0"/>
            <a:t>tubuh</a:t>
          </a:r>
          <a:r>
            <a:rPr lang="en-US" sz="2000" dirty="0" smtClean="0"/>
            <a:t> yang </a:t>
          </a:r>
          <a:r>
            <a:rPr lang="en-US" sz="2000" dirty="0" err="1" smtClean="0"/>
            <a:t>bagus</a:t>
          </a:r>
          <a:endParaRPr lang="en-US" sz="2000" dirty="0"/>
        </a:p>
      </dgm:t>
    </dgm:pt>
    <dgm:pt modelId="{3A4AEFA1-C36B-4E71-AFDE-A4278A4F568F}" type="parTrans" cxnId="{1FD0D5A2-A4F9-494C-908E-DD28EEDE3F65}">
      <dgm:prSet custT="1"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985201A2-2310-4E99-BD72-4992F2B57CE5}" type="sibTrans" cxnId="{1FD0D5A2-A4F9-494C-908E-DD28EEDE3F65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5926D05D-765D-45C9-AE8D-A5771F0933AC}">
      <dgm:prSet phldrT="[Text]" custT="1"/>
      <dgm:spPr/>
      <dgm:t>
        <a:bodyPr/>
        <a:lstStyle/>
        <a:p>
          <a:pPr algn="l"/>
          <a:r>
            <a:rPr lang="en-US" sz="2000" dirty="0" err="1" smtClean="0"/>
            <a:t>Menutupi</a:t>
          </a:r>
          <a:r>
            <a:rPr lang="en-US" sz="2000" dirty="0" smtClean="0"/>
            <a:t> </a:t>
          </a:r>
          <a:r>
            <a:rPr lang="en-US" sz="2000" dirty="0" err="1" smtClean="0"/>
            <a:t>bentuk</a:t>
          </a:r>
          <a:r>
            <a:rPr lang="en-US" sz="2000" dirty="0" smtClean="0"/>
            <a:t> </a:t>
          </a:r>
          <a:r>
            <a:rPr lang="en-US" sz="2000" dirty="0" err="1" smtClean="0"/>
            <a:t>tubuh</a:t>
          </a:r>
          <a:r>
            <a:rPr lang="en-US" sz="2000" dirty="0" smtClean="0"/>
            <a:t> yang </a:t>
          </a:r>
          <a:r>
            <a:rPr lang="en-US" sz="2000" dirty="0" err="1" smtClean="0"/>
            <a:t>kurang</a:t>
          </a:r>
          <a:r>
            <a:rPr lang="en-US" sz="2000" dirty="0" smtClean="0"/>
            <a:t> </a:t>
          </a:r>
          <a:r>
            <a:rPr lang="en-US" sz="2000" dirty="0" err="1" smtClean="0"/>
            <a:t>proporsional</a:t>
          </a:r>
          <a:endParaRPr lang="en-US" sz="2000" dirty="0"/>
        </a:p>
      </dgm:t>
    </dgm:pt>
    <dgm:pt modelId="{0C6993A6-176C-421F-8C29-16288F1BF5BC}" type="parTrans" cxnId="{D17AB6AA-8FFB-42A0-85AE-ABCFE5CB07B5}">
      <dgm:prSet custT="1"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222EF075-F49C-403A-800B-64BCF22AA4D9}" type="sibTrans" cxnId="{D17AB6AA-8FFB-42A0-85AE-ABCFE5CB07B5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9E3A32A5-91B3-431F-848B-AA22A2D2BC06}">
      <dgm:prSet phldrT="[Text]" custT="1"/>
      <dgm:spPr/>
      <dgm:t>
        <a:bodyPr/>
        <a:lstStyle/>
        <a:p>
          <a:pPr algn="l"/>
          <a:r>
            <a:rPr lang="en-US" sz="2000" dirty="0" err="1" smtClean="0"/>
            <a:t>Pelindung</a:t>
          </a:r>
          <a:r>
            <a:rPr lang="en-US" sz="2000" dirty="0" smtClean="0"/>
            <a:t> </a:t>
          </a:r>
          <a:r>
            <a:rPr lang="en-US" sz="2000" dirty="0" err="1" smtClean="0"/>
            <a:t>kulit</a:t>
          </a:r>
          <a:r>
            <a:rPr lang="en-US" sz="2000" dirty="0" smtClean="0"/>
            <a:t>/</a:t>
          </a:r>
          <a:r>
            <a:rPr lang="en-US" sz="2000" dirty="0" err="1" smtClean="0"/>
            <a:t>badan</a:t>
          </a:r>
          <a:r>
            <a:rPr lang="en-US" sz="2000" dirty="0" smtClean="0"/>
            <a:t> </a:t>
          </a:r>
          <a:r>
            <a:rPr lang="en-US" sz="2000" dirty="0" err="1" smtClean="0"/>
            <a:t>dari</a:t>
          </a:r>
          <a:r>
            <a:rPr lang="en-US" sz="2000" dirty="0" smtClean="0"/>
            <a:t> </a:t>
          </a:r>
          <a:r>
            <a:rPr lang="en-US" sz="2000" dirty="0" err="1" smtClean="0"/>
            <a:t>cuaca</a:t>
          </a:r>
          <a:r>
            <a:rPr lang="en-US" sz="2000" dirty="0" smtClean="0"/>
            <a:t> </a:t>
          </a:r>
          <a:r>
            <a:rPr lang="en-US" sz="2000" dirty="0" err="1" smtClean="0"/>
            <a:t>dingin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panas</a:t>
          </a:r>
          <a:endParaRPr lang="en-US" sz="2000" dirty="0"/>
        </a:p>
      </dgm:t>
    </dgm:pt>
    <dgm:pt modelId="{49730CE1-E84D-4EEA-87FE-4FBB83FD0805}" type="parTrans" cxnId="{F54FEEBC-F503-4DB1-9C89-0F9AE9FCAA82}">
      <dgm:prSet custT="1"/>
      <dgm:spPr/>
      <dgm:t>
        <a:bodyPr/>
        <a:lstStyle/>
        <a:p>
          <a:endParaRPr lang="en-US" sz="2000"/>
        </a:p>
      </dgm:t>
    </dgm:pt>
    <dgm:pt modelId="{24E9058C-930D-4001-998A-145075357C54}" type="sibTrans" cxnId="{F54FEEBC-F503-4DB1-9C89-0F9AE9FCAA82}">
      <dgm:prSet/>
      <dgm:spPr/>
      <dgm:t>
        <a:bodyPr/>
        <a:lstStyle/>
        <a:p>
          <a:endParaRPr lang="en-US" sz="2000"/>
        </a:p>
      </dgm:t>
    </dgm:pt>
    <dgm:pt modelId="{D957BEB8-FA62-4558-8544-C9F70AE29C98}" type="pres">
      <dgm:prSet presAssocID="{30A8A15B-34FC-4E58-B5EB-DB502B22DC9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DE79CE5-EF83-4F14-B2D4-503ABD2EF1FF}" type="pres">
      <dgm:prSet presAssocID="{86DFA09E-4407-4FBD-976C-6D40D54CC680}" presName="root1" presStyleCnt="0"/>
      <dgm:spPr/>
    </dgm:pt>
    <dgm:pt modelId="{39566A20-C45A-4590-9699-962264907ACA}" type="pres">
      <dgm:prSet presAssocID="{86DFA09E-4407-4FBD-976C-6D40D54CC680}" presName="LevelOneTextNode" presStyleLbl="node0" presStyleIdx="0" presStyleCnt="1" custScaleX="140144" custScaleY="937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1BADA9-883B-4E48-BAFB-E3D837625E1F}" type="pres">
      <dgm:prSet presAssocID="{86DFA09E-4407-4FBD-976C-6D40D54CC680}" presName="level2hierChild" presStyleCnt="0"/>
      <dgm:spPr/>
    </dgm:pt>
    <dgm:pt modelId="{8FF48AB4-F955-491D-8E93-557F8C0F2758}" type="pres">
      <dgm:prSet presAssocID="{28ED68F1-4EA4-4A8B-A102-CF1022C06BF6}" presName="conn2-1" presStyleLbl="parChTrans1D2" presStyleIdx="0" presStyleCnt="4"/>
      <dgm:spPr/>
      <dgm:t>
        <a:bodyPr/>
        <a:lstStyle/>
        <a:p>
          <a:endParaRPr lang="id-ID"/>
        </a:p>
      </dgm:t>
    </dgm:pt>
    <dgm:pt modelId="{7245A403-6133-435F-A0CC-65A64BACE4AE}" type="pres">
      <dgm:prSet presAssocID="{28ED68F1-4EA4-4A8B-A102-CF1022C06BF6}" presName="connTx" presStyleLbl="parChTrans1D2" presStyleIdx="0" presStyleCnt="4"/>
      <dgm:spPr/>
      <dgm:t>
        <a:bodyPr/>
        <a:lstStyle/>
        <a:p>
          <a:endParaRPr lang="id-ID"/>
        </a:p>
      </dgm:t>
    </dgm:pt>
    <dgm:pt modelId="{015314AF-F037-4D5C-A3D0-229011E4D6EB}" type="pres">
      <dgm:prSet presAssocID="{D6319858-ABF4-443E-8738-2BFB4CF56C66}" presName="root2" presStyleCnt="0"/>
      <dgm:spPr/>
    </dgm:pt>
    <dgm:pt modelId="{CB1F032D-3022-47AD-9D60-8E3530E09F19}" type="pres">
      <dgm:prSet presAssocID="{D6319858-ABF4-443E-8738-2BFB4CF56C66}" presName="LevelTwoTextNode" presStyleLbl="node2" presStyleIdx="0" presStyleCnt="4" custScaleX="2966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B2E516-9172-40D6-BD17-BBA913F849A5}" type="pres">
      <dgm:prSet presAssocID="{D6319858-ABF4-443E-8738-2BFB4CF56C66}" presName="level3hierChild" presStyleCnt="0"/>
      <dgm:spPr/>
    </dgm:pt>
    <dgm:pt modelId="{17ACC4A2-E4AF-4104-AE2D-8350FB8EDB9A}" type="pres">
      <dgm:prSet presAssocID="{49730CE1-E84D-4EEA-87FE-4FBB83FD0805}" presName="conn2-1" presStyleLbl="parChTrans1D2" presStyleIdx="1" presStyleCnt="4"/>
      <dgm:spPr/>
      <dgm:t>
        <a:bodyPr/>
        <a:lstStyle/>
        <a:p>
          <a:endParaRPr lang="id-ID"/>
        </a:p>
      </dgm:t>
    </dgm:pt>
    <dgm:pt modelId="{96A76473-1443-45E6-8339-4AE6BC1B7625}" type="pres">
      <dgm:prSet presAssocID="{49730CE1-E84D-4EEA-87FE-4FBB83FD0805}" presName="connTx" presStyleLbl="parChTrans1D2" presStyleIdx="1" presStyleCnt="4"/>
      <dgm:spPr/>
      <dgm:t>
        <a:bodyPr/>
        <a:lstStyle/>
        <a:p>
          <a:endParaRPr lang="id-ID"/>
        </a:p>
      </dgm:t>
    </dgm:pt>
    <dgm:pt modelId="{C37D9CA4-8027-4508-B33F-3EE2D7F225C0}" type="pres">
      <dgm:prSet presAssocID="{9E3A32A5-91B3-431F-848B-AA22A2D2BC06}" presName="root2" presStyleCnt="0"/>
      <dgm:spPr/>
    </dgm:pt>
    <dgm:pt modelId="{368C380B-DC7B-4CE6-AD60-6F5E5482F31C}" type="pres">
      <dgm:prSet presAssocID="{9E3A32A5-91B3-431F-848B-AA22A2D2BC06}" presName="LevelTwoTextNode" presStyleLbl="node2" presStyleIdx="1" presStyleCnt="4" custScaleX="29667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549F684-03F0-4DB5-943E-883375C83D3D}" type="pres">
      <dgm:prSet presAssocID="{9E3A32A5-91B3-431F-848B-AA22A2D2BC06}" presName="level3hierChild" presStyleCnt="0"/>
      <dgm:spPr/>
    </dgm:pt>
    <dgm:pt modelId="{5E9768ED-D938-4BD8-9DA9-409F2223206D}" type="pres">
      <dgm:prSet presAssocID="{3A4AEFA1-C36B-4E71-AFDE-A4278A4F568F}" presName="conn2-1" presStyleLbl="parChTrans1D2" presStyleIdx="2" presStyleCnt="4"/>
      <dgm:spPr/>
      <dgm:t>
        <a:bodyPr/>
        <a:lstStyle/>
        <a:p>
          <a:endParaRPr lang="id-ID"/>
        </a:p>
      </dgm:t>
    </dgm:pt>
    <dgm:pt modelId="{53A4F37C-95AD-433F-88AA-4692E979E705}" type="pres">
      <dgm:prSet presAssocID="{3A4AEFA1-C36B-4E71-AFDE-A4278A4F568F}" presName="connTx" presStyleLbl="parChTrans1D2" presStyleIdx="2" presStyleCnt="4"/>
      <dgm:spPr/>
      <dgm:t>
        <a:bodyPr/>
        <a:lstStyle/>
        <a:p>
          <a:endParaRPr lang="id-ID"/>
        </a:p>
      </dgm:t>
    </dgm:pt>
    <dgm:pt modelId="{B3229B5E-B20E-4378-A2C2-528BD5F2824F}" type="pres">
      <dgm:prSet presAssocID="{398C6A43-F220-423C-B9F5-B6AA90673F58}" presName="root2" presStyleCnt="0"/>
      <dgm:spPr/>
    </dgm:pt>
    <dgm:pt modelId="{8B7A42A6-3AAD-4645-A2B1-9B1BF86A51F2}" type="pres">
      <dgm:prSet presAssocID="{398C6A43-F220-423C-B9F5-B6AA90673F58}" presName="LevelTwoTextNode" presStyleLbl="node2" presStyleIdx="2" presStyleCnt="4" custScaleX="296673" custScaleY="11781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E1DA66-0476-4060-B3CC-B02C2248A964}" type="pres">
      <dgm:prSet presAssocID="{398C6A43-F220-423C-B9F5-B6AA90673F58}" presName="level3hierChild" presStyleCnt="0"/>
      <dgm:spPr/>
    </dgm:pt>
    <dgm:pt modelId="{B724B80F-1198-43DF-916E-565F8316798D}" type="pres">
      <dgm:prSet presAssocID="{0C6993A6-176C-421F-8C29-16288F1BF5BC}" presName="conn2-1" presStyleLbl="parChTrans1D2" presStyleIdx="3" presStyleCnt="4"/>
      <dgm:spPr/>
      <dgm:t>
        <a:bodyPr/>
        <a:lstStyle/>
        <a:p>
          <a:endParaRPr lang="id-ID"/>
        </a:p>
      </dgm:t>
    </dgm:pt>
    <dgm:pt modelId="{053CB501-C637-48CC-B779-68CB93CC4D01}" type="pres">
      <dgm:prSet presAssocID="{0C6993A6-176C-421F-8C29-16288F1BF5BC}" presName="connTx" presStyleLbl="parChTrans1D2" presStyleIdx="3" presStyleCnt="4"/>
      <dgm:spPr/>
      <dgm:t>
        <a:bodyPr/>
        <a:lstStyle/>
        <a:p>
          <a:endParaRPr lang="id-ID"/>
        </a:p>
      </dgm:t>
    </dgm:pt>
    <dgm:pt modelId="{13D89A14-5126-460B-9708-1E4FE1604A27}" type="pres">
      <dgm:prSet presAssocID="{5926D05D-765D-45C9-AE8D-A5771F0933AC}" presName="root2" presStyleCnt="0"/>
      <dgm:spPr/>
    </dgm:pt>
    <dgm:pt modelId="{4DBD0F2D-BD57-406D-ADC8-733DF2075AC3}" type="pres">
      <dgm:prSet presAssocID="{5926D05D-765D-45C9-AE8D-A5771F0933AC}" presName="LevelTwoTextNode" presStyleLbl="node2" presStyleIdx="3" presStyleCnt="4" custScaleX="296673" custScaleY="922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B80AEA-EBDB-40D0-A945-54ABE23D3441}" type="pres">
      <dgm:prSet presAssocID="{5926D05D-765D-45C9-AE8D-A5771F0933AC}" presName="level3hierChild" presStyleCnt="0"/>
      <dgm:spPr/>
    </dgm:pt>
  </dgm:ptLst>
  <dgm:cxnLst>
    <dgm:cxn modelId="{A5FA6D6D-70E1-4042-B33E-AF63199BDD92}" type="presOf" srcId="{49730CE1-E84D-4EEA-87FE-4FBB83FD0805}" destId="{96A76473-1443-45E6-8339-4AE6BC1B7625}" srcOrd="1" destOrd="0" presId="urn:microsoft.com/office/officeart/2008/layout/HorizontalMultiLevelHierarchy"/>
    <dgm:cxn modelId="{AFC13F9A-60E0-43A9-A2DB-4AF150CD087A}" type="presOf" srcId="{9E3A32A5-91B3-431F-848B-AA22A2D2BC06}" destId="{368C380B-DC7B-4CE6-AD60-6F5E5482F31C}" srcOrd="0" destOrd="0" presId="urn:microsoft.com/office/officeart/2008/layout/HorizontalMultiLevelHierarchy"/>
    <dgm:cxn modelId="{62208392-9BEC-4671-A5F7-88B148A62B0F}" type="presOf" srcId="{3A4AEFA1-C36B-4E71-AFDE-A4278A4F568F}" destId="{5E9768ED-D938-4BD8-9DA9-409F2223206D}" srcOrd="0" destOrd="0" presId="urn:microsoft.com/office/officeart/2008/layout/HorizontalMultiLevelHierarchy"/>
    <dgm:cxn modelId="{F54FEEBC-F503-4DB1-9C89-0F9AE9FCAA82}" srcId="{86DFA09E-4407-4FBD-976C-6D40D54CC680}" destId="{9E3A32A5-91B3-431F-848B-AA22A2D2BC06}" srcOrd="1" destOrd="0" parTransId="{49730CE1-E84D-4EEA-87FE-4FBB83FD0805}" sibTransId="{24E9058C-930D-4001-998A-145075357C54}"/>
    <dgm:cxn modelId="{E892C5D0-191D-4A5C-8839-AE290F57F917}" type="presOf" srcId="{30A8A15B-34FC-4E58-B5EB-DB502B22DC9F}" destId="{D957BEB8-FA62-4558-8544-C9F70AE29C98}" srcOrd="0" destOrd="0" presId="urn:microsoft.com/office/officeart/2008/layout/HorizontalMultiLevelHierarchy"/>
    <dgm:cxn modelId="{AE45E578-E2FD-4E5C-AEF8-CC68AEB92060}" type="presOf" srcId="{3A4AEFA1-C36B-4E71-AFDE-A4278A4F568F}" destId="{53A4F37C-95AD-433F-88AA-4692E979E705}" srcOrd="1" destOrd="0" presId="urn:microsoft.com/office/officeart/2008/layout/HorizontalMultiLevelHierarchy"/>
    <dgm:cxn modelId="{1F255B21-4F25-43DD-99AD-B2FCEDC3BAC5}" type="presOf" srcId="{5926D05D-765D-45C9-AE8D-A5771F0933AC}" destId="{4DBD0F2D-BD57-406D-ADC8-733DF2075AC3}" srcOrd="0" destOrd="0" presId="urn:microsoft.com/office/officeart/2008/layout/HorizontalMultiLevelHierarchy"/>
    <dgm:cxn modelId="{1FD0D5A2-A4F9-494C-908E-DD28EEDE3F65}" srcId="{86DFA09E-4407-4FBD-976C-6D40D54CC680}" destId="{398C6A43-F220-423C-B9F5-B6AA90673F58}" srcOrd="2" destOrd="0" parTransId="{3A4AEFA1-C36B-4E71-AFDE-A4278A4F568F}" sibTransId="{985201A2-2310-4E99-BD72-4992F2B57CE5}"/>
    <dgm:cxn modelId="{45A42C30-0817-4325-B6B9-E1DAACF34FB0}" srcId="{86DFA09E-4407-4FBD-976C-6D40D54CC680}" destId="{D6319858-ABF4-443E-8738-2BFB4CF56C66}" srcOrd="0" destOrd="0" parTransId="{28ED68F1-4EA4-4A8B-A102-CF1022C06BF6}" sibTransId="{B1026826-4633-4A84-A9B2-3E1093997FE1}"/>
    <dgm:cxn modelId="{30BCB9EF-821E-4EC5-8E80-D5C53D09B73B}" type="presOf" srcId="{28ED68F1-4EA4-4A8B-A102-CF1022C06BF6}" destId="{8FF48AB4-F955-491D-8E93-557F8C0F2758}" srcOrd="0" destOrd="0" presId="urn:microsoft.com/office/officeart/2008/layout/HorizontalMultiLevelHierarchy"/>
    <dgm:cxn modelId="{F28B1CA8-AEB5-4CFF-8FD2-E8D0995C7CA7}" srcId="{30A8A15B-34FC-4E58-B5EB-DB502B22DC9F}" destId="{86DFA09E-4407-4FBD-976C-6D40D54CC680}" srcOrd="0" destOrd="0" parTransId="{D70935C1-2E92-477A-9592-113860BA6A9E}" sibTransId="{16B867E7-138F-4E58-8785-5B44E6944D0A}"/>
    <dgm:cxn modelId="{97C6B3C3-19AE-49A0-BAEF-CB466014288E}" type="presOf" srcId="{49730CE1-E84D-4EEA-87FE-4FBB83FD0805}" destId="{17ACC4A2-E4AF-4104-AE2D-8350FB8EDB9A}" srcOrd="0" destOrd="0" presId="urn:microsoft.com/office/officeart/2008/layout/HorizontalMultiLevelHierarchy"/>
    <dgm:cxn modelId="{0AB272B2-C78F-4735-A413-5F05108B15B8}" type="presOf" srcId="{86DFA09E-4407-4FBD-976C-6D40D54CC680}" destId="{39566A20-C45A-4590-9699-962264907ACA}" srcOrd="0" destOrd="0" presId="urn:microsoft.com/office/officeart/2008/layout/HorizontalMultiLevelHierarchy"/>
    <dgm:cxn modelId="{EAFB551E-7314-4208-91B4-310D77EB702B}" type="presOf" srcId="{28ED68F1-4EA4-4A8B-A102-CF1022C06BF6}" destId="{7245A403-6133-435F-A0CC-65A64BACE4AE}" srcOrd="1" destOrd="0" presId="urn:microsoft.com/office/officeart/2008/layout/HorizontalMultiLevelHierarchy"/>
    <dgm:cxn modelId="{6814BCA8-C774-4CEB-916E-B79FBD8BDDDC}" type="presOf" srcId="{D6319858-ABF4-443E-8738-2BFB4CF56C66}" destId="{CB1F032D-3022-47AD-9D60-8E3530E09F19}" srcOrd="0" destOrd="0" presId="urn:microsoft.com/office/officeart/2008/layout/HorizontalMultiLevelHierarchy"/>
    <dgm:cxn modelId="{44A82D22-0392-49A6-BF63-0879D3C1952B}" type="presOf" srcId="{398C6A43-F220-423C-B9F5-B6AA90673F58}" destId="{8B7A42A6-3AAD-4645-A2B1-9B1BF86A51F2}" srcOrd="0" destOrd="0" presId="urn:microsoft.com/office/officeart/2008/layout/HorizontalMultiLevelHierarchy"/>
    <dgm:cxn modelId="{00689256-D4B4-48DA-807F-2FD2023BAA40}" type="presOf" srcId="{0C6993A6-176C-421F-8C29-16288F1BF5BC}" destId="{053CB501-C637-48CC-B779-68CB93CC4D01}" srcOrd="1" destOrd="0" presId="urn:microsoft.com/office/officeart/2008/layout/HorizontalMultiLevelHierarchy"/>
    <dgm:cxn modelId="{D17AB6AA-8FFB-42A0-85AE-ABCFE5CB07B5}" srcId="{86DFA09E-4407-4FBD-976C-6D40D54CC680}" destId="{5926D05D-765D-45C9-AE8D-A5771F0933AC}" srcOrd="3" destOrd="0" parTransId="{0C6993A6-176C-421F-8C29-16288F1BF5BC}" sibTransId="{222EF075-F49C-403A-800B-64BCF22AA4D9}"/>
    <dgm:cxn modelId="{6C841D87-9F4F-4BC6-A0A6-F97BD36749E8}" type="presOf" srcId="{0C6993A6-176C-421F-8C29-16288F1BF5BC}" destId="{B724B80F-1198-43DF-916E-565F8316798D}" srcOrd="0" destOrd="0" presId="urn:microsoft.com/office/officeart/2008/layout/HorizontalMultiLevelHierarchy"/>
    <dgm:cxn modelId="{60FF8EBF-431A-4245-92CF-6D0D4C3E36E8}" type="presParOf" srcId="{D957BEB8-FA62-4558-8544-C9F70AE29C98}" destId="{CDE79CE5-EF83-4F14-B2D4-503ABD2EF1FF}" srcOrd="0" destOrd="0" presId="urn:microsoft.com/office/officeart/2008/layout/HorizontalMultiLevelHierarchy"/>
    <dgm:cxn modelId="{25535F0E-7C4B-4A01-8F25-99D088C2646A}" type="presParOf" srcId="{CDE79CE5-EF83-4F14-B2D4-503ABD2EF1FF}" destId="{39566A20-C45A-4590-9699-962264907ACA}" srcOrd="0" destOrd="0" presId="urn:microsoft.com/office/officeart/2008/layout/HorizontalMultiLevelHierarchy"/>
    <dgm:cxn modelId="{8B7709F5-B85A-47BE-8CED-E27A1542984D}" type="presParOf" srcId="{CDE79CE5-EF83-4F14-B2D4-503ABD2EF1FF}" destId="{6E1BADA9-883B-4E48-BAFB-E3D837625E1F}" srcOrd="1" destOrd="0" presId="urn:microsoft.com/office/officeart/2008/layout/HorizontalMultiLevelHierarchy"/>
    <dgm:cxn modelId="{3A7E5153-1FFB-4A3C-8BC4-495FD27A7F89}" type="presParOf" srcId="{6E1BADA9-883B-4E48-BAFB-E3D837625E1F}" destId="{8FF48AB4-F955-491D-8E93-557F8C0F2758}" srcOrd="0" destOrd="0" presId="urn:microsoft.com/office/officeart/2008/layout/HorizontalMultiLevelHierarchy"/>
    <dgm:cxn modelId="{7E5CFB13-CC8B-4230-870A-79F1A5DF582D}" type="presParOf" srcId="{8FF48AB4-F955-491D-8E93-557F8C0F2758}" destId="{7245A403-6133-435F-A0CC-65A64BACE4AE}" srcOrd="0" destOrd="0" presId="urn:microsoft.com/office/officeart/2008/layout/HorizontalMultiLevelHierarchy"/>
    <dgm:cxn modelId="{39ABC198-C1E6-44ED-8F92-E43E9E2EE116}" type="presParOf" srcId="{6E1BADA9-883B-4E48-BAFB-E3D837625E1F}" destId="{015314AF-F037-4D5C-A3D0-229011E4D6EB}" srcOrd="1" destOrd="0" presId="urn:microsoft.com/office/officeart/2008/layout/HorizontalMultiLevelHierarchy"/>
    <dgm:cxn modelId="{91B71801-D432-4D73-B4D3-7FBF153B81F2}" type="presParOf" srcId="{015314AF-F037-4D5C-A3D0-229011E4D6EB}" destId="{CB1F032D-3022-47AD-9D60-8E3530E09F19}" srcOrd="0" destOrd="0" presId="urn:microsoft.com/office/officeart/2008/layout/HorizontalMultiLevelHierarchy"/>
    <dgm:cxn modelId="{3BEC61C3-1647-4E16-9B7B-EC32A0EA6192}" type="presParOf" srcId="{015314AF-F037-4D5C-A3D0-229011E4D6EB}" destId="{5AB2E516-9172-40D6-BD17-BBA913F849A5}" srcOrd="1" destOrd="0" presId="urn:microsoft.com/office/officeart/2008/layout/HorizontalMultiLevelHierarchy"/>
    <dgm:cxn modelId="{875D4936-F775-44E4-8925-35709389CA85}" type="presParOf" srcId="{6E1BADA9-883B-4E48-BAFB-E3D837625E1F}" destId="{17ACC4A2-E4AF-4104-AE2D-8350FB8EDB9A}" srcOrd="2" destOrd="0" presId="urn:microsoft.com/office/officeart/2008/layout/HorizontalMultiLevelHierarchy"/>
    <dgm:cxn modelId="{04DBFEEB-7168-41D6-BF0B-AD280BCB2DBB}" type="presParOf" srcId="{17ACC4A2-E4AF-4104-AE2D-8350FB8EDB9A}" destId="{96A76473-1443-45E6-8339-4AE6BC1B7625}" srcOrd="0" destOrd="0" presId="urn:microsoft.com/office/officeart/2008/layout/HorizontalMultiLevelHierarchy"/>
    <dgm:cxn modelId="{C47E7051-9DBB-4C97-962A-9ED02B149B23}" type="presParOf" srcId="{6E1BADA9-883B-4E48-BAFB-E3D837625E1F}" destId="{C37D9CA4-8027-4508-B33F-3EE2D7F225C0}" srcOrd="3" destOrd="0" presId="urn:microsoft.com/office/officeart/2008/layout/HorizontalMultiLevelHierarchy"/>
    <dgm:cxn modelId="{8C8DC61B-88FC-4C0E-B904-AD8DEF04C02B}" type="presParOf" srcId="{C37D9CA4-8027-4508-B33F-3EE2D7F225C0}" destId="{368C380B-DC7B-4CE6-AD60-6F5E5482F31C}" srcOrd="0" destOrd="0" presId="urn:microsoft.com/office/officeart/2008/layout/HorizontalMultiLevelHierarchy"/>
    <dgm:cxn modelId="{10DDC438-E54F-4B2A-A670-06221E04A8A5}" type="presParOf" srcId="{C37D9CA4-8027-4508-B33F-3EE2D7F225C0}" destId="{D549F684-03F0-4DB5-943E-883375C83D3D}" srcOrd="1" destOrd="0" presId="urn:microsoft.com/office/officeart/2008/layout/HorizontalMultiLevelHierarchy"/>
    <dgm:cxn modelId="{BB9D5836-47E0-4972-A62A-AD5D90EEF5AA}" type="presParOf" srcId="{6E1BADA9-883B-4E48-BAFB-E3D837625E1F}" destId="{5E9768ED-D938-4BD8-9DA9-409F2223206D}" srcOrd="4" destOrd="0" presId="urn:microsoft.com/office/officeart/2008/layout/HorizontalMultiLevelHierarchy"/>
    <dgm:cxn modelId="{1CF4D2FB-CF30-4907-8AFC-FA560BB4EBDD}" type="presParOf" srcId="{5E9768ED-D938-4BD8-9DA9-409F2223206D}" destId="{53A4F37C-95AD-433F-88AA-4692E979E705}" srcOrd="0" destOrd="0" presId="urn:microsoft.com/office/officeart/2008/layout/HorizontalMultiLevelHierarchy"/>
    <dgm:cxn modelId="{EB169676-305B-4060-9EC8-B4379869C252}" type="presParOf" srcId="{6E1BADA9-883B-4E48-BAFB-E3D837625E1F}" destId="{B3229B5E-B20E-4378-A2C2-528BD5F2824F}" srcOrd="5" destOrd="0" presId="urn:microsoft.com/office/officeart/2008/layout/HorizontalMultiLevelHierarchy"/>
    <dgm:cxn modelId="{FCF87B74-83B4-4E49-AF8D-4A60AECF40F0}" type="presParOf" srcId="{B3229B5E-B20E-4378-A2C2-528BD5F2824F}" destId="{8B7A42A6-3AAD-4645-A2B1-9B1BF86A51F2}" srcOrd="0" destOrd="0" presId="urn:microsoft.com/office/officeart/2008/layout/HorizontalMultiLevelHierarchy"/>
    <dgm:cxn modelId="{48E0B66B-45D9-4757-826E-207E90AC0AF6}" type="presParOf" srcId="{B3229B5E-B20E-4378-A2C2-528BD5F2824F}" destId="{6AE1DA66-0476-4060-B3CC-B02C2248A964}" srcOrd="1" destOrd="0" presId="urn:microsoft.com/office/officeart/2008/layout/HorizontalMultiLevelHierarchy"/>
    <dgm:cxn modelId="{01F7FCD0-A9A9-44A7-9130-419B7C5E3689}" type="presParOf" srcId="{6E1BADA9-883B-4E48-BAFB-E3D837625E1F}" destId="{B724B80F-1198-43DF-916E-565F8316798D}" srcOrd="6" destOrd="0" presId="urn:microsoft.com/office/officeart/2008/layout/HorizontalMultiLevelHierarchy"/>
    <dgm:cxn modelId="{8FCEF288-A202-412D-AA30-26C772EEB8C6}" type="presParOf" srcId="{B724B80F-1198-43DF-916E-565F8316798D}" destId="{053CB501-C637-48CC-B779-68CB93CC4D01}" srcOrd="0" destOrd="0" presId="urn:microsoft.com/office/officeart/2008/layout/HorizontalMultiLevelHierarchy"/>
    <dgm:cxn modelId="{EB2547A5-7EFD-449A-99E8-4D4829CB4E41}" type="presParOf" srcId="{6E1BADA9-883B-4E48-BAFB-E3D837625E1F}" destId="{13D89A14-5126-460B-9708-1E4FE1604A27}" srcOrd="7" destOrd="0" presId="urn:microsoft.com/office/officeart/2008/layout/HorizontalMultiLevelHierarchy"/>
    <dgm:cxn modelId="{C9F07925-6063-4DDA-B2D9-FDF18C4BD18D}" type="presParOf" srcId="{13D89A14-5126-460B-9708-1E4FE1604A27}" destId="{4DBD0F2D-BD57-406D-ADC8-733DF2075AC3}" srcOrd="0" destOrd="0" presId="urn:microsoft.com/office/officeart/2008/layout/HorizontalMultiLevelHierarchy"/>
    <dgm:cxn modelId="{5F312AB8-2D1A-4800-BC73-CD1A54CC6027}" type="presParOf" srcId="{13D89A14-5126-460B-9708-1E4FE1604A27}" destId="{71B80AEA-EBDB-40D0-A945-54ABE23D344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F13E428-20FF-4EA5-921A-572EBA7F54E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EA77B05-6BCE-48B6-8925-AD94E4AA5EEE}">
      <dgm:prSet phldrT="[Text]" custT="1"/>
      <dgm:spPr/>
      <dgm:t>
        <a:bodyPr/>
        <a:lstStyle/>
        <a:p>
          <a:r>
            <a:rPr lang="en-US" sz="2000" dirty="0" err="1" smtClean="0"/>
            <a:t>Mengumpulkan</a:t>
          </a:r>
          <a:r>
            <a:rPr lang="en-US" sz="2000" dirty="0" smtClean="0"/>
            <a:t> </a:t>
          </a:r>
          <a:r>
            <a:rPr lang="en-US" sz="2000" dirty="0" err="1" smtClean="0"/>
            <a:t>informasi</a:t>
          </a:r>
          <a:endParaRPr lang="en-US" sz="2000" dirty="0"/>
        </a:p>
      </dgm:t>
    </dgm:pt>
    <dgm:pt modelId="{2A304A41-7725-4B02-BD4C-458E30811D34}" type="parTrans" cxnId="{C01F8D3E-7C00-4D19-9975-0DB23972190E}">
      <dgm:prSet/>
      <dgm:spPr/>
      <dgm:t>
        <a:bodyPr/>
        <a:lstStyle/>
        <a:p>
          <a:endParaRPr lang="en-US" sz="2000"/>
        </a:p>
      </dgm:t>
    </dgm:pt>
    <dgm:pt modelId="{63096DDC-EB59-4093-8963-9230C337A6D7}" type="sibTrans" cxnId="{C01F8D3E-7C00-4D19-9975-0DB23972190E}">
      <dgm:prSet/>
      <dgm:spPr/>
      <dgm:t>
        <a:bodyPr/>
        <a:lstStyle/>
        <a:p>
          <a:endParaRPr lang="en-US" sz="2000"/>
        </a:p>
      </dgm:t>
    </dgm:pt>
    <dgm:pt modelId="{6C327CB8-5257-4370-B649-CDB75B704211}">
      <dgm:prSet phldrT="[Text]" custT="1"/>
      <dgm:spPr/>
      <dgm:t>
        <a:bodyPr/>
        <a:lstStyle/>
        <a:p>
          <a:r>
            <a:rPr lang="en-US" sz="2000" dirty="0" err="1" smtClean="0"/>
            <a:t>Mencari</a:t>
          </a:r>
          <a:r>
            <a:rPr lang="en-US" sz="2000" dirty="0" smtClean="0"/>
            <a:t> </a:t>
          </a:r>
          <a:r>
            <a:rPr lang="en-US" sz="2000" dirty="0" err="1" smtClean="0"/>
            <a:t>calon</a:t>
          </a:r>
          <a:r>
            <a:rPr lang="en-US" sz="2000" dirty="0" smtClean="0"/>
            <a:t> </a:t>
          </a:r>
          <a:r>
            <a:rPr lang="en-US" sz="2000" dirty="0" err="1" smtClean="0"/>
            <a:t>pembeli</a:t>
          </a:r>
          <a:endParaRPr lang="en-US" sz="2000" dirty="0"/>
        </a:p>
      </dgm:t>
    </dgm:pt>
    <dgm:pt modelId="{23E26F4A-A37A-49AA-B8D4-B12E93BBA30F}" type="parTrans" cxnId="{96B0AF81-2016-4DCF-A73D-E4706563BD27}">
      <dgm:prSet/>
      <dgm:spPr/>
      <dgm:t>
        <a:bodyPr/>
        <a:lstStyle/>
        <a:p>
          <a:endParaRPr lang="en-US" sz="2000"/>
        </a:p>
      </dgm:t>
    </dgm:pt>
    <dgm:pt modelId="{E6EFFFAC-8631-4889-A678-EB72F438D049}" type="sibTrans" cxnId="{96B0AF81-2016-4DCF-A73D-E4706563BD27}">
      <dgm:prSet/>
      <dgm:spPr/>
      <dgm:t>
        <a:bodyPr/>
        <a:lstStyle/>
        <a:p>
          <a:endParaRPr lang="en-US" sz="2000"/>
        </a:p>
      </dgm:t>
    </dgm:pt>
    <dgm:pt modelId="{D239C3F7-24CC-4682-A43F-BCDD3B3A6756}">
      <dgm:prSet phldrT="[Text]" custT="1"/>
      <dgm:spPr/>
      <dgm:t>
        <a:bodyPr/>
        <a:lstStyle/>
        <a:p>
          <a:r>
            <a:rPr lang="en-US" sz="2000" dirty="0" err="1" smtClean="0"/>
            <a:t>Mengalokasikan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9DB7F6B6-3BEA-445D-A5C9-C1AE6BE24E92}" type="parTrans" cxnId="{BA5F3A5F-6EB4-42D7-BA6B-D60D17E1C27D}">
      <dgm:prSet/>
      <dgm:spPr/>
      <dgm:t>
        <a:bodyPr/>
        <a:lstStyle/>
        <a:p>
          <a:endParaRPr lang="en-US" sz="2000"/>
        </a:p>
      </dgm:t>
    </dgm:pt>
    <dgm:pt modelId="{C1748F37-F938-4D5F-B73B-E310517AAD95}" type="sibTrans" cxnId="{BA5F3A5F-6EB4-42D7-BA6B-D60D17E1C27D}">
      <dgm:prSet/>
      <dgm:spPr/>
      <dgm:t>
        <a:bodyPr/>
        <a:lstStyle/>
        <a:p>
          <a:endParaRPr lang="en-US" sz="2000"/>
        </a:p>
      </dgm:t>
    </dgm:pt>
    <dgm:pt modelId="{1C9B1CCE-280A-43D1-A258-1595541F2655}">
      <dgm:prSet phldrT="[Text]" custT="1"/>
      <dgm:spPr/>
      <dgm:t>
        <a:bodyPr/>
        <a:lstStyle/>
        <a:p>
          <a:r>
            <a:rPr lang="en-US" sz="2000" dirty="0" err="1" smtClean="0"/>
            <a:t>Melakukan</a:t>
          </a:r>
          <a:r>
            <a:rPr lang="en-US" sz="2000" dirty="0" smtClean="0"/>
            <a:t> </a:t>
          </a:r>
          <a:r>
            <a:rPr lang="en-US" sz="2000" dirty="0" err="1" smtClean="0"/>
            <a:t>penjualan</a:t>
          </a:r>
          <a:endParaRPr lang="en-US" sz="2000" dirty="0"/>
        </a:p>
      </dgm:t>
    </dgm:pt>
    <dgm:pt modelId="{E42FC0C5-691A-47DB-8B42-788BCCB00B86}" type="parTrans" cxnId="{A58BCA0C-333E-41F3-B0A0-637EC66EED35}">
      <dgm:prSet/>
      <dgm:spPr/>
      <dgm:t>
        <a:bodyPr/>
        <a:lstStyle/>
        <a:p>
          <a:endParaRPr lang="en-US" sz="2000"/>
        </a:p>
      </dgm:t>
    </dgm:pt>
    <dgm:pt modelId="{8160C383-7ED0-4156-B89B-F5C008857987}" type="sibTrans" cxnId="{A58BCA0C-333E-41F3-B0A0-637EC66EED35}">
      <dgm:prSet/>
      <dgm:spPr/>
      <dgm:t>
        <a:bodyPr/>
        <a:lstStyle/>
        <a:p>
          <a:endParaRPr lang="en-US" sz="2000"/>
        </a:p>
      </dgm:t>
    </dgm:pt>
    <dgm:pt modelId="{265EE4EF-57D1-4DAB-B8FD-61A76A189280}">
      <dgm:prSet phldrT="[Text]" custT="1"/>
      <dgm:spPr/>
      <dgm:t>
        <a:bodyPr/>
        <a:lstStyle/>
        <a:p>
          <a:r>
            <a:rPr lang="en-US" sz="2000" dirty="0" err="1" smtClean="0"/>
            <a:t>Melakukan</a:t>
          </a:r>
          <a:r>
            <a:rPr lang="en-US" sz="2000" dirty="0" smtClean="0"/>
            <a:t> </a:t>
          </a:r>
          <a:r>
            <a:rPr lang="en-US" sz="2000" dirty="0" err="1" smtClean="0"/>
            <a:t>pelayanan</a:t>
          </a:r>
          <a:endParaRPr lang="en-US" sz="2000" dirty="0"/>
        </a:p>
      </dgm:t>
    </dgm:pt>
    <dgm:pt modelId="{E0A5BDDF-1E05-4F7D-BA56-D7C4A5372B44}" type="parTrans" cxnId="{8A6F8ED9-1EDD-4889-BE6B-1439B5A9031D}">
      <dgm:prSet/>
      <dgm:spPr/>
      <dgm:t>
        <a:bodyPr/>
        <a:lstStyle/>
        <a:p>
          <a:endParaRPr lang="en-US" sz="2000"/>
        </a:p>
      </dgm:t>
    </dgm:pt>
    <dgm:pt modelId="{C4B68F32-3FE0-4DBB-B1F2-BAF28C56B1B3}" type="sibTrans" cxnId="{8A6F8ED9-1EDD-4889-BE6B-1439B5A9031D}">
      <dgm:prSet/>
      <dgm:spPr/>
      <dgm:t>
        <a:bodyPr/>
        <a:lstStyle/>
        <a:p>
          <a:endParaRPr lang="en-US" sz="2000"/>
        </a:p>
      </dgm:t>
    </dgm:pt>
    <dgm:pt modelId="{C5FC9546-F57F-4AD0-B235-4F1B46F61BCD}">
      <dgm:prSet phldrT="[Text]"/>
      <dgm:spPr/>
      <dgm:t>
        <a:bodyPr/>
        <a:lstStyle/>
        <a:p>
          <a:r>
            <a:rPr lang="en-US" dirty="0" err="1" smtClean="0"/>
            <a:t>Berkomunikasi</a:t>
          </a:r>
          <a:r>
            <a:rPr lang="en-US" dirty="0" smtClean="0"/>
            <a:t> </a:t>
          </a:r>
          <a:endParaRPr lang="en-US" dirty="0"/>
        </a:p>
      </dgm:t>
    </dgm:pt>
    <dgm:pt modelId="{B3761F7E-79C2-43E9-9A5C-FC40BDB49819}" type="parTrans" cxnId="{4D2D5A18-A1A4-4B82-A6F2-3AF4886D0A3E}">
      <dgm:prSet/>
      <dgm:spPr/>
      <dgm:t>
        <a:bodyPr/>
        <a:lstStyle/>
        <a:p>
          <a:endParaRPr lang="en-US"/>
        </a:p>
      </dgm:t>
    </dgm:pt>
    <dgm:pt modelId="{8748E937-A486-43CE-91BD-07014542F307}" type="sibTrans" cxnId="{4D2D5A18-A1A4-4B82-A6F2-3AF4886D0A3E}">
      <dgm:prSet/>
      <dgm:spPr/>
      <dgm:t>
        <a:bodyPr/>
        <a:lstStyle/>
        <a:p>
          <a:endParaRPr lang="en-US"/>
        </a:p>
      </dgm:t>
    </dgm:pt>
    <dgm:pt modelId="{2F77372F-38D4-4EAB-AEED-38944797ABAA}" type="pres">
      <dgm:prSet presAssocID="{5F13E428-20FF-4EA5-921A-572EBA7F54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A2DD634-8174-4F48-9D36-23AAABD918A6}" type="pres">
      <dgm:prSet presAssocID="{5F13E428-20FF-4EA5-921A-572EBA7F54EB}" presName="Name1" presStyleCnt="0"/>
      <dgm:spPr/>
    </dgm:pt>
    <dgm:pt modelId="{A8D5E1D4-3555-4E7F-959D-5F270B4674AA}" type="pres">
      <dgm:prSet presAssocID="{5F13E428-20FF-4EA5-921A-572EBA7F54EB}" presName="cycle" presStyleCnt="0"/>
      <dgm:spPr/>
    </dgm:pt>
    <dgm:pt modelId="{5D399E54-DB8D-43B5-9C9E-CAEF6B518E51}" type="pres">
      <dgm:prSet presAssocID="{5F13E428-20FF-4EA5-921A-572EBA7F54EB}" presName="srcNode" presStyleLbl="node1" presStyleIdx="0" presStyleCnt="6"/>
      <dgm:spPr/>
    </dgm:pt>
    <dgm:pt modelId="{2EE5F00A-6249-46CD-AFCE-9D13ED783FC7}" type="pres">
      <dgm:prSet presAssocID="{5F13E428-20FF-4EA5-921A-572EBA7F54EB}" presName="conn" presStyleLbl="parChTrans1D2" presStyleIdx="0" presStyleCnt="1"/>
      <dgm:spPr/>
      <dgm:t>
        <a:bodyPr/>
        <a:lstStyle/>
        <a:p>
          <a:endParaRPr lang="id-ID"/>
        </a:p>
      </dgm:t>
    </dgm:pt>
    <dgm:pt modelId="{E54263A0-3277-4E51-B4A3-1EE5557DFE7A}" type="pres">
      <dgm:prSet presAssocID="{5F13E428-20FF-4EA5-921A-572EBA7F54EB}" presName="extraNode" presStyleLbl="node1" presStyleIdx="0" presStyleCnt="6"/>
      <dgm:spPr/>
    </dgm:pt>
    <dgm:pt modelId="{CCA5FCE8-2FC6-4D75-A20B-ED4C32D278B7}" type="pres">
      <dgm:prSet presAssocID="{5F13E428-20FF-4EA5-921A-572EBA7F54EB}" presName="dstNode" presStyleLbl="node1" presStyleIdx="0" presStyleCnt="6"/>
      <dgm:spPr/>
    </dgm:pt>
    <dgm:pt modelId="{2FDD198C-E18D-4E7B-B0B5-847743873E0A}" type="pres">
      <dgm:prSet presAssocID="{4EA77B05-6BCE-48B6-8925-AD94E4AA5EEE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24C37-DFB1-4D59-A126-029E280D8085}" type="pres">
      <dgm:prSet presAssocID="{4EA77B05-6BCE-48B6-8925-AD94E4AA5EEE}" presName="accent_1" presStyleCnt="0"/>
      <dgm:spPr/>
    </dgm:pt>
    <dgm:pt modelId="{6AA60015-567D-4F8C-8609-8AC84621F946}" type="pres">
      <dgm:prSet presAssocID="{4EA77B05-6BCE-48B6-8925-AD94E4AA5EEE}" presName="accentRepeatNode" presStyleLbl="solidFgAcc1" presStyleIdx="0" presStyleCnt="6"/>
      <dgm:spPr/>
    </dgm:pt>
    <dgm:pt modelId="{39D0A0C0-7244-4507-A642-89E034882CA3}" type="pres">
      <dgm:prSet presAssocID="{C5FC9546-F57F-4AD0-B235-4F1B46F61BCD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5D3FBE3-7D8D-4EAE-8A45-1E852B15B797}" type="pres">
      <dgm:prSet presAssocID="{C5FC9546-F57F-4AD0-B235-4F1B46F61BCD}" presName="accent_2" presStyleCnt="0"/>
      <dgm:spPr/>
    </dgm:pt>
    <dgm:pt modelId="{4EE11FD6-4D20-4C68-BCEB-E3EC1D9DFAAD}" type="pres">
      <dgm:prSet presAssocID="{C5FC9546-F57F-4AD0-B235-4F1B46F61BCD}" presName="accentRepeatNode" presStyleLbl="solidFgAcc1" presStyleIdx="1" presStyleCnt="6"/>
      <dgm:spPr/>
    </dgm:pt>
    <dgm:pt modelId="{8FBA6F04-8BD8-464D-A193-6B5C93966769}" type="pres">
      <dgm:prSet presAssocID="{6C327CB8-5257-4370-B649-CDB75B704211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2B53ACB-A0F9-4C0B-8A05-98AB6EEFD41A}" type="pres">
      <dgm:prSet presAssocID="{6C327CB8-5257-4370-B649-CDB75B704211}" presName="accent_3" presStyleCnt="0"/>
      <dgm:spPr/>
    </dgm:pt>
    <dgm:pt modelId="{C3D1E133-C395-4D88-BC97-9D3552E53CE3}" type="pres">
      <dgm:prSet presAssocID="{6C327CB8-5257-4370-B649-CDB75B704211}" presName="accentRepeatNode" presStyleLbl="solidFgAcc1" presStyleIdx="2" presStyleCnt="6"/>
      <dgm:spPr/>
    </dgm:pt>
    <dgm:pt modelId="{5A52DF1F-098B-43B9-8455-B6BE5AD36C78}" type="pres">
      <dgm:prSet presAssocID="{1C9B1CCE-280A-43D1-A258-1595541F265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489B399-BE66-4C0B-8772-CC7C9E05587A}" type="pres">
      <dgm:prSet presAssocID="{1C9B1CCE-280A-43D1-A258-1595541F2655}" presName="accent_4" presStyleCnt="0"/>
      <dgm:spPr/>
    </dgm:pt>
    <dgm:pt modelId="{EB54BBA0-11A1-49DB-B575-9D9D89A99C13}" type="pres">
      <dgm:prSet presAssocID="{1C9B1CCE-280A-43D1-A258-1595541F2655}" presName="accentRepeatNode" presStyleLbl="solidFgAcc1" presStyleIdx="3" presStyleCnt="6"/>
      <dgm:spPr/>
    </dgm:pt>
    <dgm:pt modelId="{D0D5CE0C-1BF2-473E-BD04-F733FC6DFDD6}" type="pres">
      <dgm:prSet presAssocID="{265EE4EF-57D1-4DAB-B8FD-61A76A189280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8E45A87-69AA-4FA6-B229-2EFC8D9E9A79}" type="pres">
      <dgm:prSet presAssocID="{265EE4EF-57D1-4DAB-B8FD-61A76A189280}" presName="accent_5" presStyleCnt="0"/>
      <dgm:spPr/>
    </dgm:pt>
    <dgm:pt modelId="{961DA54A-F790-4C99-AAA7-B7ECD2AB796F}" type="pres">
      <dgm:prSet presAssocID="{265EE4EF-57D1-4DAB-B8FD-61A76A189280}" presName="accentRepeatNode" presStyleLbl="solidFgAcc1" presStyleIdx="4" presStyleCnt="6"/>
      <dgm:spPr/>
    </dgm:pt>
    <dgm:pt modelId="{799B5EEA-8D6C-4992-8236-6DBCD84DA573}" type="pres">
      <dgm:prSet presAssocID="{D239C3F7-24CC-4682-A43F-BCDD3B3A6756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A793602-5E43-460C-BEF1-60AD1E3DC7FB}" type="pres">
      <dgm:prSet presAssocID="{D239C3F7-24CC-4682-A43F-BCDD3B3A6756}" presName="accent_6" presStyleCnt="0"/>
      <dgm:spPr/>
    </dgm:pt>
    <dgm:pt modelId="{3D8ADBB3-65A0-4A10-9668-A57E45D147AC}" type="pres">
      <dgm:prSet presAssocID="{D239C3F7-24CC-4682-A43F-BCDD3B3A6756}" presName="accentRepeatNode" presStyleLbl="solidFgAcc1" presStyleIdx="5" presStyleCnt="6"/>
      <dgm:spPr/>
    </dgm:pt>
  </dgm:ptLst>
  <dgm:cxnLst>
    <dgm:cxn modelId="{EE75701B-2695-462A-9384-8A2ED66BB072}" type="presOf" srcId="{1C9B1CCE-280A-43D1-A258-1595541F2655}" destId="{5A52DF1F-098B-43B9-8455-B6BE5AD36C78}" srcOrd="0" destOrd="0" presId="urn:microsoft.com/office/officeart/2008/layout/VerticalCurvedList"/>
    <dgm:cxn modelId="{C01F8D3E-7C00-4D19-9975-0DB23972190E}" srcId="{5F13E428-20FF-4EA5-921A-572EBA7F54EB}" destId="{4EA77B05-6BCE-48B6-8925-AD94E4AA5EEE}" srcOrd="0" destOrd="0" parTransId="{2A304A41-7725-4B02-BD4C-458E30811D34}" sibTransId="{63096DDC-EB59-4093-8963-9230C337A6D7}"/>
    <dgm:cxn modelId="{8A6F8ED9-1EDD-4889-BE6B-1439B5A9031D}" srcId="{5F13E428-20FF-4EA5-921A-572EBA7F54EB}" destId="{265EE4EF-57D1-4DAB-B8FD-61A76A189280}" srcOrd="4" destOrd="0" parTransId="{E0A5BDDF-1E05-4F7D-BA56-D7C4A5372B44}" sibTransId="{C4B68F32-3FE0-4DBB-B1F2-BAF28C56B1B3}"/>
    <dgm:cxn modelId="{A58BCA0C-333E-41F3-B0A0-637EC66EED35}" srcId="{5F13E428-20FF-4EA5-921A-572EBA7F54EB}" destId="{1C9B1CCE-280A-43D1-A258-1595541F2655}" srcOrd="3" destOrd="0" parTransId="{E42FC0C5-691A-47DB-8B42-788BCCB00B86}" sibTransId="{8160C383-7ED0-4156-B89B-F5C008857987}"/>
    <dgm:cxn modelId="{4D2D5A18-A1A4-4B82-A6F2-3AF4886D0A3E}" srcId="{5F13E428-20FF-4EA5-921A-572EBA7F54EB}" destId="{C5FC9546-F57F-4AD0-B235-4F1B46F61BCD}" srcOrd="1" destOrd="0" parTransId="{B3761F7E-79C2-43E9-9A5C-FC40BDB49819}" sibTransId="{8748E937-A486-43CE-91BD-07014542F307}"/>
    <dgm:cxn modelId="{E334B8E2-5AFB-4215-ADA5-D1D7AF858907}" type="presOf" srcId="{6C327CB8-5257-4370-B649-CDB75B704211}" destId="{8FBA6F04-8BD8-464D-A193-6B5C93966769}" srcOrd="0" destOrd="0" presId="urn:microsoft.com/office/officeart/2008/layout/VerticalCurvedList"/>
    <dgm:cxn modelId="{96B0AF81-2016-4DCF-A73D-E4706563BD27}" srcId="{5F13E428-20FF-4EA5-921A-572EBA7F54EB}" destId="{6C327CB8-5257-4370-B649-CDB75B704211}" srcOrd="2" destOrd="0" parTransId="{23E26F4A-A37A-49AA-B8D4-B12E93BBA30F}" sibTransId="{E6EFFFAC-8631-4889-A678-EB72F438D049}"/>
    <dgm:cxn modelId="{DA1CF7A8-48D6-4090-BF61-0BBC1E23AF16}" type="presOf" srcId="{63096DDC-EB59-4093-8963-9230C337A6D7}" destId="{2EE5F00A-6249-46CD-AFCE-9D13ED783FC7}" srcOrd="0" destOrd="0" presId="urn:microsoft.com/office/officeart/2008/layout/VerticalCurvedList"/>
    <dgm:cxn modelId="{6FED95D7-C09E-4910-9028-1BC377569A15}" type="presOf" srcId="{4EA77B05-6BCE-48B6-8925-AD94E4AA5EEE}" destId="{2FDD198C-E18D-4E7B-B0B5-847743873E0A}" srcOrd="0" destOrd="0" presId="urn:microsoft.com/office/officeart/2008/layout/VerticalCurvedList"/>
    <dgm:cxn modelId="{BA5F3A5F-6EB4-42D7-BA6B-D60D17E1C27D}" srcId="{5F13E428-20FF-4EA5-921A-572EBA7F54EB}" destId="{D239C3F7-24CC-4682-A43F-BCDD3B3A6756}" srcOrd="5" destOrd="0" parTransId="{9DB7F6B6-3BEA-445D-A5C9-C1AE6BE24E92}" sibTransId="{C1748F37-F938-4D5F-B73B-E310517AAD95}"/>
    <dgm:cxn modelId="{A9999B5E-1B2B-4777-AD44-EEA4D06FB421}" type="presOf" srcId="{265EE4EF-57D1-4DAB-B8FD-61A76A189280}" destId="{D0D5CE0C-1BF2-473E-BD04-F733FC6DFDD6}" srcOrd="0" destOrd="0" presId="urn:microsoft.com/office/officeart/2008/layout/VerticalCurvedList"/>
    <dgm:cxn modelId="{078DC2B2-002E-4897-9DA6-BB43976D3D15}" type="presOf" srcId="{C5FC9546-F57F-4AD0-B235-4F1B46F61BCD}" destId="{39D0A0C0-7244-4507-A642-89E034882CA3}" srcOrd="0" destOrd="0" presId="urn:microsoft.com/office/officeart/2008/layout/VerticalCurvedList"/>
    <dgm:cxn modelId="{0C333A30-B665-4F4C-948C-2AA698877EC4}" type="presOf" srcId="{D239C3F7-24CC-4682-A43F-BCDD3B3A6756}" destId="{799B5EEA-8D6C-4992-8236-6DBCD84DA573}" srcOrd="0" destOrd="0" presId="urn:microsoft.com/office/officeart/2008/layout/VerticalCurvedList"/>
    <dgm:cxn modelId="{0375FE3D-C284-436E-9719-9FC0838C0DC3}" type="presOf" srcId="{5F13E428-20FF-4EA5-921A-572EBA7F54EB}" destId="{2F77372F-38D4-4EAB-AEED-38944797ABAA}" srcOrd="0" destOrd="0" presId="urn:microsoft.com/office/officeart/2008/layout/VerticalCurvedList"/>
    <dgm:cxn modelId="{1E82C7F7-4E5B-4777-BE6C-8E9DD86F3687}" type="presParOf" srcId="{2F77372F-38D4-4EAB-AEED-38944797ABAA}" destId="{1A2DD634-8174-4F48-9D36-23AAABD918A6}" srcOrd="0" destOrd="0" presId="urn:microsoft.com/office/officeart/2008/layout/VerticalCurvedList"/>
    <dgm:cxn modelId="{FB5C1813-FD56-4D4B-8517-B012B88BEA4B}" type="presParOf" srcId="{1A2DD634-8174-4F48-9D36-23AAABD918A6}" destId="{A8D5E1D4-3555-4E7F-959D-5F270B4674AA}" srcOrd="0" destOrd="0" presId="urn:microsoft.com/office/officeart/2008/layout/VerticalCurvedList"/>
    <dgm:cxn modelId="{190CEA49-FA11-4753-964B-D46FAC56CB70}" type="presParOf" srcId="{A8D5E1D4-3555-4E7F-959D-5F270B4674AA}" destId="{5D399E54-DB8D-43B5-9C9E-CAEF6B518E51}" srcOrd="0" destOrd="0" presId="urn:microsoft.com/office/officeart/2008/layout/VerticalCurvedList"/>
    <dgm:cxn modelId="{F31903FD-FB16-4406-A882-EEC777C87665}" type="presParOf" srcId="{A8D5E1D4-3555-4E7F-959D-5F270B4674AA}" destId="{2EE5F00A-6249-46CD-AFCE-9D13ED783FC7}" srcOrd="1" destOrd="0" presId="urn:microsoft.com/office/officeart/2008/layout/VerticalCurvedList"/>
    <dgm:cxn modelId="{C98F1553-693D-43F6-B625-C0A9902FB327}" type="presParOf" srcId="{A8D5E1D4-3555-4E7F-959D-5F270B4674AA}" destId="{E54263A0-3277-4E51-B4A3-1EE5557DFE7A}" srcOrd="2" destOrd="0" presId="urn:microsoft.com/office/officeart/2008/layout/VerticalCurvedList"/>
    <dgm:cxn modelId="{D76B84B0-79DF-40DD-AE6E-DD10982DE8F6}" type="presParOf" srcId="{A8D5E1D4-3555-4E7F-959D-5F270B4674AA}" destId="{CCA5FCE8-2FC6-4D75-A20B-ED4C32D278B7}" srcOrd="3" destOrd="0" presId="urn:microsoft.com/office/officeart/2008/layout/VerticalCurvedList"/>
    <dgm:cxn modelId="{EA979D25-DDE8-4CC4-BC03-8C46DBFB94A1}" type="presParOf" srcId="{1A2DD634-8174-4F48-9D36-23AAABD918A6}" destId="{2FDD198C-E18D-4E7B-B0B5-847743873E0A}" srcOrd="1" destOrd="0" presId="urn:microsoft.com/office/officeart/2008/layout/VerticalCurvedList"/>
    <dgm:cxn modelId="{B62991E3-0F81-42BF-A4C4-BC8CA51DF587}" type="presParOf" srcId="{1A2DD634-8174-4F48-9D36-23AAABD918A6}" destId="{55424C37-DFB1-4D59-A126-029E280D8085}" srcOrd="2" destOrd="0" presId="urn:microsoft.com/office/officeart/2008/layout/VerticalCurvedList"/>
    <dgm:cxn modelId="{2034751B-7FC3-48AB-BEBF-F03C6C1A43C5}" type="presParOf" srcId="{55424C37-DFB1-4D59-A126-029E280D8085}" destId="{6AA60015-567D-4F8C-8609-8AC84621F946}" srcOrd="0" destOrd="0" presId="urn:microsoft.com/office/officeart/2008/layout/VerticalCurvedList"/>
    <dgm:cxn modelId="{9D70E854-87FA-44A0-B869-FD92420FA1C3}" type="presParOf" srcId="{1A2DD634-8174-4F48-9D36-23AAABD918A6}" destId="{39D0A0C0-7244-4507-A642-89E034882CA3}" srcOrd="3" destOrd="0" presId="urn:microsoft.com/office/officeart/2008/layout/VerticalCurvedList"/>
    <dgm:cxn modelId="{40C242EE-AEB3-495E-8BFE-2254181B2CDC}" type="presParOf" srcId="{1A2DD634-8174-4F48-9D36-23AAABD918A6}" destId="{F5D3FBE3-7D8D-4EAE-8A45-1E852B15B797}" srcOrd="4" destOrd="0" presId="urn:microsoft.com/office/officeart/2008/layout/VerticalCurvedList"/>
    <dgm:cxn modelId="{732DCA2F-164D-40F9-9B54-3677D6297095}" type="presParOf" srcId="{F5D3FBE3-7D8D-4EAE-8A45-1E852B15B797}" destId="{4EE11FD6-4D20-4C68-BCEB-E3EC1D9DFAAD}" srcOrd="0" destOrd="0" presId="urn:microsoft.com/office/officeart/2008/layout/VerticalCurvedList"/>
    <dgm:cxn modelId="{88C84764-C5B6-49BC-89BB-1F723629F203}" type="presParOf" srcId="{1A2DD634-8174-4F48-9D36-23AAABD918A6}" destId="{8FBA6F04-8BD8-464D-A193-6B5C93966769}" srcOrd="5" destOrd="0" presId="urn:microsoft.com/office/officeart/2008/layout/VerticalCurvedList"/>
    <dgm:cxn modelId="{431DA6F0-3D47-4584-8989-AAB0282420E9}" type="presParOf" srcId="{1A2DD634-8174-4F48-9D36-23AAABD918A6}" destId="{A2B53ACB-A0F9-4C0B-8A05-98AB6EEFD41A}" srcOrd="6" destOrd="0" presId="urn:microsoft.com/office/officeart/2008/layout/VerticalCurvedList"/>
    <dgm:cxn modelId="{0721630E-FB63-4C4A-8E8A-01F615A722B9}" type="presParOf" srcId="{A2B53ACB-A0F9-4C0B-8A05-98AB6EEFD41A}" destId="{C3D1E133-C395-4D88-BC97-9D3552E53CE3}" srcOrd="0" destOrd="0" presId="urn:microsoft.com/office/officeart/2008/layout/VerticalCurvedList"/>
    <dgm:cxn modelId="{249A1125-A790-4689-BDFC-04152BDF7302}" type="presParOf" srcId="{1A2DD634-8174-4F48-9D36-23AAABD918A6}" destId="{5A52DF1F-098B-43B9-8455-B6BE5AD36C78}" srcOrd="7" destOrd="0" presId="urn:microsoft.com/office/officeart/2008/layout/VerticalCurvedList"/>
    <dgm:cxn modelId="{86E9E86B-E65C-4A8E-BE49-D5953EFE2B39}" type="presParOf" srcId="{1A2DD634-8174-4F48-9D36-23AAABD918A6}" destId="{3489B399-BE66-4C0B-8772-CC7C9E05587A}" srcOrd="8" destOrd="0" presId="urn:microsoft.com/office/officeart/2008/layout/VerticalCurvedList"/>
    <dgm:cxn modelId="{B9AACE47-76A1-4825-8458-C21B7242D81E}" type="presParOf" srcId="{3489B399-BE66-4C0B-8772-CC7C9E05587A}" destId="{EB54BBA0-11A1-49DB-B575-9D9D89A99C13}" srcOrd="0" destOrd="0" presId="urn:microsoft.com/office/officeart/2008/layout/VerticalCurvedList"/>
    <dgm:cxn modelId="{DBFF5E8B-FC99-4706-B9DD-95256EB692F9}" type="presParOf" srcId="{1A2DD634-8174-4F48-9D36-23AAABD918A6}" destId="{D0D5CE0C-1BF2-473E-BD04-F733FC6DFDD6}" srcOrd="9" destOrd="0" presId="urn:microsoft.com/office/officeart/2008/layout/VerticalCurvedList"/>
    <dgm:cxn modelId="{28727696-28ED-4826-8497-FB11F6A6455E}" type="presParOf" srcId="{1A2DD634-8174-4F48-9D36-23AAABD918A6}" destId="{08E45A87-69AA-4FA6-B229-2EFC8D9E9A79}" srcOrd="10" destOrd="0" presId="urn:microsoft.com/office/officeart/2008/layout/VerticalCurvedList"/>
    <dgm:cxn modelId="{14497D1A-4701-4156-A4B7-42D13732E6F9}" type="presParOf" srcId="{08E45A87-69AA-4FA6-B229-2EFC8D9E9A79}" destId="{961DA54A-F790-4C99-AAA7-B7ECD2AB796F}" srcOrd="0" destOrd="0" presId="urn:microsoft.com/office/officeart/2008/layout/VerticalCurvedList"/>
    <dgm:cxn modelId="{9EA924AD-C21C-42D4-9DD3-68378C075AD8}" type="presParOf" srcId="{1A2DD634-8174-4F48-9D36-23AAABD918A6}" destId="{799B5EEA-8D6C-4992-8236-6DBCD84DA573}" srcOrd="11" destOrd="0" presId="urn:microsoft.com/office/officeart/2008/layout/VerticalCurvedList"/>
    <dgm:cxn modelId="{167A52B3-A707-4D04-8B47-81B3A8A8298A}" type="presParOf" srcId="{1A2DD634-8174-4F48-9D36-23AAABD918A6}" destId="{3A793602-5E43-460C-BEF1-60AD1E3DC7FB}" srcOrd="12" destOrd="0" presId="urn:microsoft.com/office/officeart/2008/layout/VerticalCurvedList"/>
    <dgm:cxn modelId="{C3131FD3-0968-4785-AF1E-4F0C5BAB7016}" type="presParOf" srcId="{3A793602-5E43-460C-BEF1-60AD1E3DC7FB}" destId="{3D8ADBB3-65A0-4A10-9668-A57E45D147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F13E428-20FF-4EA5-921A-572EBA7F54E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EA77B05-6BCE-48B6-8925-AD94E4AA5EEE}">
      <dgm:prSet phldrT="[Text]" custT="1"/>
      <dgm:spPr/>
      <dgm:t>
        <a:bodyPr/>
        <a:lstStyle/>
        <a:p>
          <a:r>
            <a:rPr lang="en-US" sz="2000" dirty="0" err="1" smtClean="0"/>
            <a:t>Mendorong</a:t>
          </a:r>
          <a:r>
            <a:rPr lang="en-US" sz="2000" dirty="0" smtClean="0"/>
            <a:t> </a:t>
          </a:r>
          <a:r>
            <a:rPr lang="en-US" sz="2000" dirty="0" err="1" smtClean="0"/>
            <a:t>terciptanya</a:t>
          </a:r>
          <a:r>
            <a:rPr lang="en-US" sz="2000" dirty="0" smtClean="0"/>
            <a:t> </a:t>
          </a:r>
          <a:r>
            <a:rPr lang="en-US" sz="2000" dirty="0" err="1" smtClean="0"/>
            <a:t>loyalitas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endParaRPr lang="en-US" sz="2000" dirty="0"/>
        </a:p>
      </dgm:t>
    </dgm:pt>
    <dgm:pt modelId="{2A304A41-7725-4B02-BD4C-458E30811D34}" type="parTrans" cxnId="{C01F8D3E-7C00-4D19-9975-0DB23972190E}">
      <dgm:prSet/>
      <dgm:spPr/>
      <dgm:t>
        <a:bodyPr/>
        <a:lstStyle/>
        <a:p>
          <a:endParaRPr lang="en-US" sz="2000"/>
        </a:p>
      </dgm:t>
    </dgm:pt>
    <dgm:pt modelId="{63096DDC-EB59-4093-8963-9230C337A6D7}" type="sibTrans" cxnId="{C01F8D3E-7C00-4D19-9975-0DB23972190E}">
      <dgm:prSet/>
      <dgm:spPr/>
      <dgm:t>
        <a:bodyPr/>
        <a:lstStyle/>
        <a:p>
          <a:endParaRPr lang="en-US" sz="2000"/>
        </a:p>
      </dgm:t>
    </dgm:pt>
    <dgm:pt modelId="{6C327CB8-5257-4370-B649-CDB75B704211}">
      <dgm:prSet phldrT="[Text]" custT="1"/>
      <dgm:spPr/>
      <dgm:t>
        <a:bodyPr/>
        <a:lstStyle/>
        <a:p>
          <a:r>
            <a:rPr lang="en-US" sz="2000" dirty="0" err="1" smtClean="0"/>
            <a:t>Meningkatkan</a:t>
          </a:r>
          <a:r>
            <a:rPr lang="en-US" sz="2000" dirty="0" smtClean="0"/>
            <a:t> </a:t>
          </a:r>
          <a:r>
            <a:rPr lang="en-US" sz="2000" dirty="0" err="1" smtClean="0"/>
            <a:t>semangat</a:t>
          </a:r>
          <a:r>
            <a:rPr lang="en-US" sz="2000" dirty="0" smtClean="0"/>
            <a:t> </a:t>
          </a:r>
          <a:r>
            <a:rPr lang="en-US" sz="2000" dirty="0" err="1" smtClean="0"/>
            <a:t>mencapai</a:t>
          </a:r>
          <a:r>
            <a:rPr lang="en-US" sz="2000" dirty="0" smtClean="0"/>
            <a:t> </a:t>
          </a:r>
          <a:r>
            <a:rPr lang="en-US" sz="2000" dirty="0" err="1" smtClean="0"/>
            <a:t>tujuan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kebanggaan</a:t>
          </a:r>
          <a:r>
            <a:rPr lang="en-US" sz="2000" dirty="0" smtClean="0"/>
            <a:t> </a:t>
          </a:r>
          <a:r>
            <a:rPr lang="en-US" sz="2000" dirty="0" err="1" smtClean="0"/>
            <a:t>akan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</a:t>
          </a:r>
          <a:r>
            <a:rPr lang="en-US" sz="2000" dirty="0" err="1" smtClean="0"/>
            <a:t>tempat</a:t>
          </a:r>
          <a:r>
            <a:rPr lang="en-US" sz="2000" dirty="0" smtClean="0"/>
            <a:t> </a:t>
          </a:r>
          <a:r>
            <a:rPr lang="en-US" sz="2000" dirty="0" err="1" smtClean="0"/>
            <a:t>seseorang</a:t>
          </a:r>
          <a:r>
            <a:rPr lang="en-US" sz="2000" dirty="0" smtClean="0"/>
            <a:t> </a:t>
          </a:r>
          <a:r>
            <a:rPr lang="en-US" sz="2000" dirty="0" err="1" smtClean="0"/>
            <a:t>bekerja</a:t>
          </a:r>
          <a:r>
            <a:rPr lang="en-US" sz="2000" dirty="0" smtClean="0"/>
            <a:t>.</a:t>
          </a:r>
          <a:endParaRPr lang="en-US" sz="2000" dirty="0"/>
        </a:p>
      </dgm:t>
    </dgm:pt>
    <dgm:pt modelId="{23E26F4A-A37A-49AA-B8D4-B12E93BBA30F}" type="parTrans" cxnId="{96B0AF81-2016-4DCF-A73D-E4706563BD27}">
      <dgm:prSet/>
      <dgm:spPr/>
      <dgm:t>
        <a:bodyPr/>
        <a:lstStyle/>
        <a:p>
          <a:endParaRPr lang="en-US" sz="2000"/>
        </a:p>
      </dgm:t>
    </dgm:pt>
    <dgm:pt modelId="{E6EFFFAC-8631-4889-A678-EB72F438D049}" type="sibTrans" cxnId="{96B0AF81-2016-4DCF-A73D-E4706563BD27}">
      <dgm:prSet/>
      <dgm:spPr/>
      <dgm:t>
        <a:bodyPr/>
        <a:lstStyle/>
        <a:p>
          <a:endParaRPr lang="en-US" sz="2000"/>
        </a:p>
      </dgm:t>
    </dgm:pt>
    <dgm:pt modelId="{1C9B1CCE-280A-43D1-A258-1595541F2655}">
      <dgm:prSet phldrT="[Text]" custT="1"/>
      <dgm:spPr/>
      <dgm:t>
        <a:bodyPr/>
        <a:lstStyle/>
        <a:p>
          <a:r>
            <a:rPr lang="en-US" sz="2000" dirty="0" err="1" smtClean="0"/>
            <a:t>Memungkinkan</a:t>
          </a:r>
          <a:r>
            <a:rPr lang="en-US" sz="2000" dirty="0" smtClean="0"/>
            <a:t> </a:t>
          </a:r>
          <a:r>
            <a:rPr lang="en-US" sz="2000" dirty="0" err="1" smtClean="0"/>
            <a:t>terciptanya</a:t>
          </a:r>
          <a:r>
            <a:rPr lang="en-US" sz="2000" dirty="0" smtClean="0"/>
            <a:t> </a:t>
          </a:r>
          <a:r>
            <a:rPr lang="en-US" sz="2000" dirty="0" err="1" smtClean="0"/>
            <a:t>rekomendasi</a:t>
          </a:r>
          <a:r>
            <a:rPr lang="en-US" sz="2000" dirty="0" smtClean="0"/>
            <a:t> </a:t>
          </a:r>
          <a:r>
            <a:rPr lang="en-US" sz="2000" dirty="0" err="1" smtClean="0"/>
            <a:t>dari</a:t>
          </a:r>
          <a:r>
            <a:rPr lang="en-US" sz="2000" dirty="0" smtClean="0"/>
            <a:t> </a:t>
          </a:r>
          <a:r>
            <a:rPr lang="en-US" sz="2000" dirty="0" err="1" smtClean="0"/>
            <a:t>mulut</a:t>
          </a:r>
          <a:r>
            <a:rPr lang="en-US" sz="2000" dirty="0" smtClean="0"/>
            <a:t> </a:t>
          </a:r>
          <a:r>
            <a:rPr lang="en-US" sz="2000" dirty="0" err="1" smtClean="0"/>
            <a:t>ke</a:t>
          </a:r>
          <a:r>
            <a:rPr lang="en-US" sz="2000" dirty="0" smtClean="0"/>
            <a:t> </a:t>
          </a:r>
          <a:r>
            <a:rPr lang="en-US" sz="2000" dirty="0" err="1" smtClean="0"/>
            <a:t>mulut</a:t>
          </a:r>
          <a:endParaRPr lang="en-US" sz="2000" dirty="0"/>
        </a:p>
      </dgm:t>
    </dgm:pt>
    <dgm:pt modelId="{E42FC0C5-691A-47DB-8B42-788BCCB00B86}" type="parTrans" cxnId="{A58BCA0C-333E-41F3-B0A0-637EC66EED35}">
      <dgm:prSet/>
      <dgm:spPr/>
      <dgm:t>
        <a:bodyPr/>
        <a:lstStyle/>
        <a:p>
          <a:endParaRPr lang="en-US" sz="2000"/>
        </a:p>
      </dgm:t>
    </dgm:pt>
    <dgm:pt modelId="{8160C383-7ED0-4156-B89B-F5C008857987}" type="sibTrans" cxnId="{A58BCA0C-333E-41F3-B0A0-637EC66EED35}">
      <dgm:prSet/>
      <dgm:spPr/>
      <dgm:t>
        <a:bodyPr/>
        <a:lstStyle/>
        <a:p>
          <a:endParaRPr lang="en-US" sz="2000"/>
        </a:p>
      </dgm:t>
    </dgm:pt>
    <dgm:pt modelId="{265EE4EF-57D1-4DAB-B8FD-61A76A189280}">
      <dgm:prSet phldrT="[Text]" custT="1"/>
      <dgm:spPr/>
      <dgm:t>
        <a:bodyPr/>
        <a:lstStyle/>
        <a:p>
          <a:r>
            <a:rPr lang="en-US" sz="2000" dirty="0" err="1" smtClean="0"/>
            <a:t>Meningkatkan</a:t>
          </a:r>
          <a:r>
            <a:rPr lang="en-US" sz="2000" dirty="0" smtClean="0"/>
            <a:t> </a:t>
          </a:r>
          <a:r>
            <a:rPr lang="en-US" sz="2000" dirty="0" err="1" smtClean="0"/>
            <a:t>reputasi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di </a:t>
          </a:r>
          <a:r>
            <a:rPr lang="en-US" sz="2000" dirty="0" err="1" smtClean="0"/>
            <a:t>mata</a:t>
          </a:r>
          <a:r>
            <a:rPr lang="en-US" sz="2000" dirty="0" smtClean="0"/>
            <a:t> </a:t>
          </a:r>
          <a:r>
            <a:rPr lang="en-US" sz="2000" dirty="0" err="1" smtClean="0"/>
            <a:t>masyarakat</a:t>
          </a:r>
          <a:r>
            <a:rPr lang="en-US" sz="2000" dirty="0" smtClean="0"/>
            <a:t> </a:t>
          </a:r>
          <a:r>
            <a:rPr lang="en-US" sz="2000" dirty="0" err="1" smtClean="0"/>
            <a:t>pada</a:t>
          </a:r>
          <a:r>
            <a:rPr lang="en-US" sz="2000" dirty="0" smtClean="0"/>
            <a:t> </a:t>
          </a:r>
          <a:r>
            <a:rPr lang="en-US" sz="2000" dirty="0" err="1" smtClean="0"/>
            <a:t>umumnya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pada</a:t>
          </a:r>
          <a:r>
            <a:rPr lang="en-US" sz="2000" dirty="0" smtClean="0"/>
            <a:t> </a:t>
          </a:r>
          <a:r>
            <a:rPr lang="en-US" sz="2000" dirty="0" err="1" smtClean="0"/>
            <a:t>khususnya</a:t>
          </a:r>
          <a:endParaRPr lang="en-US" sz="2000" dirty="0"/>
        </a:p>
      </dgm:t>
    </dgm:pt>
    <dgm:pt modelId="{E0A5BDDF-1E05-4F7D-BA56-D7C4A5372B44}" type="parTrans" cxnId="{8A6F8ED9-1EDD-4889-BE6B-1439B5A9031D}">
      <dgm:prSet/>
      <dgm:spPr/>
      <dgm:t>
        <a:bodyPr/>
        <a:lstStyle/>
        <a:p>
          <a:endParaRPr lang="en-US" sz="2000"/>
        </a:p>
      </dgm:t>
    </dgm:pt>
    <dgm:pt modelId="{C4B68F32-3FE0-4DBB-B1F2-BAF28C56B1B3}" type="sibTrans" cxnId="{8A6F8ED9-1EDD-4889-BE6B-1439B5A9031D}">
      <dgm:prSet/>
      <dgm:spPr/>
      <dgm:t>
        <a:bodyPr/>
        <a:lstStyle/>
        <a:p>
          <a:endParaRPr lang="en-US" sz="2000"/>
        </a:p>
      </dgm:t>
    </dgm:pt>
    <dgm:pt modelId="{C5FC9546-F57F-4AD0-B235-4F1B46F61BCD}">
      <dgm:prSet phldrT="[Text]"/>
      <dgm:spPr/>
      <dgm:t>
        <a:bodyPr/>
        <a:lstStyle/>
        <a:p>
          <a:r>
            <a:rPr lang="en-US" dirty="0" err="1" smtClean="0"/>
            <a:t>Menjaga</a:t>
          </a:r>
          <a:r>
            <a:rPr lang="en-US" dirty="0" smtClean="0"/>
            <a:t> </a:t>
          </a:r>
          <a:r>
            <a:rPr lang="en-US" dirty="0" err="1" smtClean="0"/>
            <a:t>hubungan</a:t>
          </a:r>
          <a:r>
            <a:rPr lang="en-US" dirty="0" smtClean="0"/>
            <a:t> </a:t>
          </a:r>
          <a:r>
            <a:rPr lang="en-US" dirty="0" err="1" smtClean="0"/>
            <a:t>harmonis</a:t>
          </a:r>
          <a:r>
            <a:rPr lang="en-US" dirty="0" smtClean="0"/>
            <a:t> </a:t>
          </a:r>
          <a:r>
            <a:rPr lang="en-US" dirty="0" err="1" smtClean="0"/>
            <a:t>antara</a:t>
          </a:r>
          <a:r>
            <a:rPr lang="en-US" dirty="0" smtClean="0"/>
            <a:t> </a:t>
          </a:r>
          <a:r>
            <a:rPr lang="en-US" dirty="0" err="1" smtClean="0"/>
            <a:t>perusahaan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pelanggan</a:t>
          </a:r>
          <a:endParaRPr lang="en-US" dirty="0"/>
        </a:p>
      </dgm:t>
    </dgm:pt>
    <dgm:pt modelId="{B3761F7E-79C2-43E9-9A5C-FC40BDB49819}" type="parTrans" cxnId="{4D2D5A18-A1A4-4B82-A6F2-3AF4886D0A3E}">
      <dgm:prSet/>
      <dgm:spPr/>
      <dgm:t>
        <a:bodyPr/>
        <a:lstStyle/>
        <a:p>
          <a:endParaRPr lang="en-US"/>
        </a:p>
      </dgm:t>
    </dgm:pt>
    <dgm:pt modelId="{8748E937-A486-43CE-91BD-07014542F307}" type="sibTrans" cxnId="{4D2D5A18-A1A4-4B82-A6F2-3AF4886D0A3E}">
      <dgm:prSet/>
      <dgm:spPr/>
      <dgm:t>
        <a:bodyPr/>
        <a:lstStyle/>
        <a:p>
          <a:endParaRPr lang="en-US"/>
        </a:p>
      </dgm:t>
    </dgm:pt>
    <dgm:pt modelId="{2F77372F-38D4-4EAB-AEED-38944797ABAA}" type="pres">
      <dgm:prSet presAssocID="{5F13E428-20FF-4EA5-921A-572EBA7F54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A2DD634-8174-4F48-9D36-23AAABD918A6}" type="pres">
      <dgm:prSet presAssocID="{5F13E428-20FF-4EA5-921A-572EBA7F54EB}" presName="Name1" presStyleCnt="0"/>
      <dgm:spPr/>
    </dgm:pt>
    <dgm:pt modelId="{A8D5E1D4-3555-4E7F-959D-5F270B4674AA}" type="pres">
      <dgm:prSet presAssocID="{5F13E428-20FF-4EA5-921A-572EBA7F54EB}" presName="cycle" presStyleCnt="0"/>
      <dgm:spPr/>
    </dgm:pt>
    <dgm:pt modelId="{5D399E54-DB8D-43B5-9C9E-CAEF6B518E51}" type="pres">
      <dgm:prSet presAssocID="{5F13E428-20FF-4EA5-921A-572EBA7F54EB}" presName="srcNode" presStyleLbl="node1" presStyleIdx="0" presStyleCnt="5"/>
      <dgm:spPr/>
    </dgm:pt>
    <dgm:pt modelId="{2EE5F00A-6249-46CD-AFCE-9D13ED783FC7}" type="pres">
      <dgm:prSet presAssocID="{5F13E428-20FF-4EA5-921A-572EBA7F54EB}" presName="conn" presStyleLbl="parChTrans1D2" presStyleIdx="0" presStyleCnt="1"/>
      <dgm:spPr/>
      <dgm:t>
        <a:bodyPr/>
        <a:lstStyle/>
        <a:p>
          <a:endParaRPr lang="id-ID"/>
        </a:p>
      </dgm:t>
    </dgm:pt>
    <dgm:pt modelId="{E54263A0-3277-4E51-B4A3-1EE5557DFE7A}" type="pres">
      <dgm:prSet presAssocID="{5F13E428-20FF-4EA5-921A-572EBA7F54EB}" presName="extraNode" presStyleLbl="node1" presStyleIdx="0" presStyleCnt="5"/>
      <dgm:spPr/>
    </dgm:pt>
    <dgm:pt modelId="{CCA5FCE8-2FC6-4D75-A20B-ED4C32D278B7}" type="pres">
      <dgm:prSet presAssocID="{5F13E428-20FF-4EA5-921A-572EBA7F54EB}" presName="dstNode" presStyleLbl="node1" presStyleIdx="0" presStyleCnt="5"/>
      <dgm:spPr/>
    </dgm:pt>
    <dgm:pt modelId="{2FDD198C-E18D-4E7B-B0B5-847743873E0A}" type="pres">
      <dgm:prSet presAssocID="{4EA77B05-6BCE-48B6-8925-AD94E4AA5EEE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24C37-DFB1-4D59-A126-029E280D8085}" type="pres">
      <dgm:prSet presAssocID="{4EA77B05-6BCE-48B6-8925-AD94E4AA5EEE}" presName="accent_1" presStyleCnt="0"/>
      <dgm:spPr/>
    </dgm:pt>
    <dgm:pt modelId="{6AA60015-567D-4F8C-8609-8AC84621F946}" type="pres">
      <dgm:prSet presAssocID="{4EA77B05-6BCE-48B6-8925-AD94E4AA5EEE}" presName="accentRepeatNode" presStyleLbl="solidFgAcc1" presStyleIdx="0" presStyleCnt="5"/>
      <dgm:spPr/>
    </dgm:pt>
    <dgm:pt modelId="{39D0A0C0-7244-4507-A642-89E034882CA3}" type="pres">
      <dgm:prSet presAssocID="{C5FC9546-F57F-4AD0-B235-4F1B46F61BC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D3FBE3-7D8D-4EAE-8A45-1E852B15B797}" type="pres">
      <dgm:prSet presAssocID="{C5FC9546-F57F-4AD0-B235-4F1B46F61BCD}" presName="accent_2" presStyleCnt="0"/>
      <dgm:spPr/>
    </dgm:pt>
    <dgm:pt modelId="{4EE11FD6-4D20-4C68-BCEB-E3EC1D9DFAAD}" type="pres">
      <dgm:prSet presAssocID="{C5FC9546-F57F-4AD0-B235-4F1B46F61BCD}" presName="accentRepeatNode" presStyleLbl="solidFgAcc1" presStyleIdx="1" presStyleCnt="5"/>
      <dgm:spPr/>
    </dgm:pt>
    <dgm:pt modelId="{8FBA6F04-8BD8-464D-A193-6B5C93966769}" type="pres">
      <dgm:prSet presAssocID="{6C327CB8-5257-4370-B649-CDB75B704211}" presName="text_3" presStyleLbl="node1" presStyleIdx="2" presStyleCnt="5" custScaleY="1614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B53ACB-A0F9-4C0B-8A05-98AB6EEFD41A}" type="pres">
      <dgm:prSet presAssocID="{6C327CB8-5257-4370-B649-CDB75B704211}" presName="accent_3" presStyleCnt="0"/>
      <dgm:spPr/>
    </dgm:pt>
    <dgm:pt modelId="{C3D1E133-C395-4D88-BC97-9D3552E53CE3}" type="pres">
      <dgm:prSet presAssocID="{6C327CB8-5257-4370-B649-CDB75B704211}" presName="accentRepeatNode" presStyleLbl="solidFgAcc1" presStyleIdx="2" presStyleCnt="5"/>
      <dgm:spPr/>
    </dgm:pt>
    <dgm:pt modelId="{5A52DF1F-098B-43B9-8455-B6BE5AD36C78}" type="pres">
      <dgm:prSet presAssocID="{1C9B1CCE-280A-43D1-A258-1595541F265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89B399-BE66-4C0B-8772-CC7C9E05587A}" type="pres">
      <dgm:prSet presAssocID="{1C9B1CCE-280A-43D1-A258-1595541F2655}" presName="accent_4" presStyleCnt="0"/>
      <dgm:spPr/>
    </dgm:pt>
    <dgm:pt modelId="{EB54BBA0-11A1-49DB-B575-9D9D89A99C13}" type="pres">
      <dgm:prSet presAssocID="{1C9B1CCE-280A-43D1-A258-1595541F2655}" presName="accentRepeatNode" presStyleLbl="solidFgAcc1" presStyleIdx="3" presStyleCnt="5"/>
      <dgm:spPr/>
    </dgm:pt>
    <dgm:pt modelId="{D0D5CE0C-1BF2-473E-BD04-F733FC6DFDD6}" type="pres">
      <dgm:prSet presAssocID="{265EE4EF-57D1-4DAB-B8FD-61A76A189280}" presName="text_5" presStyleLbl="node1" presStyleIdx="4" presStyleCnt="5" custScaleY="1356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E45A87-69AA-4FA6-B229-2EFC8D9E9A79}" type="pres">
      <dgm:prSet presAssocID="{265EE4EF-57D1-4DAB-B8FD-61A76A189280}" presName="accent_5" presStyleCnt="0"/>
      <dgm:spPr/>
    </dgm:pt>
    <dgm:pt modelId="{961DA54A-F790-4C99-AAA7-B7ECD2AB796F}" type="pres">
      <dgm:prSet presAssocID="{265EE4EF-57D1-4DAB-B8FD-61A76A189280}" presName="accentRepeatNode" presStyleLbl="solidFgAcc1" presStyleIdx="4" presStyleCnt="5"/>
      <dgm:spPr/>
    </dgm:pt>
  </dgm:ptLst>
  <dgm:cxnLst>
    <dgm:cxn modelId="{78741005-E7EB-44AA-8259-F01016E04A65}" type="presOf" srcId="{C5FC9546-F57F-4AD0-B235-4F1B46F61BCD}" destId="{39D0A0C0-7244-4507-A642-89E034882CA3}" srcOrd="0" destOrd="0" presId="urn:microsoft.com/office/officeart/2008/layout/VerticalCurvedList"/>
    <dgm:cxn modelId="{4D8FFBF7-78B2-43FF-A1E2-2D94D0DE4409}" type="presOf" srcId="{5F13E428-20FF-4EA5-921A-572EBA7F54EB}" destId="{2F77372F-38D4-4EAB-AEED-38944797ABAA}" srcOrd="0" destOrd="0" presId="urn:microsoft.com/office/officeart/2008/layout/VerticalCurvedList"/>
    <dgm:cxn modelId="{8A6F8ED9-1EDD-4889-BE6B-1439B5A9031D}" srcId="{5F13E428-20FF-4EA5-921A-572EBA7F54EB}" destId="{265EE4EF-57D1-4DAB-B8FD-61A76A189280}" srcOrd="4" destOrd="0" parTransId="{E0A5BDDF-1E05-4F7D-BA56-D7C4A5372B44}" sibTransId="{C4B68F32-3FE0-4DBB-B1F2-BAF28C56B1B3}"/>
    <dgm:cxn modelId="{96B0AF81-2016-4DCF-A73D-E4706563BD27}" srcId="{5F13E428-20FF-4EA5-921A-572EBA7F54EB}" destId="{6C327CB8-5257-4370-B649-CDB75B704211}" srcOrd="2" destOrd="0" parTransId="{23E26F4A-A37A-49AA-B8D4-B12E93BBA30F}" sibTransId="{E6EFFFAC-8631-4889-A678-EB72F438D049}"/>
    <dgm:cxn modelId="{AF238811-6D1A-4AF8-B949-8B9E5D2A2C9A}" type="presOf" srcId="{4EA77B05-6BCE-48B6-8925-AD94E4AA5EEE}" destId="{2FDD198C-E18D-4E7B-B0B5-847743873E0A}" srcOrd="0" destOrd="0" presId="urn:microsoft.com/office/officeart/2008/layout/VerticalCurvedList"/>
    <dgm:cxn modelId="{BFA02341-06F3-47E6-9DDA-F228E6BC0C7A}" type="presOf" srcId="{63096DDC-EB59-4093-8963-9230C337A6D7}" destId="{2EE5F00A-6249-46CD-AFCE-9D13ED783FC7}" srcOrd="0" destOrd="0" presId="urn:microsoft.com/office/officeart/2008/layout/VerticalCurvedList"/>
    <dgm:cxn modelId="{C01F8D3E-7C00-4D19-9975-0DB23972190E}" srcId="{5F13E428-20FF-4EA5-921A-572EBA7F54EB}" destId="{4EA77B05-6BCE-48B6-8925-AD94E4AA5EEE}" srcOrd="0" destOrd="0" parTransId="{2A304A41-7725-4B02-BD4C-458E30811D34}" sibTransId="{63096DDC-EB59-4093-8963-9230C337A6D7}"/>
    <dgm:cxn modelId="{9236DC28-6A05-4B99-8093-64AB4D92886E}" type="presOf" srcId="{6C327CB8-5257-4370-B649-CDB75B704211}" destId="{8FBA6F04-8BD8-464D-A193-6B5C93966769}" srcOrd="0" destOrd="0" presId="urn:microsoft.com/office/officeart/2008/layout/VerticalCurvedList"/>
    <dgm:cxn modelId="{1876655D-AC91-443F-AB21-76E0BCB09496}" type="presOf" srcId="{265EE4EF-57D1-4DAB-B8FD-61A76A189280}" destId="{D0D5CE0C-1BF2-473E-BD04-F733FC6DFDD6}" srcOrd="0" destOrd="0" presId="urn:microsoft.com/office/officeart/2008/layout/VerticalCurvedList"/>
    <dgm:cxn modelId="{4D2D5A18-A1A4-4B82-A6F2-3AF4886D0A3E}" srcId="{5F13E428-20FF-4EA5-921A-572EBA7F54EB}" destId="{C5FC9546-F57F-4AD0-B235-4F1B46F61BCD}" srcOrd="1" destOrd="0" parTransId="{B3761F7E-79C2-43E9-9A5C-FC40BDB49819}" sibTransId="{8748E937-A486-43CE-91BD-07014542F307}"/>
    <dgm:cxn modelId="{A58BCA0C-333E-41F3-B0A0-637EC66EED35}" srcId="{5F13E428-20FF-4EA5-921A-572EBA7F54EB}" destId="{1C9B1CCE-280A-43D1-A258-1595541F2655}" srcOrd="3" destOrd="0" parTransId="{E42FC0C5-691A-47DB-8B42-788BCCB00B86}" sibTransId="{8160C383-7ED0-4156-B89B-F5C008857987}"/>
    <dgm:cxn modelId="{6F78F816-5C3B-418D-8C12-994F2FCFD287}" type="presOf" srcId="{1C9B1CCE-280A-43D1-A258-1595541F2655}" destId="{5A52DF1F-098B-43B9-8455-B6BE5AD36C78}" srcOrd="0" destOrd="0" presId="urn:microsoft.com/office/officeart/2008/layout/VerticalCurvedList"/>
    <dgm:cxn modelId="{F01195F8-5F44-4BBE-A3E1-B3B3BFB1CA3F}" type="presParOf" srcId="{2F77372F-38D4-4EAB-AEED-38944797ABAA}" destId="{1A2DD634-8174-4F48-9D36-23AAABD918A6}" srcOrd="0" destOrd="0" presId="urn:microsoft.com/office/officeart/2008/layout/VerticalCurvedList"/>
    <dgm:cxn modelId="{F5FF2399-AA43-4AF4-B388-E68EA36D8E95}" type="presParOf" srcId="{1A2DD634-8174-4F48-9D36-23AAABD918A6}" destId="{A8D5E1D4-3555-4E7F-959D-5F270B4674AA}" srcOrd="0" destOrd="0" presId="urn:microsoft.com/office/officeart/2008/layout/VerticalCurvedList"/>
    <dgm:cxn modelId="{AC96914A-C784-4C5D-8F62-5790D790B7DE}" type="presParOf" srcId="{A8D5E1D4-3555-4E7F-959D-5F270B4674AA}" destId="{5D399E54-DB8D-43B5-9C9E-CAEF6B518E51}" srcOrd="0" destOrd="0" presId="urn:microsoft.com/office/officeart/2008/layout/VerticalCurvedList"/>
    <dgm:cxn modelId="{D940DB1B-CEF6-4899-9323-0285A26F6B3E}" type="presParOf" srcId="{A8D5E1D4-3555-4E7F-959D-5F270B4674AA}" destId="{2EE5F00A-6249-46CD-AFCE-9D13ED783FC7}" srcOrd="1" destOrd="0" presId="urn:microsoft.com/office/officeart/2008/layout/VerticalCurvedList"/>
    <dgm:cxn modelId="{126E3CA6-6AFE-4B49-B2D1-4F69FBB42A9A}" type="presParOf" srcId="{A8D5E1D4-3555-4E7F-959D-5F270B4674AA}" destId="{E54263A0-3277-4E51-B4A3-1EE5557DFE7A}" srcOrd="2" destOrd="0" presId="urn:microsoft.com/office/officeart/2008/layout/VerticalCurvedList"/>
    <dgm:cxn modelId="{61D349A7-D858-4B8F-9A2E-51B1BEFE38F5}" type="presParOf" srcId="{A8D5E1D4-3555-4E7F-959D-5F270B4674AA}" destId="{CCA5FCE8-2FC6-4D75-A20B-ED4C32D278B7}" srcOrd="3" destOrd="0" presId="urn:microsoft.com/office/officeart/2008/layout/VerticalCurvedList"/>
    <dgm:cxn modelId="{3A7C9179-C497-4A1D-ACCC-6F248594B689}" type="presParOf" srcId="{1A2DD634-8174-4F48-9D36-23AAABD918A6}" destId="{2FDD198C-E18D-4E7B-B0B5-847743873E0A}" srcOrd="1" destOrd="0" presId="urn:microsoft.com/office/officeart/2008/layout/VerticalCurvedList"/>
    <dgm:cxn modelId="{CE2DBD0F-4E17-4328-B506-63EF056BCAB0}" type="presParOf" srcId="{1A2DD634-8174-4F48-9D36-23AAABD918A6}" destId="{55424C37-DFB1-4D59-A126-029E280D8085}" srcOrd="2" destOrd="0" presId="urn:microsoft.com/office/officeart/2008/layout/VerticalCurvedList"/>
    <dgm:cxn modelId="{B0A0022C-E94D-467E-B607-B2345CFFFDEF}" type="presParOf" srcId="{55424C37-DFB1-4D59-A126-029E280D8085}" destId="{6AA60015-567D-4F8C-8609-8AC84621F946}" srcOrd="0" destOrd="0" presId="urn:microsoft.com/office/officeart/2008/layout/VerticalCurvedList"/>
    <dgm:cxn modelId="{E64CE73B-3F96-42EB-9219-F4E197BDB9F0}" type="presParOf" srcId="{1A2DD634-8174-4F48-9D36-23AAABD918A6}" destId="{39D0A0C0-7244-4507-A642-89E034882CA3}" srcOrd="3" destOrd="0" presId="urn:microsoft.com/office/officeart/2008/layout/VerticalCurvedList"/>
    <dgm:cxn modelId="{145CD904-BF38-4D68-A9E7-0C59C8A0C9D7}" type="presParOf" srcId="{1A2DD634-8174-4F48-9D36-23AAABD918A6}" destId="{F5D3FBE3-7D8D-4EAE-8A45-1E852B15B797}" srcOrd="4" destOrd="0" presId="urn:microsoft.com/office/officeart/2008/layout/VerticalCurvedList"/>
    <dgm:cxn modelId="{063B5F0D-251B-46C5-944C-5CEF832448E5}" type="presParOf" srcId="{F5D3FBE3-7D8D-4EAE-8A45-1E852B15B797}" destId="{4EE11FD6-4D20-4C68-BCEB-E3EC1D9DFAAD}" srcOrd="0" destOrd="0" presId="urn:microsoft.com/office/officeart/2008/layout/VerticalCurvedList"/>
    <dgm:cxn modelId="{53BD8EFC-CB24-4AAC-9D9F-8F993A708B1F}" type="presParOf" srcId="{1A2DD634-8174-4F48-9D36-23AAABD918A6}" destId="{8FBA6F04-8BD8-464D-A193-6B5C93966769}" srcOrd="5" destOrd="0" presId="urn:microsoft.com/office/officeart/2008/layout/VerticalCurvedList"/>
    <dgm:cxn modelId="{FF8FF598-D7A7-447C-A1F4-A1601F1C2046}" type="presParOf" srcId="{1A2DD634-8174-4F48-9D36-23AAABD918A6}" destId="{A2B53ACB-A0F9-4C0B-8A05-98AB6EEFD41A}" srcOrd="6" destOrd="0" presId="urn:microsoft.com/office/officeart/2008/layout/VerticalCurvedList"/>
    <dgm:cxn modelId="{FF451DAE-58A3-4E4E-9625-283FA52A9ED1}" type="presParOf" srcId="{A2B53ACB-A0F9-4C0B-8A05-98AB6EEFD41A}" destId="{C3D1E133-C395-4D88-BC97-9D3552E53CE3}" srcOrd="0" destOrd="0" presId="urn:microsoft.com/office/officeart/2008/layout/VerticalCurvedList"/>
    <dgm:cxn modelId="{CC49C22D-AFA8-462A-9E3E-D4A60A905C3C}" type="presParOf" srcId="{1A2DD634-8174-4F48-9D36-23AAABD918A6}" destId="{5A52DF1F-098B-43B9-8455-B6BE5AD36C78}" srcOrd="7" destOrd="0" presId="urn:microsoft.com/office/officeart/2008/layout/VerticalCurvedList"/>
    <dgm:cxn modelId="{92157902-A4D7-4C25-B35C-21CEF174CD7F}" type="presParOf" srcId="{1A2DD634-8174-4F48-9D36-23AAABD918A6}" destId="{3489B399-BE66-4C0B-8772-CC7C9E05587A}" srcOrd="8" destOrd="0" presId="urn:microsoft.com/office/officeart/2008/layout/VerticalCurvedList"/>
    <dgm:cxn modelId="{4D854546-B1F9-4B06-BFEA-25C3F4CACA8E}" type="presParOf" srcId="{3489B399-BE66-4C0B-8772-CC7C9E05587A}" destId="{EB54BBA0-11A1-49DB-B575-9D9D89A99C13}" srcOrd="0" destOrd="0" presId="urn:microsoft.com/office/officeart/2008/layout/VerticalCurvedList"/>
    <dgm:cxn modelId="{1B04E389-24D5-4B0C-BA9B-36D20B1EF3CD}" type="presParOf" srcId="{1A2DD634-8174-4F48-9D36-23AAABD918A6}" destId="{D0D5CE0C-1BF2-473E-BD04-F733FC6DFDD6}" srcOrd="9" destOrd="0" presId="urn:microsoft.com/office/officeart/2008/layout/VerticalCurvedList"/>
    <dgm:cxn modelId="{193BFC55-F496-40FD-95F9-9CA52CE70D46}" type="presParOf" srcId="{1A2DD634-8174-4F48-9D36-23AAABD918A6}" destId="{08E45A87-69AA-4FA6-B229-2EFC8D9E9A79}" srcOrd="10" destOrd="0" presId="urn:microsoft.com/office/officeart/2008/layout/VerticalCurvedList"/>
    <dgm:cxn modelId="{36D9EB6A-2086-4037-BBDF-52444ED817CD}" type="presParOf" srcId="{08E45A87-69AA-4FA6-B229-2EFC8D9E9A79}" destId="{961DA54A-F790-4C99-AAA7-B7ECD2AB796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err="1" smtClean="0">
              <a:sym typeface="Arial"/>
            </a:rPr>
            <a:t>Faktor-Faktor</a:t>
          </a:r>
          <a:r>
            <a:rPr lang="en-US" sz="2000" b="1" dirty="0" smtClean="0">
              <a:sym typeface="Arial"/>
            </a:rPr>
            <a:t> yang </a:t>
          </a:r>
          <a:r>
            <a:rPr lang="en-US" sz="2000" b="1" dirty="0" err="1" smtClean="0">
              <a:sym typeface="Arial"/>
            </a:rPr>
            <a:t>Memengaruhi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Kepuasan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Pelanggan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r>
            <a:rPr lang="en-US" sz="2000" dirty="0" err="1" smtClean="0"/>
            <a:t>Harapan</a:t>
          </a:r>
          <a:r>
            <a:rPr lang="en-US" sz="2000" dirty="0" smtClean="0"/>
            <a:t> (</a:t>
          </a:r>
          <a:r>
            <a:rPr lang="en-US" sz="2000" i="1" dirty="0" smtClean="0"/>
            <a:t>expectation</a:t>
          </a:r>
          <a:r>
            <a:rPr lang="en-US" sz="2000" dirty="0" smtClean="0"/>
            <a:t>)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816565D3-AF94-40A9-9E4B-CE78A71BCE1E}">
      <dgm:prSet phldrT="[Text]" custT="1"/>
      <dgm:spPr/>
      <dgm:t>
        <a:bodyPr/>
        <a:lstStyle/>
        <a:p>
          <a:r>
            <a:rPr lang="en-US" sz="2000" dirty="0" err="1" smtClean="0"/>
            <a:t>Kinerja</a:t>
          </a:r>
          <a:r>
            <a:rPr lang="en-US" sz="2000" dirty="0" smtClean="0"/>
            <a:t> (</a:t>
          </a:r>
          <a:r>
            <a:rPr lang="en-US" sz="2000" i="1" dirty="0" smtClean="0"/>
            <a:t>performance</a:t>
          </a:r>
          <a:r>
            <a:rPr lang="en-US" sz="2000" dirty="0" smtClean="0"/>
            <a:t>)</a:t>
          </a:r>
          <a:endParaRPr lang="en-US" sz="2000" dirty="0"/>
        </a:p>
      </dgm:t>
    </dgm:pt>
    <dgm:pt modelId="{9F0DC97C-DED4-4873-9E28-DEA023C994C7}" type="parTrans" cxnId="{E975FC11-67D9-49CC-9CF8-90729837093B}">
      <dgm:prSet/>
      <dgm:spPr/>
      <dgm:t>
        <a:bodyPr/>
        <a:lstStyle/>
        <a:p>
          <a:endParaRPr lang="en-US" sz="2000"/>
        </a:p>
      </dgm:t>
    </dgm:pt>
    <dgm:pt modelId="{8609862B-A317-405E-BACB-5FC640650597}" type="sibTrans" cxnId="{E975FC11-67D9-49CC-9CF8-90729837093B}">
      <dgm:prSet/>
      <dgm:spPr/>
      <dgm:t>
        <a:bodyPr/>
        <a:lstStyle/>
        <a:p>
          <a:endParaRPr lang="en-US" sz="2000"/>
        </a:p>
      </dgm:t>
    </dgm:pt>
    <dgm:pt modelId="{A07409E8-83D4-4510-A1A1-93E62EF008DE}">
      <dgm:prSet phldrT="[Text]" custT="1"/>
      <dgm:spPr/>
      <dgm:t>
        <a:bodyPr/>
        <a:lstStyle/>
        <a:p>
          <a:r>
            <a:rPr lang="en-US" sz="2000" dirty="0" err="1" smtClean="0"/>
            <a:t>Perbandingan</a:t>
          </a:r>
          <a:r>
            <a:rPr lang="en-US" sz="2000" dirty="0" smtClean="0"/>
            <a:t> (</a:t>
          </a:r>
          <a:r>
            <a:rPr lang="en-US" sz="2000" i="1" dirty="0" smtClean="0"/>
            <a:t>comparison</a:t>
          </a:r>
          <a:r>
            <a:rPr lang="en-US" sz="2000" dirty="0" smtClean="0"/>
            <a:t>)</a:t>
          </a:r>
          <a:endParaRPr lang="en-US" sz="2000" dirty="0"/>
        </a:p>
      </dgm:t>
    </dgm:pt>
    <dgm:pt modelId="{ACD2BB77-2D68-43CA-81B2-B20B4D4AC2C6}" type="parTrans" cxnId="{20752631-94AB-4E3C-9143-7D3AFE28F7CC}">
      <dgm:prSet/>
      <dgm:spPr/>
      <dgm:t>
        <a:bodyPr/>
        <a:lstStyle/>
        <a:p>
          <a:endParaRPr lang="en-US" sz="2000"/>
        </a:p>
      </dgm:t>
    </dgm:pt>
    <dgm:pt modelId="{BEA35044-1628-4F9C-AAF5-3FC46DA03F57}" type="sibTrans" cxnId="{20752631-94AB-4E3C-9143-7D3AFE28F7CC}">
      <dgm:prSet/>
      <dgm:spPr/>
      <dgm:t>
        <a:bodyPr/>
        <a:lstStyle/>
        <a:p>
          <a:endParaRPr lang="en-US" sz="2000"/>
        </a:p>
      </dgm:t>
    </dgm:pt>
    <dgm:pt modelId="{85C917D1-3060-4177-B163-C843D34B2253}">
      <dgm:prSet phldrT="[Text]" custT="1"/>
      <dgm:spPr/>
      <dgm:t>
        <a:bodyPr/>
        <a:lstStyle/>
        <a:p>
          <a:r>
            <a:rPr lang="en-US" sz="2000" dirty="0" err="1" smtClean="0"/>
            <a:t>Pengalaman</a:t>
          </a:r>
          <a:r>
            <a:rPr lang="en-US" sz="2000" dirty="0" smtClean="0"/>
            <a:t> (</a:t>
          </a:r>
          <a:r>
            <a:rPr lang="en-US" sz="2000" i="1" dirty="0" smtClean="0"/>
            <a:t>experience</a:t>
          </a:r>
          <a:r>
            <a:rPr lang="en-US" sz="2000" dirty="0" smtClean="0"/>
            <a:t>)</a:t>
          </a:r>
          <a:endParaRPr lang="en-US" sz="2000" dirty="0"/>
        </a:p>
      </dgm:t>
    </dgm:pt>
    <dgm:pt modelId="{BFA1B348-2699-4E18-862A-1943808BBF96}" type="parTrans" cxnId="{8AD4BF8C-F67B-4F52-968D-0FF278354AC3}">
      <dgm:prSet/>
      <dgm:spPr/>
      <dgm:t>
        <a:bodyPr/>
        <a:lstStyle/>
        <a:p>
          <a:endParaRPr lang="en-US" sz="2000"/>
        </a:p>
      </dgm:t>
    </dgm:pt>
    <dgm:pt modelId="{8435FC2C-ACB3-42FC-85C2-9FE224B5260E}" type="sibTrans" cxnId="{8AD4BF8C-F67B-4F52-968D-0FF278354AC3}">
      <dgm:prSet/>
      <dgm:spPr/>
      <dgm:t>
        <a:bodyPr/>
        <a:lstStyle/>
        <a:p>
          <a:endParaRPr lang="en-US" sz="2000"/>
        </a:p>
      </dgm:t>
    </dgm:pt>
    <dgm:pt modelId="{73C1E077-991B-4689-AAA1-CF331FAB6F33}" type="pres">
      <dgm:prSet presAssocID="{8732FF4F-C92D-46D4-8199-B69C037C34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DCE55785-C5B9-4628-9980-D3329F9E3979}" type="pres">
      <dgm:prSet presAssocID="{DA91AC18-9571-4C2B-90EA-5605CA2AE140}" presName="hierRoot1" presStyleCnt="0">
        <dgm:presLayoutVars>
          <dgm:hierBranch val="init"/>
        </dgm:presLayoutVars>
      </dgm:prSet>
      <dgm:spPr/>
    </dgm:pt>
    <dgm:pt modelId="{A70A57A2-5D73-44DF-B6A6-0D0B880D5D4D}" type="pres">
      <dgm:prSet presAssocID="{DA91AC18-9571-4C2B-90EA-5605CA2AE140}" presName="rootComposite1" presStyleCnt="0"/>
      <dgm:spPr/>
    </dgm:pt>
    <dgm:pt modelId="{3FDC3D7E-B354-425B-96B8-308C6F78BEA0}" type="pres">
      <dgm:prSet presAssocID="{DA91AC18-9571-4C2B-90EA-5605CA2AE140}" presName="rootText1" presStyleLbl="node0" presStyleIdx="0" presStyleCnt="1" custScaleX="369446" custScaleY="81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266EA1-DD04-4A16-9D25-8CFA4D452741}" type="pres">
      <dgm:prSet presAssocID="{DA91AC18-9571-4C2B-90EA-5605CA2AE140}" presName="rootConnector1" presStyleLbl="node1" presStyleIdx="0" presStyleCnt="0"/>
      <dgm:spPr/>
      <dgm:t>
        <a:bodyPr/>
        <a:lstStyle/>
        <a:p>
          <a:endParaRPr lang="id-ID"/>
        </a:p>
      </dgm:t>
    </dgm:pt>
    <dgm:pt modelId="{2C978DA5-C0D9-4DC4-8D2D-4ECDE077D4E4}" type="pres">
      <dgm:prSet presAssocID="{DA91AC18-9571-4C2B-90EA-5605CA2AE140}" presName="hierChild2" presStyleCnt="0"/>
      <dgm:spPr/>
    </dgm:pt>
    <dgm:pt modelId="{C02ADE17-2997-475A-BEF2-24CEAA52F691}" type="pres">
      <dgm:prSet presAssocID="{80AD7806-9D6B-4090-9D47-F21657208939}" presName="Name37" presStyleLbl="parChTrans1D2" presStyleIdx="0" presStyleCnt="4"/>
      <dgm:spPr/>
      <dgm:t>
        <a:bodyPr/>
        <a:lstStyle/>
        <a:p>
          <a:endParaRPr lang="id-ID"/>
        </a:p>
      </dgm:t>
    </dgm:pt>
    <dgm:pt modelId="{75D00BEC-4A45-4EDA-A024-705BFED49C2E}" type="pres">
      <dgm:prSet presAssocID="{B38DE355-4072-4941-A410-6D4DEE9D94BA}" presName="hierRoot2" presStyleCnt="0">
        <dgm:presLayoutVars>
          <dgm:hierBranch val="init"/>
        </dgm:presLayoutVars>
      </dgm:prSet>
      <dgm:spPr/>
    </dgm:pt>
    <dgm:pt modelId="{E6CC703A-4A35-41A7-9376-21C81B3A9D07}" type="pres">
      <dgm:prSet presAssocID="{B38DE355-4072-4941-A410-6D4DEE9D94BA}" presName="rootComposite" presStyleCnt="0"/>
      <dgm:spPr/>
    </dgm:pt>
    <dgm:pt modelId="{B251C982-7728-45B3-9C84-0F02B8C85996}" type="pres">
      <dgm:prSet presAssocID="{B38DE355-4072-4941-A410-6D4DEE9D94BA}" presName="rootText" presStyleLbl="node2" presStyleIdx="0" presStyleCnt="4" custScaleX="11067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A1EA72D-3CAB-4977-8D01-6EEC357F8943}" type="pres">
      <dgm:prSet presAssocID="{B38DE355-4072-4941-A410-6D4DEE9D94BA}" presName="rootConnector" presStyleLbl="node2" presStyleIdx="0" presStyleCnt="4"/>
      <dgm:spPr/>
      <dgm:t>
        <a:bodyPr/>
        <a:lstStyle/>
        <a:p>
          <a:endParaRPr lang="id-ID"/>
        </a:p>
      </dgm:t>
    </dgm:pt>
    <dgm:pt modelId="{FF06D3A4-A056-425F-9624-0BF2404FE0B6}" type="pres">
      <dgm:prSet presAssocID="{B38DE355-4072-4941-A410-6D4DEE9D94BA}" presName="hierChild4" presStyleCnt="0"/>
      <dgm:spPr/>
    </dgm:pt>
    <dgm:pt modelId="{B3781DC6-B7EA-4936-900B-CFCF2C582808}" type="pres">
      <dgm:prSet presAssocID="{B38DE355-4072-4941-A410-6D4DEE9D94BA}" presName="hierChild5" presStyleCnt="0"/>
      <dgm:spPr/>
    </dgm:pt>
    <dgm:pt modelId="{91F86D87-5346-4C21-9029-D32D207FFFBF}" type="pres">
      <dgm:prSet presAssocID="{9F0DC97C-DED4-4873-9E28-DEA023C994C7}" presName="Name37" presStyleLbl="parChTrans1D2" presStyleIdx="1" presStyleCnt="4"/>
      <dgm:spPr/>
      <dgm:t>
        <a:bodyPr/>
        <a:lstStyle/>
        <a:p>
          <a:endParaRPr lang="id-ID"/>
        </a:p>
      </dgm:t>
    </dgm:pt>
    <dgm:pt modelId="{C21A75E3-79B1-4B3C-9894-8920610EC11A}" type="pres">
      <dgm:prSet presAssocID="{816565D3-AF94-40A9-9E4B-CE78A71BCE1E}" presName="hierRoot2" presStyleCnt="0">
        <dgm:presLayoutVars>
          <dgm:hierBranch val="init"/>
        </dgm:presLayoutVars>
      </dgm:prSet>
      <dgm:spPr/>
    </dgm:pt>
    <dgm:pt modelId="{3645A291-F751-477A-916D-EF78ADD55D57}" type="pres">
      <dgm:prSet presAssocID="{816565D3-AF94-40A9-9E4B-CE78A71BCE1E}" presName="rootComposite" presStyleCnt="0"/>
      <dgm:spPr/>
    </dgm:pt>
    <dgm:pt modelId="{9213D3B8-8015-4F69-84E5-E0560B70B362}" type="pres">
      <dgm:prSet presAssocID="{816565D3-AF94-40A9-9E4B-CE78A71BCE1E}" presName="rootText" presStyleLbl="node2" presStyleIdx="1" presStyleCnt="4" custScaleX="11495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6E85EFB-9DD5-4B3C-98AB-3372EFCEC2F6}" type="pres">
      <dgm:prSet presAssocID="{816565D3-AF94-40A9-9E4B-CE78A71BCE1E}" presName="rootConnector" presStyleLbl="node2" presStyleIdx="1" presStyleCnt="4"/>
      <dgm:spPr/>
      <dgm:t>
        <a:bodyPr/>
        <a:lstStyle/>
        <a:p>
          <a:endParaRPr lang="id-ID"/>
        </a:p>
      </dgm:t>
    </dgm:pt>
    <dgm:pt modelId="{EFA8CAE6-4FA0-45F3-B311-699BA2BAADA4}" type="pres">
      <dgm:prSet presAssocID="{816565D3-AF94-40A9-9E4B-CE78A71BCE1E}" presName="hierChild4" presStyleCnt="0"/>
      <dgm:spPr/>
    </dgm:pt>
    <dgm:pt modelId="{F0CAF6D7-A1A0-4ED0-B3DB-7D36CDA6AE4C}" type="pres">
      <dgm:prSet presAssocID="{816565D3-AF94-40A9-9E4B-CE78A71BCE1E}" presName="hierChild5" presStyleCnt="0"/>
      <dgm:spPr/>
    </dgm:pt>
    <dgm:pt modelId="{8D761856-D02F-4F5E-AC29-9A417E20DD08}" type="pres">
      <dgm:prSet presAssocID="{ACD2BB77-2D68-43CA-81B2-B20B4D4AC2C6}" presName="Name37" presStyleLbl="parChTrans1D2" presStyleIdx="2" presStyleCnt="4"/>
      <dgm:spPr/>
      <dgm:t>
        <a:bodyPr/>
        <a:lstStyle/>
        <a:p>
          <a:endParaRPr lang="id-ID"/>
        </a:p>
      </dgm:t>
    </dgm:pt>
    <dgm:pt modelId="{7943B22A-A98C-47EC-BD7D-16DA28647770}" type="pres">
      <dgm:prSet presAssocID="{A07409E8-83D4-4510-A1A1-93E62EF008DE}" presName="hierRoot2" presStyleCnt="0">
        <dgm:presLayoutVars>
          <dgm:hierBranch val="init"/>
        </dgm:presLayoutVars>
      </dgm:prSet>
      <dgm:spPr/>
    </dgm:pt>
    <dgm:pt modelId="{1E4E8929-C4B7-4B5C-8D8D-B93BABE7781B}" type="pres">
      <dgm:prSet presAssocID="{A07409E8-83D4-4510-A1A1-93E62EF008DE}" presName="rootComposite" presStyleCnt="0"/>
      <dgm:spPr/>
    </dgm:pt>
    <dgm:pt modelId="{0013B0A5-461E-4C53-8A84-EFBA4C690EDA}" type="pres">
      <dgm:prSet presAssocID="{A07409E8-83D4-4510-A1A1-93E62EF008DE}" presName="rootText" presStyleLbl="node2" presStyleIdx="2" presStyleCnt="4" custScaleX="1099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498435-F7FB-4682-90D2-286DFC261F8D}" type="pres">
      <dgm:prSet presAssocID="{A07409E8-83D4-4510-A1A1-93E62EF008DE}" presName="rootConnector" presStyleLbl="node2" presStyleIdx="2" presStyleCnt="4"/>
      <dgm:spPr/>
      <dgm:t>
        <a:bodyPr/>
        <a:lstStyle/>
        <a:p>
          <a:endParaRPr lang="id-ID"/>
        </a:p>
      </dgm:t>
    </dgm:pt>
    <dgm:pt modelId="{5CC43A90-74DC-42CB-A1D9-65D8C94E07A0}" type="pres">
      <dgm:prSet presAssocID="{A07409E8-83D4-4510-A1A1-93E62EF008DE}" presName="hierChild4" presStyleCnt="0"/>
      <dgm:spPr/>
    </dgm:pt>
    <dgm:pt modelId="{E828DF3C-2179-4D54-B414-B5883E5C397F}" type="pres">
      <dgm:prSet presAssocID="{A07409E8-83D4-4510-A1A1-93E62EF008DE}" presName="hierChild5" presStyleCnt="0"/>
      <dgm:spPr/>
    </dgm:pt>
    <dgm:pt modelId="{BA4DBBD6-183E-43FB-8808-4751E36DA849}" type="pres">
      <dgm:prSet presAssocID="{BFA1B348-2699-4E18-862A-1943808BBF96}" presName="Name37" presStyleLbl="parChTrans1D2" presStyleIdx="3" presStyleCnt="4"/>
      <dgm:spPr/>
      <dgm:t>
        <a:bodyPr/>
        <a:lstStyle/>
        <a:p>
          <a:endParaRPr lang="id-ID"/>
        </a:p>
      </dgm:t>
    </dgm:pt>
    <dgm:pt modelId="{B0F4C95B-D9D6-427C-838B-4E9D2D7279B9}" type="pres">
      <dgm:prSet presAssocID="{85C917D1-3060-4177-B163-C843D34B2253}" presName="hierRoot2" presStyleCnt="0">
        <dgm:presLayoutVars>
          <dgm:hierBranch val="init"/>
        </dgm:presLayoutVars>
      </dgm:prSet>
      <dgm:spPr/>
    </dgm:pt>
    <dgm:pt modelId="{08FFB62B-31F8-4765-A13D-96872354F83D}" type="pres">
      <dgm:prSet presAssocID="{85C917D1-3060-4177-B163-C843D34B2253}" presName="rootComposite" presStyleCnt="0"/>
      <dgm:spPr/>
    </dgm:pt>
    <dgm:pt modelId="{DC6092DF-8297-4EB9-ACAA-722F8425E2C9}" type="pres">
      <dgm:prSet presAssocID="{85C917D1-3060-4177-B163-C843D34B2253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6E16FD-62D7-414A-83BE-E8B87ABF830D}" type="pres">
      <dgm:prSet presAssocID="{85C917D1-3060-4177-B163-C843D34B2253}" presName="rootConnector" presStyleLbl="node2" presStyleIdx="3" presStyleCnt="4"/>
      <dgm:spPr/>
      <dgm:t>
        <a:bodyPr/>
        <a:lstStyle/>
        <a:p>
          <a:endParaRPr lang="id-ID"/>
        </a:p>
      </dgm:t>
    </dgm:pt>
    <dgm:pt modelId="{130DBAAF-1852-4F2C-9B95-E2EA7B2CC1D5}" type="pres">
      <dgm:prSet presAssocID="{85C917D1-3060-4177-B163-C843D34B2253}" presName="hierChild4" presStyleCnt="0"/>
      <dgm:spPr/>
    </dgm:pt>
    <dgm:pt modelId="{1BDA4E93-7D6D-4502-ABFD-8F89732F3069}" type="pres">
      <dgm:prSet presAssocID="{85C917D1-3060-4177-B163-C843D34B2253}" presName="hierChild5" presStyleCnt="0"/>
      <dgm:spPr/>
    </dgm:pt>
    <dgm:pt modelId="{54137738-E2E7-40C8-896F-B522CF2AEB0A}" type="pres">
      <dgm:prSet presAssocID="{DA91AC18-9571-4C2B-90EA-5605CA2AE140}" presName="hierChild3" presStyleCnt="0"/>
      <dgm:spPr/>
    </dgm:pt>
  </dgm:ptLst>
  <dgm:cxnLst>
    <dgm:cxn modelId="{6E221853-C413-4194-BED1-41B9A5C3FBC1}" type="presOf" srcId="{8732FF4F-C92D-46D4-8199-B69C037C34D9}" destId="{73C1E077-991B-4689-AAA1-CF331FAB6F33}" srcOrd="0" destOrd="0" presId="urn:microsoft.com/office/officeart/2005/8/layout/orgChart1"/>
    <dgm:cxn modelId="{E975FC11-67D9-49CC-9CF8-90729837093B}" srcId="{DA91AC18-9571-4C2B-90EA-5605CA2AE140}" destId="{816565D3-AF94-40A9-9E4B-CE78A71BCE1E}" srcOrd="1" destOrd="0" parTransId="{9F0DC97C-DED4-4873-9E28-DEA023C994C7}" sibTransId="{8609862B-A317-405E-BACB-5FC640650597}"/>
    <dgm:cxn modelId="{55D52516-7DF4-4AFE-8168-132F994FFDC3}" type="presOf" srcId="{816565D3-AF94-40A9-9E4B-CE78A71BCE1E}" destId="{9213D3B8-8015-4F69-84E5-E0560B70B362}" srcOrd="0" destOrd="0" presId="urn:microsoft.com/office/officeart/2005/8/layout/orgChart1"/>
    <dgm:cxn modelId="{55FC1E41-5193-4BC1-AE41-C88B2CF61BE6}" type="presOf" srcId="{A07409E8-83D4-4510-A1A1-93E62EF008DE}" destId="{59498435-F7FB-4682-90D2-286DFC261F8D}" srcOrd="1" destOrd="0" presId="urn:microsoft.com/office/officeart/2005/8/layout/orgChart1"/>
    <dgm:cxn modelId="{12F29D9A-B9B7-4C72-B907-D54FE506754C}" type="presOf" srcId="{B38DE355-4072-4941-A410-6D4DEE9D94BA}" destId="{B251C982-7728-45B3-9C84-0F02B8C85996}" srcOrd="0" destOrd="0" presId="urn:microsoft.com/office/officeart/2005/8/layout/orgChart1"/>
    <dgm:cxn modelId="{14D8893E-0831-490F-8A15-D8F004266F24}" type="presOf" srcId="{DA91AC18-9571-4C2B-90EA-5605CA2AE140}" destId="{53266EA1-DD04-4A16-9D25-8CFA4D452741}" srcOrd="1" destOrd="0" presId="urn:microsoft.com/office/officeart/2005/8/layout/orgChart1"/>
    <dgm:cxn modelId="{8AD4BF8C-F67B-4F52-968D-0FF278354AC3}" srcId="{DA91AC18-9571-4C2B-90EA-5605CA2AE140}" destId="{85C917D1-3060-4177-B163-C843D34B2253}" srcOrd="3" destOrd="0" parTransId="{BFA1B348-2699-4E18-862A-1943808BBF96}" sibTransId="{8435FC2C-ACB3-42FC-85C2-9FE224B5260E}"/>
    <dgm:cxn modelId="{44676DF9-A9AA-45B1-9628-0B8B8C8A2881}" type="presOf" srcId="{85C917D1-3060-4177-B163-C843D34B2253}" destId="{DD6E16FD-62D7-414A-83BE-E8B87ABF830D}" srcOrd="1" destOrd="0" presId="urn:microsoft.com/office/officeart/2005/8/layout/orgChart1"/>
    <dgm:cxn modelId="{3C22537D-E5ED-4184-A17E-96C693D674B6}" type="presOf" srcId="{A07409E8-83D4-4510-A1A1-93E62EF008DE}" destId="{0013B0A5-461E-4C53-8A84-EFBA4C690EDA}" srcOrd="0" destOrd="0" presId="urn:microsoft.com/office/officeart/2005/8/layout/orgChart1"/>
    <dgm:cxn modelId="{3E07E0D0-4863-4CC6-AF2A-2538EAFD308A}" type="presOf" srcId="{B38DE355-4072-4941-A410-6D4DEE9D94BA}" destId="{8A1EA72D-3CAB-4977-8D01-6EEC357F8943}" srcOrd="1" destOrd="0" presId="urn:microsoft.com/office/officeart/2005/8/layout/orgChart1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E48B6DAE-0144-4A78-B598-6CC57209B71C}" type="presOf" srcId="{9F0DC97C-DED4-4873-9E28-DEA023C994C7}" destId="{91F86D87-5346-4C21-9029-D32D207FFFBF}" srcOrd="0" destOrd="0" presId="urn:microsoft.com/office/officeart/2005/8/layout/orgChart1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16BFBC7F-6167-49F9-9D07-DE6D0D687984}" type="presOf" srcId="{816565D3-AF94-40A9-9E4B-CE78A71BCE1E}" destId="{16E85EFB-9DD5-4B3C-98AB-3372EFCEC2F6}" srcOrd="1" destOrd="0" presId="urn:microsoft.com/office/officeart/2005/8/layout/orgChart1"/>
    <dgm:cxn modelId="{263DE181-2499-4F1C-8457-6363DCD853A7}" type="presOf" srcId="{DA91AC18-9571-4C2B-90EA-5605CA2AE140}" destId="{3FDC3D7E-B354-425B-96B8-308C6F78BEA0}" srcOrd="0" destOrd="0" presId="urn:microsoft.com/office/officeart/2005/8/layout/orgChart1"/>
    <dgm:cxn modelId="{CE838AA4-0EA9-4D70-9E7E-A967E64892D6}" type="presOf" srcId="{BFA1B348-2699-4E18-862A-1943808BBF96}" destId="{BA4DBBD6-183E-43FB-8808-4751E36DA849}" srcOrd="0" destOrd="0" presId="urn:microsoft.com/office/officeart/2005/8/layout/orgChart1"/>
    <dgm:cxn modelId="{561EE1CF-0F50-47A2-889F-7F25C2EF6ACB}" type="presOf" srcId="{80AD7806-9D6B-4090-9D47-F21657208939}" destId="{C02ADE17-2997-475A-BEF2-24CEAA52F691}" srcOrd="0" destOrd="0" presId="urn:microsoft.com/office/officeart/2005/8/layout/orgChart1"/>
    <dgm:cxn modelId="{C0F4DD36-488D-48F5-B608-F62378D2928D}" type="presOf" srcId="{ACD2BB77-2D68-43CA-81B2-B20B4D4AC2C6}" destId="{8D761856-D02F-4F5E-AC29-9A417E20DD08}" srcOrd="0" destOrd="0" presId="urn:microsoft.com/office/officeart/2005/8/layout/orgChart1"/>
    <dgm:cxn modelId="{6224A704-B75D-4FF5-A438-7DA770735174}" type="presOf" srcId="{85C917D1-3060-4177-B163-C843D34B2253}" destId="{DC6092DF-8297-4EB9-ACAA-722F8425E2C9}" srcOrd="0" destOrd="0" presId="urn:microsoft.com/office/officeart/2005/8/layout/orgChart1"/>
    <dgm:cxn modelId="{20752631-94AB-4E3C-9143-7D3AFE28F7CC}" srcId="{DA91AC18-9571-4C2B-90EA-5605CA2AE140}" destId="{A07409E8-83D4-4510-A1A1-93E62EF008DE}" srcOrd="2" destOrd="0" parTransId="{ACD2BB77-2D68-43CA-81B2-B20B4D4AC2C6}" sibTransId="{BEA35044-1628-4F9C-AAF5-3FC46DA03F57}"/>
    <dgm:cxn modelId="{7B47D18E-26E3-43D8-9E52-7303A7022C3E}" type="presParOf" srcId="{73C1E077-991B-4689-AAA1-CF331FAB6F33}" destId="{DCE55785-C5B9-4628-9980-D3329F9E3979}" srcOrd="0" destOrd="0" presId="urn:microsoft.com/office/officeart/2005/8/layout/orgChart1"/>
    <dgm:cxn modelId="{FA985F60-0273-4F35-8524-33039973F024}" type="presParOf" srcId="{DCE55785-C5B9-4628-9980-D3329F9E3979}" destId="{A70A57A2-5D73-44DF-B6A6-0D0B880D5D4D}" srcOrd="0" destOrd="0" presId="urn:microsoft.com/office/officeart/2005/8/layout/orgChart1"/>
    <dgm:cxn modelId="{E428A42E-2386-4518-B584-D7860F7C8491}" type="presParOf" srcId="{A70A57A2-5D73-44DF-B6A6-0D0B880D5D4D}" destId="{3FDC3D7E-B354-425B-96B8-308C6F78BEA0}" srcOrd="0" destOrd="0" presId="urn:microsoft.com/office/officeart/2005/8/layout/orgChart1"/>
    <dgm:cxn modelId="{20D09F26-49D2-4A9E-9C7E-6789C0C0FC54}" type="presParOf" srcId="{A70A57A2-5D73-44DF-B6A6-0D0B880D5D4D}" destId="{53266EA1-DD04-4A16-9D25-8CFA4D452741}" srcOrd="1" destOrd="0" presId="urn:microsoft.com/office/officeart/2005/8/layout/orgChart1"/>
    <dgm:cxn modelId="{92A1314E-2B58-469C-B424-7FF5887596CC}" type="presParOf" srcId="{DCE55785-C5B9-4628-9980-D3329F9E3979}" destId="{2C978DA5-C0D9-4DC4-8D2D-4ECDE077D4E4}" srcOrd="1" destOrd="0" presId="urn:microsoft.com/office/officeart/2005/8/layout/orgChart1"/>
    <dgm:cxn modelId="{A2A9FB3C-1276-45D3-8CF9-17F247D916F4}" type="presParOf" srcId="{2C978DA5-C0D9-4DC4-8D2D-4ECDE077D4E4}" destId="{C02ADE17-2997-475A-BEF2-24CEAA52F691}" srcOrd="0" destOrd="0" presId="urn:microsoft.com/office/officeart/2005/8/layout/orgChart1"/>
    <dgm:cxn modelId="{3B9CA227-4FF4-4781-BAC4-137E0BB67D77}" type="presParOf" srcId="{2C978DA5-C0D9-4DC4-8D2D-4ECDE077D4E4}" destId="{75D00BEC-4A45-4EDA-A024-705BFED49C2E}" srcOrd="1" destOrd="0" presId="urn:microsoft.com/office/officeart/2005/8/layout/orgChart1"/>
    <dgm:cxn modelId="{A3E9BBF4-927D-4D59-8D20-50574F778411}" type="presParOf" srcId="{75D00BEC-4A45-4EDA-A024-705BFED49C2E}" destId="{E6CC703A-4A35-41A7-9376-21C81B3A9D07}" srcOrd="0" destOrd="0" presId="urn:microsoft.com/office/officeart/2005/8/layout/orgChart1"/>
    <dgm:cxn modelId="{EED8045D-A154-4D4D-9784-AE0EF7B4CE81}" type="presParOf" srcId="{E6CC703A-4A35-41A7-9376-21C81B3A9D07}" destId="{B251C982-7728-45B3-9C84-0F02B8C85996}" srcOrd="0" destOrd="0" presId="urn:microsoft.com/office/officeart/2005/8/layout/orgChart1"/>
    <dgm:cxn modelId="{99E4F430-B475-428F-ABD2-C66EDC9C2114}" type="presParOf" srcId="{E6CC703A-4A35-41A7-9376-21C81B3A9D07}" destId="{8A1EA72D-3CAB-4977-8D01-6EEC357F8943}" srcOrd="1" destOrd="0" presId="urn:microsoft.com/office/officeart/2005/8/layout/orgChart1"/>
    <dgm:cxn modelId="{DFB5DDF0-3B6B-49DD-82A4-F85CF168B305}" type="presParOf" srcId="{75D00BEC-4A45-4EDA-A024-705BFED49C2E}" destId="{FF06D3A4-A056-425F-9624-0BF2404FE0B6}" srcOrd="1" destOrd="0" presId="urn:microsoft.com/office/officeart/2005/8/layout/orgChart1"/>
    <dgm:cxn modelId="{C4BDB7AE-3C1D-4DFB-BA14-07725EACDF40}" type="presParOf" srcId="{75D00BEC-4A45-4EDA-A024-705BFED49C2E}" destId="{B3781DC6-B7EA-4936-900B-CFCF2C582808}" srcOrd="2" destOrd="0" presId="urn:microsoft.com/office/officeart/2005/8/layout/orgChart1"/>
    <dgm:cxn modelId="{44F1D8A4-5CE4-478E-88E5-0FEC83B1AF9E}" type="presParOf" srcId="{2C978DA5-C0D9-4DC4-8D2D-4ECDE077D4E4}" destId="{91F86D87-5346-4C21-9029-D32D207FFFBF}" srcOrd="2" destOrd="0" presId="urn:microsoft.com/office/officeart/2005/8/layout/orgChart1"/>
    <dgm:cxn modelId="{AE485EAE-E78B-4946-BD2B-551AA15F1B61}" type="presParOf" srcId="{2C978DA5-C0D9-4DC4-8D2D-4ECDE077D4E4}" destId="{C21A75E3-79B1-4B3C-9894-8920610EC11A}" srcOrd="3" destOrd="0" presId="urn:microsoft.com/office/officeart/2005/8/layout/orgChart1"/>
    <dgm:cxn modelId="{13760B5C-C5E4-4263-A99F-3062E1F8AF0C}" type="presParOf" srcId="{C21A75E3-79B1-4B3C-9894-8920610EC11A}" destId="{3645A291-F751-477A-916D-EF78ADD55D57}" srcOrd="0" destOrd="0" presId="urn:microsoft.com/office/officeart/2005/8/layout/orgChart1"/>
    <dgm:cxn modelId="{A962963D-EC72-4494-8901-C48C1D17E74A}" type="presParOf" srcId="{3645A291-F751-477A-916D-EF78ADD55D57}" destId="{9213D3B8-8015-4F69-84E5-E0560B70B362}" srcOrd="0" destOrd="0" presId="urn:microsoft.com/office/officeart/2005/8/layout/orgChart1"/>
    <dgm:cxn modelId="{C8A0C113-EA8C-49F5-B018-80009C6256F2}" type="presParOf" srcId="{3645A291-F751-477A-916D-EF78ADD55D57}" destId="{16E85EFB-9DD5-4B3C-98AB-3372EFCEC2F6}" srcOrd="1" destOrd="0" presId="urn:microsoft.com/office/officeart/2005/8/layout/orgChart1"/>
    <dgm:cxn modelId="{14CDFEC3-930F-4B05-927D-046A2A8E184B}" type="presParOf" srcId="{C21A75E3-79B1-4B3C-9894-8920610EC11A}" destId="{EFA8CAE6-4FA0-45F3-B311-699BA2BAADA4}" srcOrd="1" destOrd="0" presId="urn:microsoft.com/office/officeart/2005/8/layout/orgChart1"/>
    <dgm:cxn modelId="{61307766-74BB-49DE-B7B8-9CB20A063243}" type="presParOf" srcId="{C21A75E3-79B1-4B3C-9894-8920610EC11A}" destId="{F0CAF6D7-A1A0-4ED0-B3DB-7D36CDA6AE4C}" srcOrd="2" destOrd="0" presId="urn:microsoft.com/office/officeart/2005/8/layout/orgChart1"/>
    <dgm:cxn modelId="{E3AE260B-2457-452E-8F75-D5EEF337AF7E}" type="presParOf" srcId="{2C978DA5-C0D9-4DC4-8D2D-4ECDE077D4E4}" destId="{8D761856-D02F-4F5E-AC29-9A417E20DD08}" srcOrd="4" destOrd="0" presId="urn:microsoft.com/office/officeart/2005/8/layout/orgChart1"/>
    <dgm:cxn modelId="{83AFA2A3-6293-4219-BED3-B7782520E7A2}" type="presParOf" srcId="{2C978DA5-C0D9-4DC4-8D2D-4ECDE077D4E4}" destId="{7943B22A-A98C-47EC-BD7D-16DA28647770}" srcOrd="5" destOrd="0" presId="urn:microsoft.com/office/officeart/2005/8/layout/orgChart1"/>
    <dgm:cxn modelId="{373598F2-1498-49A2-B781-CB2F87C92745}" type="presParOf" srcId="{7943B22A-A98C-47EC-BD7D-16DA28647770}" destId="{1E4E8929-C4B7-4B5C-8D8D-B93BABE7781B}" srcOrd="0" destOrd="0" presId="urn:microsoft.com/office/officeart/2005/8/layout/orgChart1"/>
    <dgm:cxn modelId="{A93BA069-1EA4-4FED-A881-53C8C1418173}" type="presParOf" srcId="{1E4E8929-C4B7-4B5C-8D8D-B93BABE7781B}" destId="{0013B0A5-461E-4C53-8A84-EFBA4C690EDA}" srcOrd="0" destOrd="0" presId="urn:microsoft.com/office/officeart/2005/8/layout/orgChart1"/>
    <dgm:cxn modelId="{9535541D-DA2E-40E6-8E41-4CDBC580BD0E}" type="presParOf" srcId="{1E4E8929-C4B7-4B5C-8D8D-B93BABE7781B}" destId="{59498435-F7FB-4682-90D2-286DFC261F8D}" srcOrd="1" destOrd="0" presId="urn:microsoft.com/office/officeart/2005/8/layout/orgChart1"/>
    <dgm:cxn modelId="{14C7F6E9-5B5E-4822-BF0C-9BD06F6E17AB}" type="presParOf" srcId="{7943B22A-A98C-47EC-BD7D-16DA28647770}" destId="{5CC43A90-74DC-42CB-A1D9-65D8C94E07A0}" srcOrd="1" destOrd="0" presId="urn:microsoft.com/office/officeart/2005/8/layout/orgChart1"/>
    <dgm:cxn modelId="{99B183AD-73B7-4D33-AAAE-FBF010E7F461}" type="presParOf" srcId="{7943B22A-A98C-47EC-BD7D-16DA28647770}" destId="{E828DF3C-2179-4D54-B414-B5883E5C397F}" srcOrd="2" destOrd="0" presId="urn:microsoft.com/office/officeart/2005/8/layout/orgChart1"/>
    <dgm:cxn modelId="{BA426182-CA80-4450-B829-F7582D5DC8A8}" type="presParOf" srcId="{2C978DA5-C0D9-4DC4-8D2D-4ECDE077D4E4}" destId="{BA4DBBD6-183E-43FB-8808-4751E36DA849}" srcOrd="6" destOrd="0" presId="urn:microsoft.com/office/officeart/2005/8/layout/orgChart1"/>
    <dgm:cxn modelId="{7BFC4CD7-E8FA-4F75-88BE-08B1D5142EE1}" type="presParOf" srcId="{2C978DA5-C0D9-4DC4-8D2D-4ECDE077D4E4}" destId="{B0F4C95B-D9D6-427C-838B-4E9D2D7279B9}" srcOrd="7" destOrd="0" presId="urn:microsoft.com/office/officeart/2005/8/layout/orgChart1"/>
    <dgm:cxn modelId="{47F83A31-1DD6-42AA-9211-4E69FBFD213C}" type="presParOf" srcId="{B0F4C95B-D9D6-427C-838B-4E9D2D7279B9}" destId="{08FFB62B-31F8-4765-A13D-96872354F83D}" srcOrd="0" destOrd="0" presId="urn:microsoft.com/office/officeart/2005/8/layout/orgChart1"/>
    <dgm:cxn modelId="{607DFD9C-9495-44AC-B35E-E637CD738C82}" type="presParOf" srcId="{08FFB62B-31F8-4765-A13D-96872354F83D}" destId="{DC6092DF-8297-4EB9-ACAA-722F8425E2C9}" srcOrd="0" destOrd="0" presId="urn:microsoft.com/office/officeart/2005/8/layout/orgChart1"/>
    <dgm:cxn modelId="{21B9AD89-DB64-4711-A7FC-88CBECD51458}" type="presParOf" srcId="{08FFB62B-31F8-4765-A13D-96872354F83D}" destId="{DD6E16FD-62D7-414A-83BE-E8B87ABF830D}" srcOrd="1" destOrd="0" presId="urn:microsoft.com/office/officeart/2005/8/layout/orgChart1"/>
    <dgm:cxn modelId="{ECFBB8BD-780C-4D70-B6CE-BAF841E801F6}" type="presParOf" srcId="{B0F4C95B-D9D6-427C-838B-4E9D2D7279B9}" destId="{130DBAAF-1852-4F2C-9B95-E2EA7B2CC1D5}" srcOrd="1" destOrd="0" presId="urn:microsoft.com/office/officeart/2005/8/layout/orgChart1"/>
    <dgm:cxn modelId="{9CC8AACA-7230-4C3A-9EBB-315A8EBDC56C}" type="presParOf" srcId="{B0F4C95B-D9D6-427C-838B-4E9D2D7279B9}" destId="{1BDA4E93-7D6D-4502-ABFD-8F89732F3069}" srcOrd="2" destOrd="0" presId="urn:microsoft.com/office/officeart/2005/8/layout/orgChart1"/>
    <dgm:cxn modelId="{686D49FB-4A6D-4AF7-A359-0693720F4851}" type="presParOf" srcId="{DCE55785-C5B9-4628-9980-D3329F9E3979}" destId="{54137738-E2E7-40C8-896F-B522CF2AEB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err="1" smtClean="0">
              <a:sym typeface="Arial"/>
            </a:rPr>
            <a:t>Faktor-Faktor</a:t>
          </a:r>
          <a:r>
            <a:rPr lang="en-US" sz="2000" b="1" dirty="0" smtClean="0">
              <a:sym typeface="Arial"/>
            </a:rPr>
            <a:t> yang </a:t>
          </a:r>
          <a:r>
            <a:rPr lang="en-US" sz="2000" b="1" dirty="0" err="1" smtClean="0">
              <a:sym typeface="Arial"/>
            </a:rPr>
            <a:t>Memengaruhi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Penyampaian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Keluhan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Pelanggan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pPr algn="l"/>
          <a:r>
            <a:rPr lang="en-US" sz="2000" dirty="0" err="1" smtClean="0"/>
            <a:t>Derajat</a:t>
          </a:r>
          <a:r>
            <a:rPr lang="en-US" sz="2000" dirty="0" smtClean="0"/>
            <a:t> </a:t>
          </a:r>
          <a:r>
            <a:rPr lang="en-US" sz="2000" dirty="0" err="1" smtClean="0"/>
            <a:t>kepentingan</a:t>
          </a:r>
          <a:r>
            <a:rPr lang="en-US" sz="2000" dirty="0" smtClean="0"/>
            <a:t> </a:t>
          </a:r>
          <a:r>
            <a:rPr lang="en-US" sz="2000" dirty="0" err="1" smtClean="0"/>
            <a:t>konsumsi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816565D3-AF94-40A9-9E4B-CE78A71BCE1E}">
      <dgm:prSet phldrT="[Text]" custT="1"/>
      <dgm:spPr/>
      <dgm:t>
        <a:bodyPr/>
        <a:lstStyle/>
        <a:p>
          <a:pPr algn="l"/>
          <a:r>
            <a:rPr lang="en-US" sz="2000" dirty="0" smtClean="0"/>
            <a:t>Tingkat </a:t>
          </a:r>
          <a:r>
            <a:rPr lang="en-US" sz="2000" dirty="0" err="1" smtClean="0"/>
            <a:t>ketidakpuasan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endParaRPr lang="en-US" sz="2000" dirty="0"/>
        </a:p>
      </dgm:t>
    </dgm:pt>
    <dgm:pt modelId="{9F0DC97C-DED4-4873-9E28-DEA023C994C7}" type="parTrans" cxnId="{E975FC11-67D9-49CC-9CF8-90729837093B}">
      <dgm:prSet/>
      <dgm:spPr/>
      <dgm:t>
        <a:bodyPr/>
        <a:lstStyle/>
        <a:p>
          <a:endParaRPr lang="en-US" sz="2000"/>
        </a:p>
      </dgm:t>
    </dgm:pt>
    <dgm:pt modelId="{8609862B-A317-405E-BACB-5FC640650597}" type="sibTrans" cxnId="{E975FC11-67D9-49CC-9CF8-90729837093B}">
      <dgm:prSet/>
      <dgm:spPr/>
      <dgm:t>
        <a:bodyPr/>
        <a:lstStyle/>
        <a:p>
          <a:endParaRPr lang="en-US" sz="2000"/>
        </a:p>
      </dgm:t>
    </dgm:pt>
    <dgm:pt modelId="{13FCD4CC-9AE3-4A6C-B5F1-43B05A89ACB3}">
      <dgm:prSet phldrT="[Text]" custT="1"/>
      <dgm:spPr/>
      <dgm:t>
        <a:bodyPr/>
        <a:lstStyle/>
        <a:p>
          <a:pPr algn="l"/>
          <a:r>
            <a:rPr lang="en-US" sz="2000" dirty="0" err="1" smtClean="0"/>
            <a:t>Peluang</a:t>
          </a:r>
          <a:r>
            <a:rPr lang="en-US" sz="2000" dirty="0" smtClean="0"/>
            <a:t> </a:t>
          </a:r>
          <a:r>
            <a:rPr lang="en-US" sz="2000" dirty="0" err="1" smtClean="0"/>
            <a:t>keberhasilan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menyampaikan</a:t>
          </a:r>
          <a:r>
            <a:rPr lang="en-US" sz="2000" dirty="0" smtClean="0"/>
            <a:t> </a:t>
          </a:r>
          <a:r>
            <a:rPr lang="en-US" sz="2000" dirty="0" err="1" smtClean="0"/>
            <a:t>keluhan</a:t>
          </a:r>
          <a:endParaRPr lang="en-US" sz="2000" dirty="0"/>
        </a:p>
      </dgm:t>
    </dgm:pt>
    <dgm:pt modelId="{F8AF2C09-7E25-4C2F-97CD-7BF51AAC2D55}" type="parTrans" cxnId="{330E51DF-0289-4364-B835-C3F2F5FDEE7E}">
      <dgm:prSet/>
      <dgm:spPr/>
      <dgm:t>
        <a:bodyPr/>
        <a:lstStyle/>
        <a:p>
          <a:endParaRPr lang="en-US" sz="2000"/>
        </a:p>
      </dgm:t>
    </dgm:pt>
    <dgm:pt modelId="{2BDCB008-8221-4917-A258-DD8BFECF5119}" type="sibTrans" cxnId="{330E51DF-0289-4364-B835-C3F2F5FDEE7E}">
      <dgm:prSet/>
      <dgm:spPr/>
      <dgm:t>
        <a:bodyPr/>
        <a:lstStyle/>
        <a:p>
          <a:endParaRPr lang="en-US" sz="2000"/>
        </a:p>
      </dgm:t>
    </dgm:pt>
    <dgm:pt modelId="{A07409E8-83D4-4510-A1A1-93E62EF008DE}">
      <dgm:prSet phldrT="[Text]" custT="1"/>
      <dgm:spPr/>
      <dgm:t>
        <a:bodyPr/>
        <a:lstStyle/>
        <a:p>
          <a:pPr algn="l"/>
          <a:r>
            <a:rPr lang="en-US" sz="2000" dirty="0" err="1" smtClean="0"/>
            <a:t>Sikap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terhadap</a:t>
          </a:r>
          <a:r>
            <a:rPr lang="en-US" sz="2000" dirty="0" smtClean="0"/>
            <a:t> </a:t>
          </a:r>
          <a:r>
            <a:rPr lang="en-US" sz="2000" dirty="0" err="1" smtClean="0"/>
            <a:t>keluhan</a:t>
          </a:r>
          <a:endParaRPr lang="en-US" sz="2000" dirty="0"/>
        </a:p>
      </dgm:t>
    </dgm:pt>
    <dgm:pt modelId="{ACD2BB77-2D68-43CA-81B2-B20B4D4AC2C6}" type="parTrans" cxnId="{20752631-94AB-4E3C-9143-7D3AFE28F7CC}">
      <dgm:prSet/>
      <dgm:spPr/>
      <dgm:t>
        <a:bodyPr/>
        <a:lstStyle/>
        <a:p>
          <a:endParaRPr lang="en-US" sz="2000"/>
        </a:p>
      </dgm:t>
    </dgm:pt>
    <dgm:pt modelId="{BEA35044-1628-4F9C-AAF5-3FC46DA03F57}" type="sibTrans" cxnId="{20752631-94AB-4E3C-9143-7D3AFE28F7CC}">
      <dgm:prSet/>
      <dgm:spPr/>
      <dgm:t>
        <a:bodyPr/>
        <a:lstStyle/>
        <a:p>
          <a:endParaRPr lang="en-US" sz="2000"/>
        </a:p>
      </dgm:t>
    </dgm:pt>
    <dgm:pt modelId="{85C917D1-3060-4177-B163-C843D34B2253}">
      <dgm:prSet phldrT="[Text]" custT="1"/>
      <dgm:spPr/>
      <dgm:t>
        <a:bodyPr/>
        <a:lstStyle/>
        <a:p>
          <a:pPr algn="l"/>
          <a:r>
            <a:rPr lang="en-US" sz="2000" dirty="0" smtClean="0"/>
            <a:t>Tingkat </a:t>
          </a:r>
          <a:r>
            <a:rPr lang="en-US" sz="2000" dirty="0" err="1" smtClean="0"/>
            <a:t>kesulitan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mendapatkan</a:t>
          </a:r>
          <a:r>
            <a:rPr lang="en-US" sz="2000" dirty="0" smtClean="0"/>
            <a:t> </a:t>
          </a:r>
          <a:r>
            <a:rPr lang="en-US" sz="2000" dirty="0" err="1" smtClean="0"/>
            <a:t>ganti</a:t>
          </a:r>
          <a:r>
            <a:rPr lang="en-US" sz="2000" dirty="0" smtClean="0"/>
            <a:t> </a:t>
          </a:r>
          <a:r>
            <a:rPr lang="en-US" sz="2000" dirty="0" err="1" smtClean="0"/>
            <a:t>rugi</a:t>
          </a:r>
          <a:endParaRPr lang="en-US" sz="2000" dirty="0"/>
        </a:p>
      </dgm:t>
    </dgm:pt>
    <dgm:pt modelId="{BFA1B348-2699-4E18-862A-1943808BBF96}" type="parTrans" cxnId="{8AD4BF8C-F67B-4F52-968D-0FF278354AC3}">
      <dgm:prSet/>
      <dgm:spPr/>
      <dgm:t>
        <a:bodyPr/>
        <a:lstStyle/>
        <a:p>
          <a:endParaRPr lang="en-US" sz="2000"/>
        </a:p>
      </dgm:t>
    </dgm:pt>
    <dgm:pt modelId="{8435FC2C-ACB3-42FC-85C2-9FE224B5260E}" type="sibTrans" cxnId="{8AD4BF8C-F67B-4F52-968D-0FF278354AC3}">
      <dgm:prSet/>
      <dgm:spPr/>
      <dgm:t>
        <a:bodyPr/>
        <a:lstStyle/>
        <a:p>
          <a:endParaRPr lang="en-US" sz="2000"/>
        </a:p>
      </dgm:t>
    </dgm:pt>
    <dgm:pt modelId="{A898D349-687F-4CB6-B44E-E4427DF84283}">
      <dgm:prSet phldrT="[Text]" custT="1"/>
      <dgm:spPr/>
      <dgm:t>
        <a:bodyPr/>
        <a:lstStyle/>
        <a:p>
          <a:pPr algn="l"/>
          <a:r>
            <a:rPr lang="en-US" sz="2000" dirty="0" err="1" smtClean="0"/>
            <a:t>Manfaat</a:t>
          </a:r>
          <a:r>
            <a:rPr lang="en-US" sz="2000" dirty="0" smtClean="0"/>
            <a:t> yang </a:t>
          </a:r>
          <a:r>
            <a:rPr lang="en-US" sz="2000" dirty="0" err="1" smtClean="0"/>
            <a:t>diperoleh</a:t>
          </a:r>
          <a:endParaRPr lang="en-US" sz="2000" dirty="0"/>
        </a:p>
      </dgm:t>
    </dgm:pt>
    <dgm:pt modelId="{14339EF8-BB02-427D-9F2F-DE251B71F3BB}" type="parTrans" cxnId="{11C90064-F81E-4C2E-A553-5FB1AA65EFBB}">
      <dgm:prSet/>
      <dgm:spPr/>
      <dgm:t>
        <a:bodyPr/>
        <a:lstStyle/>
        <a:p>
          <a:endParaRPr lang="en-US" sz="2000"/>
        </a:p>
      </dgm:t>
    </dgm:pt>
    <dgm:pt modelId="{08C377B2-AAEB-4DA1-AF4C-702CADD80E09}" type="sibTrans" cxnId="{11C90064-F81E-4C2E-A553-5FB1AA65EFBB}">
      <dgm:prSet/>
      <dgm:spPr/>
      <dgm:t>
        <a:bodyPr/>
        <a:lstStyle/>
        <a:p>
          <a:endParaRPr lang="en-US" sz="2000"/>
        </a:p>
      </dgm:t>
    </dgm:pt>
    <dgm:pt modelId="{88B66F46-0512-4AC0-8CE5-308D4ED16DB7}">
      <dgm:prSet phldrT="[Text]" custT="1"/>
      <dgm:spPr/>
      <dgm:t>
        <a:bodyPr/>
        <a:lstStyle/>
        <a:p>
          <a:pPr algn="l"/>
          <a:r>
            <a:rPr lang="en-US" sz="2000" dirty="0" err="1" smtClean="0"/>
            <a:t>Pengetahuan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pengalaman</a:t>
          </a:r>
          <a:endParaRPr lang="en-US" sz="2000" dirty="0"/>
        </a:p>
      </dgm:t>
    </dgm:pt>
    <dgm:pt modelId="{EE18A8F7-977C-4D5E-8C0F-72ABAC7C32B6}" type="parTrans" cxnId="{4C290164-DA8C-433E-8394-2449F9A21DD5}">
      <dgm:prSet/>
      <dgm:spPr/>
      <dgm:t>
        <a:bodyPr/>
        <a:lstStyle/>
        <a:p>
          <a:endParaRPr lang="en-US" sz="2000"/>
        </a:p>
      </dgm:t>
    </dgm:pt>
    <dgm:pt modelId="{9C9FDA57-50E7-49FB-826D-3D1B243CC31D}" type="sibTrans" cxnId="{4C290164-DA8C-433E-8394-2449F9A21DD5}">
      <dgm:prSet/>
      <dgm:spPr/>
      <dgm:t>
        <a:bodyPr/>
        <a:lstStyle/>
        <a:p>
          <a:endParaRPr lang="en-US" sz="2000"/>
        </a:p>
      </dgm:t>
    </dgm:pt>
    <dgm:pt modelId="{F6577E70-52F3-4D2F-BD8D-56D4DE9C63FD}" type="pres">
      <dgm:prSet presAssocID="{8732FF4F-C92D-46D4-8199-B69C037C34D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AFDD61A-F116-47B8-ABA4-B8B1C213EB81}" type="pres">
      <dgm:prSet presAssocID="{DA91AC18-9571-4C2B-90EA-5605CA2AE140}" presName="root1" presStyleCnt="0"/>
      <dgm:spPr/>
    </dgm:pt>
    <dgm:pt modelId="{6C9869E3-6241-4737-84EE-3B7184865F01}" type="pres">
      <dgm:prSet presAssocID="{DA91AC18-9571-4C2B-90EA-5605CA2AE140}" presName="LevelOneTextNode" presStyleLbl="node0" presStyleIdx="0" presStyleCnt="1" custScaleX="213985" custScaleY="1334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BB7C07-F5AE-4B2F-BFD3-D6C90F25D5D7}" type="pres">
      <dgm:prSet presAssocID="{DA91AC18-9571-4C2B-90EA-5605CA2AE140}" presName="level2hierChild" presStyleCnt="0"/>
      <dgm:spPr/>
    </dgm:pt>
    <dgm:pt modelId="{54004A13-5256-403F-BB3E-0FC0ECB140FC}" type="pres">
      <dgm:prSet presAssocID="{80AD7806-9D6B-4090-9D47-F21657208939}" presName="conn2-1" presStyleLbl="parChTrans1D2" presStyleIdx="0" presStyleCnt="7"/>
      <dgm:spPr/>
      <dgm:t>
        <a:bodyPr/>
        <a:lstStyle/>
        <a:p>
          <a:endParaRPr lang="id-ID"/>
        </a:p>
      </dgm:t>
    </dgm:pt>
    <dgm:pt modelId="{044B607A-AB4B-43C9-AE6A-7FF7E170FFE7}" type="pres">
      <dgm:prSet presAssocID="{80AD7806-9D6B-4090-9D47-F21657208939}" presName="connTx" presStyleLbl="parChTrans1D2" presStyleIdx="0" presStyleCnt="7"/>
      <dgm:spPr/>
      <dgm:t>
        <a:bodyPr/>
        <a:lstStyle/>
        <a:p>
          <a:endParaRPr lang="id-ID"/>
        </a:p>
      </dgm:t>
    </dgm:pt>
    <dgm:pt modelId="{8DD5549D-56DD-4863-9BBB-F7C98007483E}" type="pres">
      <dgm:prSet presAssocID="{B38DE355-4072-4941-A410-6D4DEE9D94BA}" presName="root2" presStyleCnt="0"/>
      <dgm:spPr/>
    </dgm:pt>
    <dgm:pt modelId="{3B561EBB-2C53-42EC-9C5C-9C7BE3686CF3}" type="pres">
      <dgm:prSet presAssocID="{B38DE355-4072-4941-A410-6D4DEE9D94BA}" presName="LevelTwoTextNode" presStyleLbl="node2" presStyleIdx="0" presStyleCnt="7" custScaleX="34859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4193F75-C002-4D6A-B3C8-E95EB4CF62C1}" type="pres">
      <dgm:prSet presAssocID="{B38DE355-4072-4941-A410-6D4DEE9D94BA}" presName="level3hierChild" presStyleCnt="0"/>
      <dgm:spPr/>
    </dgm:pt>
    <dgm:pt modelId="{DE79A222-B8EF-4119-9DAB-98FDB339E608}" type="pres">
      <dgm:prSet presAssocID="{9F0DC97C-DED4-4873-9E28-DEA023C994C7}" presName="conn2-1" presStyleLbl="parChTrans1D2" presStyleIdx="1" presStyleCnt="7"/>
      <dgm:spPr/>
      <dgm:t>
        <a:bodyPr/>
        <a:lstStyle/>
        <a:p>
          <a:endParaRPr lang="id-ID"/>
        </a:p>
      </dgm:t>
    </dgm:pt>
    <dgm:pt modelId="{CB419657-8338-4C2A-B3A9-0B3C9A4BBB1D}" type="pres">
      <dgm:prSet presAssocID="{9F0DC97C-DED4-4873-9E28-DEA023C994C7}" presName="connTx" presStyleLbl="parChTrans1D2" presStyleIdx="1" presStyleCnt="7"/>
      <dgm:spPr/>
      <dgm:t>
        <a:bodyPr/>
        <a:lstStyle/>
        <a:p>
          <a:endParaRPr lang="id-ID"/>
        </a:p>
      </dgm:t>
    </dgm:pt>
    <dgm:pt modelId="{6A6C344C-FF76-411E-9858-77807AB11F02}" type="pres">
      <dgm:prSet presAssocID="{816565D3-AF94-40A9-9E4B-CE78A71BCE1E}" presName="root2" presStyleCnt="0"/>
      <dgm:spPr/>
    </dgm:pt>
    <dgm:pt modelId="{D22CB391-775E-4DC7-9525-8302538B1940}" type="pres">
      <dgm:prSet presAssocID="{816565D3-AF94-40A9-9E4B-CE78A71BCE1E}" presName="LevelTwoTextNode" presStyleLbl="node2" presStyleIdx="1" presStyleCnt="7" custScaleX="3485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C8775C-57A5-4CA7-A2B0-8E5CB66029E6}" type="pres">
      <dgm:prSet presAssocID="{816565D3-AF94-40A9-9E4B-CE78A71BCE1E}" presName="level3hierChild" presStyleCnt="0"/>
      <dgm:spPr/>
    </dgm:pt>
    <dgm:pt modelId="{CCF55685-2173-4318-8E1C-75292192A258}" type="pres">
      <dgm:prSet presAssocID="{14339EF8-BB02-427D-9F2F-DE251B71F3BB}" presName="conn2-1" presStyleLbl="parChTrans1D2" presStyleIdx="2" presStyleCnt="7"/>
      <dgm:spPr/>
      <dgm:t>
        <a:bodyPr/>
        <a:lstStyle/>
        <a:p>
          <a:endParaRPr lang="id-ID"/>
        </a:p>
      </dgm:t>
    </dgm:pt>
    <dgm:pt modelId="{70995345-7337-4305-9789-F8F78B98CF22}" type="pres">
      <dgm:prSet presAssocID="{14339EF8-BB02-427D-9F2F-DE251B71F3BB}" presName="connTx" presStyleLbl="parChTrans1D2" presStyleIdx="2" presStyleCnt="7"/>
      <dgm:spPr/>
      <dgm:t>
        <a:bodyPr/>
        <a:lstStyle/>
        <a:p>
          <a:endParaRPr lang="id-ID"/>
        </a:p>
      </dgm:t>
    </dgm:pt>
    <dgm:pt modelId="{FD2B005E-483C-4048-B85E-DE5EF04C002F}" type="pres">
      <dgm:prSet presAssocID="{A898D349-687F-4CB6-B44E-E4427DF84283}" presName="root2" presStyleCnt="0"/>
      <dgm:spPr/>
    </dgm:pt>
    <dgm:pt modelId="{66E246FB-9453-4D67-BD5B-FCC74CADBE53}" type="pres">
      <dgm:prSet presAssocID="{A898D349-687F-4CB6-B44E-E4427DF84283}" presName="LevelTwoTextNode" presStyleLbl="node2" presStyleIdx="2" presStyleCnt="7" custScaleX="34859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1BFE9E1-BF91-4AB8-95B5-9F11CCA08453}" type="pres">
      <dgm:prSet presAssocID="{A898D349-687F-4CB6-B44E-E4427DF84283}" presName="level3hierChild" presStyleCnt="0"/>
      <dgm:spPr/>
    </dgm:pt>
    <dgm:pt modelId="{885571CB-9A66-4D5A-A433-F71AAF81B2A1}" type="pres">
      <dgm:prSet presAssocID="{EE18A8F7-977C-4D5E-8C0F-72ABAC7C32B6}" presName="conn2-1" presStyleLbl="parChTrans1D2" presStyleIdx="3" presStyleCnt="7"/>
      <dgm:spPr/>
      <dgm:t>
        <a:bodyPr/>
        <a:lstStyle/>
        <a:p>
          <a:endParaRPr lang="id-ID"/>
        </a:p>
      </dgm:t>
    </dgm:pt>
    <dgm:pt modelId="{36D26CDC-E682-4375-90CA-E0180E1E1F0E}" type="pres">
      <dgm:prSet presAssocID="{EE18A8F7-977C-4D5E-8C0F-72ABAC7C32B6}" presName="connTx" presStyleLbl="parChTrans1D2" presStyleIdx="3" presStyleCnt="7"/>
      <dgm:spPr/>
      <dgm:t>
        <a:bodyPr/>
        <a:lstStyle/>
        <a:p>
          <a:endParaRPr lang="id-ID"/>
        </a:p>
      </dgm:t>
    </dgm:pt>
    <dgm:pt modelId="{E791EDB1-5CB1-4BEA-919E-CE14222CE44E}" type="pres">
      <dgm:prSet presAssocID="{88B66F46-0512-4AC0-8CE5-308D4ED16DB7}" presName="root2" presStyleCnt="0"/>
      <dgm:spPr/>
    </dgm:pt>
    <dgm:pt modelId="{34854595-2B1B-4FD0-B2C3-26FF0C13C866}" type="pres">
      <dgm:prSet presAssocID="{88B66F46-0512-4AC0-8CE5-308D4ED16DB7}" presName="LevelTwoTextNode" presStyleLbl="node2" presStyleIdx="3" presStyleCnt="7" custScaleX="3485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6CCD94-0A32-4ED1-A5E5-1466BB748208}" type="pres">
      <dgm:prSet presAssocID="{88B66F46-0512-4AC0-8CE5-308D4ED16DB7}" presName="level3hierChild" presStyleCnt="0"/>
      <dgm:spPr/>
    </dgm:pt>
    <dgm:pt modelId="{A914E370-C16D-41F5-9803-EC439B957842}" type="pres">
      <dgm:prSet presAssocID="{ACD2BB77-2D68-43CA-81B2-B20B4D4AC2C6}" presName="conn2-1" presStyleLbl="parChTrans1D2" presStyleIdx="4" presStyleCnt="7"/>
      <dgm:spPr/>
      <dgm:t>
        <a:bodyPr/>
        <a:lstStyle/>
        <a:p>
          <a:endParaRPr lang="id-ID"/>
        </a:p>
      </dgm:t>
    </dgm:pt>
    <dgm:pt modelId="{16CAAB9D-AACF-4759-8376-8BD88BCCDA97}" type="pres">
      <dgm:prSet presAssocID="{ACD2BB77-2D68-43CA-81B2-B20B4D4AC2C6}" presName="connTx" presStyleLbl="parChTrans1D2" presStyleIdx="4" presStyleCnt="7"/>
      <dgm:spPr/>
      <dgm:t>
        <a:bodyPr/>
        <a:lstStyle/>
        <a:p>
          <a:endParaRPr lang="id-ID"/>
        </a:p>
      </dgm:t>
    </dgm:pt>
    <dgm:pt modelId="{F1763174-BFAE-4410-BD60-8E646F370239}" type="pres">
      <dgm:prSet presAssocID="{A07409E8-83D4-4510-A1A1-93E62EF008DE}" presName="root2" presStyleCnt="0"/>
      <dgm:spPr/>
    </dgm:pt>
    <dgm:pt modelId="{03018A51-2CFE-442F-8F98-9D76F9C5706B}" type="pres">
      <dgm:prSet presAssocID="{A07409E8-83D4-4510-A1A1-93E62EF008DE}" presName="LevelTwoTextNode" presStyleLbl="node2" presStyleIdx="4" presStyleCnt="7" custScaleX="34859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882E96C-313D-4CC9-9AB7-5ABEB6CDAAA8}" type="pres">
      <dgm:prSet presAssocID="{A07409E8-83D4-4510-A1A1-93E62EF008DE}" presName="level3hierChild" presStyleCnt="0"/>
      <dgm:spPr/>
    </dgm:pt>
    <dgm:pt modelId="{37C25365-53E7-4CBA-BA2B-EE21F308888B}" type="pres">
      <dgm:prSet presAssocID="{BFA1B348-2699-4E18-862A-1943808BBF96}" presName="conn2-1" presStyleLbl="parChTrans1D2" presStyleIdx="5" presStyleCnt="7"/>
      <dgm:spPr/>
      <dgm:t>
        <a:bodyPr/>
        <a:lstStyle/>
        <a:p>
          <a:endParaRPr lang="id-ID"/>
        </a:p>
      </dgm:t>
    </dgm:pt>
    <dgm:pt modelId="{B48E1EBB-0EC0-4FC2-BB8D-DFFA66C26DC7}" type="pres">
      <dgm:prSet presAssocID="{BFA1B348-2699-4E18-862A-1943808BBF96}" presName="connTx" presStyleLbl="parChTrans1D2" presStyleIdx="5" presStyleCnt="7"/>
      <dgm:spPr/>
      <dgm:t>
        <a:bodyPr/>
        <a:lstStyle/>
        <a:p>
          <a:endParaRPr lang="id-ID"/>
        </a:p>
      </dgm:t>
    </dgm:pt>
    <dgm:pt modelId="{C886F6C1-91EA-4115-8F98-56B15E3B9A99}" type="pres">
      <dgm:prSet presAssocID="{85C917D1-3060-4177-B163-C843D34B2253}" presName="root2" presStyleCnt="0"/>
      <dgm:spPr/>
    </dgm:pt>
    <dgm:pt modelId="{D50D21E6-6390-420D-A0BC-E0B2B55A0006}" type="pres">
      <dgm:prSet presAssocID="{85C917D1-3060-4177-B163-C843D34B2253}" presName="LevelTwoTextNode" presStyleLbl="node2" presStyleIdx="5" presStyleCnt="7" custScaleX="34859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EFB0324-652C-409A-B73B-C3A3CC751F2B}" type="pres">
      <dgm:prSet presAssocID="{85C917D1-3060-4177-B163-C843D34B2253}" presName="level3hierChild" presStyleCnt="0"/>
      <dgm:spPr/>
    </dgm:pt>
    <dgm:pt modelId="{888C91B6-7A20-4ECB-B962-1C7C3F115C87}" type="pres">
      <dgm:prSet presAssocID="{F8AF2C09-7E25-4C2F-97CD-7BF51AAC2D55}" presName="conn2-1" presStyleLbl="parChTrans1D2" presStyleIdx="6" presStyleCnt="7"/>
      <dgm:spPr/>
      <dgm:t>
        <a:bodyPr/>
        <a:lstStyle/>
        <a:p>
          <a:endParaRPr lang="id-ID"/>
        </a:p>
      </dgm:t>
    </dgm:pt>
    <dgm:pt modelId="{EEC6F7B4-0CF6-4758-A954-6ECAEE587E89}" type="pres">
      <dgm:prSet presAssocID="{F8AF2C09-7E25-4C2F-97CD-7BF51AAC2D55}" presName="connTx" presStyleLbl="parChTrans1D2" presStyleIdx="6" presStyleCnt="7"/>
      <dgm:spPr/>
      <dgm:t>
        <a:bodyPr/>
        <a:lstStyle/>
        <a:p>
          <a:endParaRPr lang="id-ID"/>
        </a:p>
      </dgm:t>
    </dgm:pt>
    <dgm:pt modelId="{FE673211-09A1-43D9-9435-86D324A7E3F0}" type="pres">
      <dgm:prSet presAssocID="{13FCD4CC-9AE3-4A6C-B5F1-43B05A89ACB3}" presName="root2" presStyleCnt="0"/>
      <dgm:spPr/>
    </dgm:pt>
    <dgm:pt modelId="{858310B2-B9D8-4434-80A2-CC7BFDAAE2AC}" type="pres">
      <dgm:prSet presAssocID="{13FCD4CC-9AE3-4A6C-B5F1-43B05A89ACB3}" presName="LevelTwoTextNode" presStyleLbl="node2" presStyleIdx="6" presStyleCnt="7" custScaleX="3485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86838A-68B3-4B6D-A8F1-0BF6EDEF0D24}" type="pres">
      <dgm:prSet presAssocID="{13FCD4CC-9AE3-4A6C-B5F1-43B05A89ACB3}" presName="level3hierChild" presStyleCnt="0"/>
      <dgm:spPr/>
    </dgm:pt>
  </dgm:ptLst>
  <dgm:cxnLst>
    <dgm:cxn modelId="{505D1DA3-8617-4231-ADD2-C3F733B7A964}" type="presOf" srcId="{9F0DC97C-DED4-4873-9E28-DEA023C994C7}" destId="{DE79A222-B8EF-4119-9DAB-98FDB339E608}" srcOrd="0" destOrd="0" presId="urn:microsoft.com/office/officeart/2008/layout/HorizontalMultiLevelHierarchy"/>
    <dgm:cxn modelId="{F2B05E08-D345-437C-9A2D-8A8205380041}" type="presOf" srcId="{F8AF2C09-7E25-4C2F-97CD-7BF51AAC2D55}" destId="{888C91B6-7A20-4ECB-B962-1C7C3F115C87}" srcOrd="0" destOrd="0" presId="urn:microsoft.com/office/officeart/2008/layout/HorizontalMultiLevelHierarchy"/>
    <dgm:cxn modelId="{8AD4BF8C-F67B-4F52-968D-0FF278354AC3}" srcId="{DA91AC18-9571-4C2B-90EA-5605CA2AE140}" destId="{85C917D1-3060-4177-B163-C843D34B2253}" srcOrd="5" destOrd="0" parTransId="{BFA1B348-2699-4E18-862A-1943808BBF96}" sibTransId="{8435FC2C-ACB3-42FC-85C2-9FE224B5260E}"/>
    <dgm:cxn modelId="{C00D665C-D4DA-4C4E-A2D3-F952E72705F6}" type="presOf" srcId="{BFA1B348-2699-4E18-862A-1943808BBF96}" destId="{37C25365-53E7-4CBA-BA2B-EE21F308888B}" srcOrd="0" destOrd="0" presId="urn:microsoft.com/office/officeart/2008/layout/HorizontalMultiLevelHierarchy"/>
    <dgm:cxn modelId="{2A1E6120-957F-44D0-9BA9-A2F8C4FB2AF2}" type="presOf" srcId="{A898D349-687F-4CB6-B44E-E4427DF84283}" destId="{66E246FB-9453-4D67-BD5B-FCC74CADBE53}" srcOrd="0" destOrd="0" presId="urn:microsoft.com/office/officeart/2008/layout/HorizontalMultiLevelHierarchy"/>
    <dgm:cxn modelId="{883E5C0F-CCE5-4832-9D7A-2219E5A68AC8}" type="presOf" srcId="{B38DE355-4072-4941-A410-6D4DEE9D94BA}" destId="{3B561EBB-2C53-42EC-9C5C-9C7BE3686CF3}" srcOrd="0" destOrd="0" presId="urn:microsoft.com/office/officeart/2008/layout/HorizontalMultiLevelHierarchy"/>
    <dgm:cxn modelId="{6B53DD86-02A1-4441-BABE-278AD65A43CA}" type="presOf" srcId="{EE18A8F7-977C-4D5E-8C0F-72ABAC7C32B6}" destId="{36D26CDC-E682-4375-90CA-E0180E1E1F0E}" srcOrd="1" destOrd="0" presId="urn:microsoft.com/office/officeart/2008/layout/HorizontalMultiLevelHierarchy"/>
    <dgm:cxn modelId="{20752631-94AB-4E3C-9143-7D3AFE28F7CC}" srcId="{DA91AC18-9571-4C2B-90EA-5605CA2AE140}" destId="{A07409E8-83D4-4510-A1A1-93E62EF008DE}" srcOrd="4" destOrd="0" parTransId="{ACD2BB77-2D68-43CA-81B2-B20B4D4AC2C6}" sibTransId="{BEA35044-1628-4F9C-AAF5-3FC46DA03F57}"/>
    <dgm:cxn modelId="{B3DDD341-FFB8-41CE-BB27-7F4499FCA6C0}" type="presOf" srcId="{13FCD4CC-9AE3-4A6C-B5F1-43B05A89ACB3}" destId="{858310B2-B9D8-4434-80A2-CC7BFDAAE2AC}" srcOrd="0" destOrd="0" presId="urn:microsoft.com/office/officeart/2008/layout/HorizontalMultiLevelHierarchy"/>
    <dgm:cxn modelId="{F7CF40E6-F89D-4E4E-A307-44DA01D08F08}" type="presOf" srcId="{F8AF2C09-7E25-4C2F-97CD-7BF51AAC2D55}" destId="{EEC6F7B4-0CF6-4758-A954-6ECAEE587E89}" srcOrd="1" destOrd="0" presId="urn:microsoft.com/office/officeart/2008/layout/HorizontalMultiLevelHierarchy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85C9086A-E592-4650-8365-64952CEAABC5}" type="presOf" srcId="{85C917D1-3060-4177-B163-C843D34B2253}" destId="{D50D21E6-6390-420D-A0BC-E0B2B55A0006}" srcOrd="0" destOrd="0" presId="urn:microsoft.com/office/officeart/2008/layout/HorizontalMultiLevelHierarchy"/>
    <dgm:cxn modelId="{4C290164-DA8C-433E-8394-2449F9A21DD5}" srcId="{DA91AC18-9571-4C2B-90EA-5605CA2AE140}" destId="{88B66F46-0512-4AC0-8CE5-308D4ED16DB7}" srcOrd="3" destOrd="0" parTransId="{EE18A8F7-977C-4D5E-8C0F-72ABAC7C32B6}" sibTransId="{9C9FDA57-50E7-49FB-826D-3D1B243CC31D}"/>
    <dgm:cxn modelId="{1C207828-A7DE-44AC-BA8E-8FFA7D3D6515}" type="presOf" srcId="{ACD2BB77-2D68-43CA-81B2-B20B4D4AC2C6}" destId="{A914E370-C16D-41F5-9803-EC439B957842}" srcOrd="0" destOrd="0" presId="urn:microsoft.com/office/officeart/2008/layout/HorizontalMultiLevelHierarchy"/>
    <dgm:cxn modelId="{3909D724-5C88-48E6-BA57-124FB50E7E14}" type="presOf" srcId="{80AD7806-9D6B-4090-9D47-F21657208939}" destId="{54004A13-5256-403F-BB3E-0FC0ECB140FC}" srcOrd="0" destOrd="0" presId="urn:microsoft.com/office/officeart/2008/layout/HorizontalMultiLevelHierarchy"/>
    <dgm:cxn modelId="{AAFD3927-45A8-4DDE-82B1-FCFD13CB5464}" type="presOf" srcId="{14339EF8-BB02-427D-9F2F-DE251B71F3BB}" destId="{CCF55685-2173-4318-8E1C-75292192A258}" srcOrd="0" destOrd="0" presId="urn:microsoft.com/office/officeart/2008/layout/HorizontalMultiLevelHierarchy"/>
    <dgm:cxn modelId="{09E89976-239E-4ADA-B8DB-446DABD99EC3}" type="presOf" srcId="{BFA1B348-2699-4E18-862A-1943808BBF96}" destId="{B48E1EBB-0EC0-4FC2-BB8D-DFFA66C26DC7}" srcOrd="1" destOrd="0" presId="urn:microsoft.com/office/officeart/2008/layout/HorizontalMultiLevelHierarchy"/>
    <dgm:cxn modelId="{11C90064-F81E-4C2E-A553-5FB1AA65EFBB}" srcId="{DA91AC18-9571-4C2B-90EA-5605CA2AE140}" destId="{A898D349-687F-4CB6-B44E-E4427DF84283}" srcOrd="2" destOrd="0" parTransId="{14339EF8-BB02-427D-9F2F-DE251B71F3BB}" sibTransId="{08C377B2-AAEB-4DA1-AF4C-702CADD80E09}"/>
    <dgm:cxn modelId="{3D4942E6-6826-4B7B-B3F5-AB51F0A75C5C}" type="presOf" srcId="{DA91AC18-9571-4C2B-90EA-5605CA2AE140}" destId="{6C9869E3-6241-4737-84EE-3B7184865F01}" srcOrd="0" destOrd="0" presId="urn:microsoft.com/office/officeart/2008/layout/HorizontalMultiLevelHierarchy"/>
    <dgm:cxn modelId="{330E51DF-0289-4364-B835-C3F2F5FDEE7E}" srcId="{DA91AC18-9571-4C2B-90EA-5605CA2AE140}" destId="{13FCD4CC-9AE3-4A6C-B5F1-43B05A89ACB3}" srcOrd="6" destOrd="0" parTransId="{F8AF2C09-7E25-4C2F-97CD-7BF51AAC2D55}" sibTransId="{2BDCB008-8221-4917-A258-DD8BFECF5119}"/>
    <dgm:cxn modelId="{88EC01B4-2798-4A93-8664-731764FB8C0A}" type="presOf" srcId="{14339EF8-BB02-427D-9F2F-DE251B71F3BB}" destId="{70995345-7337-4305-9789-F8F78B98CF22}" srcOrd="1" destOrd="0" presId="urn:microsoft.com/office/officeart/2008/layout/HorizontalMultiLevelHierarchy"/>
    <dgm:cxn modelId="{C2EC4DD9-1B56-4147-A028-6AF867301CF6}" type="presOf" srcId="{9F0DC97C-DED4-4873-9E28-DEA023C994C7}" destId="{CB419657-8338-4C2A-B3A9-0B3C9A4BBB1D}" srcOrd="1" destOrd="0" presId="urn:microsoft.com/office/officeart/2008/layout/HorizontalMultiLevelHierarchy"/>
    <dgm:cxn modelId="{E975FC11-67D9-49CC-9CF8-90729837093B}" srcId="{DA91AC18-9571-4C2B-90EA-5605CA2AE140}" destId="{816565D3-AF94-40A9-9E4B-CE78A71BCE1E}" srcOrd="1" destOrd="0" parTransId="{9F0DC97C-DED4-4873-9E28-DEA023C994C7}" sibTransId="{8609862B-A317-405E-BACB-5FC640650597}"/>
    <dgm:cxn modelId="{C8581BE9-1A08-417C-AFE0-722C7B37D43E}" type="presOf" srcId="{ACD2BB77-2D68-43CA-81B2-B20B4D4AC2C6}" destId="{16CAAB9D-AACF-4759-8376-8BD88BCCDA97}" srcOrd="1" destOrd="0" presId="urn:microsoft.com/office/officeart/2008/layout/HorizontalMultiLevelHierarchy"/>
    <dgm:cxn modelId="{77A991C1-DB25-43FA-801A-9870BAF319C3}" type="presOf" srcId="{A07409E8-83D4-4510-A1A1-93E62EF008DE}" destId="{03018A51-2CFE-442F-8F98-9D76F9C5706B}" srcOrd="0" destOrd="0" presId="urn:microsoft.com/office/officeart/2008/layout/HorizontalMultiLevelHierarchy"/>
    <dgm:cxn modelId="{C4072DE7-BFBD-4827-8985-7FCF4482590F}" type="presOf" srcId="{816565D3-AF94-40A9-9E4B-CE78A71BCE1E}" destId="{D22CB391-775E-4DC7-9525-8302538B1940}" srcOrd="0" destOrd="0" presId="urn:microsoft.com/office/officeart/2008/layout/HorizontalMultiLevelHierarchy"/>
    <dgm:cxn modelId="{3AEAA535-642B-4BB2-8A0B-0C43A728DDF0}" type="presOf" srcId="{80AD7806-9D6B-4090-9D47-F21657208939}" destId="{044B607A-AB4B-43C9-AE6A-7FF7E170FFE7}" srcOrd="1" destOrd="0" presId="urn:microsoft.com/office/officeart/2008/layout/HorizontalMultiLevelHierarchy"/>
    <dgm:cxn modelId="{B1B22B49-3CF3-42B1-BE1C-FC001C1C0E05}" type="presOf" srcId="{8732FF4F-C92D-46D4-8199-B69C037C34D9}" destId="{F6577E70-52F3-4D2F-BD8D-56D4DE9C63FD}" srcOrd="0" destOrd="0" presId="urn:microsoft.com/office/officeart/2008/layout/HorizontalMultiLevelHierarchy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727C41F6-39B9-4736-8CBC-9FEF36FB99C8}" type="presOf" srcId="{EE18A8F7-977C-4D5E-8C0F-72ABAC7C32B6}" destId="{885571CB-9A66-4D5A-A433-F71AAF81B2A1}" srcOrd="0" destOrd="0" presId="urn:microsoft.com/office/officeart/2008/layout/HorizontalMultiLevelHierarchy"/>
    <dgm:cxn modelId="{4D5B8ACE-1CB4-4095-A972-9C44D4F3DF40}" type="presOf" srcId="{88B66F46-0512-4AC0-8CE5-308D4ED16DB7}" destId="{34854595-2B1B-4FD0-B2C3-26FF0C13C866}" srcOrd="0" destOrd="0" presId="urn:microsoft.com/office/officeart/2008/layout/HorizontalMultiLevelHierarchy"/>
    <dgm:cxn modelId="{29BED908-67F0-4275-B5B6-3567A865F552}" type="presParOf" srcId="{F6577E70-52F3-4D2F-BD8D-56D4DE9C63FD}" destId="{DAFDD61A-F116-47B8-ABA4-B8B1C213EB81}" srcOrd="0" destOrd="0" presId="urn:microsoft.com/office/officeart/2008/layout/HorizontalMultiLevelHierarchy"/>
    <dgm:cxn modelId="{60CA5B52-D1BA-441F-AFBC-35E47FD4378D}" type="presParOf" srcId="{DAFDD61A-F116-47B8-ABA4-B8B1C213EB81}" destId="{6C9869E3-6241-4737-84EE-3B7184865F01}" srcOrd="0" destOrd="0" presId="urn:microsoft.com/office/officeart/2008/layout/HorizontalMultiLevelHierarchy"/>
    <dgm:cxn modelId="{1B91A8C7-5371-4BF0-85B0-A9745DEC6F01}" type="presParOf" srcId="{DAFDD61A-F116-47B8-ABA4-B8B1C213EB81}" destId="{C6BB7C07-F5AE-4B2F-BFD3-D6C90F25D5D7}" srcOrd="1" destOrd="0" presId="urn:microsoft.com/office/officeart/2008/layout/HorizontalMultiLevelHierarchy"/>
    <dgm:cxn modelId="{FAB82F8E-ED1C-4EB4-B2B1-9951657B3D7F}" type="presParOf" srcId="{C6BB7C07-F5AE-4B2F-BFD3-D6C90F25D5D7}" destId="{54004A13-5256-403F-BB3E-0FC0ECB140FC}" srcOrd="0" destOrd="0" presId="urn:microsoft.com/office/officeart/2008/layout/HorizontalMultiLevelHierarchy"/>
    <dgm:cxn modelId="{C9982910-B466-482E-B6B7-A8CCE54D82B2}" type="presParOf" srcId="{54004A13-5256-403F-BB3E-0FC0ECB140FC}" destId="{044B607A-AB4B-43C9-AE6A-7FF7E170FFE7}" srcOrd="0" destOrd="0" presId="urn:microsoft.com/office/officeart/2008/layout/HorizontalMultiLevelHierarchy"/>
    <dgm:cxn modelId="{BFA48C39-8208-428F-B33C-0C4D49DD25E7}" type="presParOf" srcId="{C6BB7C07-F5AE-4B2F-BFD3-D6C90F25D5D7}" destId="{8DD5549D-56DD-4863-9BBB-F7C98007483E}" srcOrd="1" destOrd="0" presId="urn:microsoft.com/office/officeart/2008/layout/HorizontalMultiLevelHierarchy"/>
    <dgm:cxn modelId="{8AF1F5C0-44B4-4AB1-B628-00BD85830996}" type="presParOf" srcId="{8DD5549D-56DD-4863-9BBB-F7C98007483E}" destId="{3B561EBB-2C53-42EC-9C5C-9C7BE3686CF3}" srcOrd="0" destOrd="0" presId="urn:microsoft.com/office/officeart/2008/layout/HorizontalMultiLevelHierarchy"/>
    <dgm:cxn modelId="{3A9DB042-C51C-41DA-ACA6-38B15FA83038}" type="presParOf" srcId="{8DD5549D-56DD-4863-9BBB-F7C98007483E}" destId="{44193F75-C002-4D6A-B3C8-E95EB4CF62C1}" srcOrd="1" destOrd="0" presId="urn:microsoft.com/office/officeart/2008/layout/HorizontalMultiLevelHierarchy"/>
    <dgm:cxn modelId="{F3011302-6AA3-408C-AFCF-6EA51EDED56A}" type="presParOf" srcId="{C6BB7C07-F5AE-4B2F-BFD3-D6C90F25D5D7}" destId="{DE79A222-B8EF-4119-9DAB-98FDB339E608}" srcOrd="2" destOrd="0" presId="urn:microsoft.com/office/officeart/2008/layout/HorizontalMultiLevelHierarchy"/>
    <dgm:cxn modelId="{F0B8A289-E0BF-4FD4-BBE1-8B073A81E11C}" type="presParOf" srcId="{DE79A222-B8EF-4119-9DAB-98FDB339E608}" destId="{CB419657-8338-4C2A-B3A9-0B3C9A4BBB1D}" srcOrd="0" destOrd="0" presId="urn:microsoft.com/office/officeart/2008/layout/HorizontalMultiLevelHierarchy"/>
    <dgm:cxn modelId="{3C949F92-F624-49B0-B0EA-38974B45E199}" type="presParOf" srcId="{C6BB7C07-F5AE-4B2F-BFD3-D6C90F25D5D7}" destId="{6A6C344C-FF76-411E-9858-77807AB11F02}" srcOrd="3" destOrd="0" presId="urn:microsoft.com/office/officeart/2008/layout/HorizontalMultiLevelHierarchy"/>
    <dgm:cxn modelId="{ED0817B6-BB2F-457F-9893-F46733FD1F98}" type="presParOf" srcId="{6A6C344C-FF76-411E-9858-77807AB11F02}" destId="{D22CB391-775E-4DC7-9525-8302538B1940}" srcOrd="0" destOrd="0" presId="urn:microsoft.com/office/officeart/2008/layout/HorizontalMultiLevelHierarchy"/>
    <dgm:cxn modelId="{0B245F16-2856-475E-B3FA-0574848F0295}" type="presParOf" srcId="{6A6C344C-FF76-411E-9858-77807AB11F02}" destId="{16C8775C-57A5-4CA7-A2B0-8E5CB66029E6}" srcOrd="1" destOrd="0" presId="urn:microsoft.com/office/officeart/2008/layout/HorizontalMultiLevelHierarchy"/>
    <dgm:cxn modelId="{3757A6F0-CE79-46C3-90A6-A91478CC5029}" type="presParOf" srcId="{C6BB7C07-F5AE-4B2F-BFD3-D6C90F25D5D7}" destId="{CCF55685-2173-4318-8E1C-75292192A258}" srcOrd="4" destOrd="0" presId="urn:microsoft.com/office/officeart/2008/layout/HorizontalMultiLevelHierarchy"/>
    <dgm:cxn modelId="{B62AAAA2-2F74-458B-B5C4-26B98FDED1A3}" type="presParOf" srcId="{CCF55685-2173-4318-8E1C-75292192A258}" destId="{70995345-7337-4305-9789-F8F78B98CF22}" srcOrd="0" destOrd="0" presId="urn:microsoft.com/office/officeart/2008/layout/HorizontalMultiLevelHierarchy"/>
    <dgm:cxn modelId="{43B03321-3596-4EF3-B728-44B2474A46C2}" type="presParOf" srcId="{C6BB7C07-F5AE-4B2F-BFD3-D6C90F25D5D7}" destId="{FD2B005E-483C-4048-B85E-DE5EF04C002F}" srcOrd="5" destOrd="0" presId="urn:microsoft.com/office/officeart/2008/layout/HorizontalMultiLevelHierarchy"/>
    <dgm:cxn modelId="{F52A0EB4-C212-48BC-B52A-DB5E0DF898A0}" type="presParOf" srcId="{FD2B005E-483C-4048-B85E-DE5EF04C002F}" destId="{66E246FB-9453-4D67-BD5B-FCC74CADBE53}" srcOrd="0" destOrd="0" presId="urn:microsoft.com/office/officeart/2008/layout/HorizontalMultiLevelHierarchy"/>
    <dgm:cxn modelId="{BF218342-D828-46F9-B2DB-99B9573EA0A5}" type="presParOf" srcId="{FD2B005E-483C-4048-B85E-DE5EF04C002F}" destId="{81BFE9E1-BF91-4AB8-95B5-9F11CCA08453}" srcOrd="1" destOrd="0" presId="urn:microsoft.com/office/officeart/2008/layout/HorizontalMultiLevelHierarchy"/>
    <dgm:cxn modelId="{2E3F2A5E-85DD-4055-B072-1F7384BAD914}" type="presParOf" srcId="{C6BB7C07-F5AE-4B2F-BFD3-D6C90F25D5D7}" destId="{885571CB-9A66-4D5A-A433-F71AAF81B2A1}" srcOrd="6" destOrd="0" presId="urn:microsoft.com/office/officeart/2008/layout/HorizontalMultiLevelHierarchy"/>
    <dgm:cxn modelId="{DC1A0451-DD15-4E80-ACD3-17D53E677D1D}" type="presParOf" srcId="{885571CB-9A66-4D5A-A433-F71AAF81B2A1}" destId="{36D26CDC-E682-4375-90CA-E0180E1E1F0E}" srcOrd="0" destOrd="0" presId="urn:microsoft.com/office/officeart/2008/layout/HorizontalMultiLevelHierarchy"/>
    <dgm:cxn modelId="{49C37AE0-3697-4DFE-879E-95A69CE9943E}" type="presParOf" srcId="{C6BB7C07-F5AE-4B2F-BFD3-D6C90F25D5D7}" destId="{E791EDB1-5CB1-4BEA-919E-CE14222CE44E}" srcOrd="7" destOrd="0" presId="urn:microsoft.com/office/officeart/2008/layout/HorizontalMultiLevelHierarchy"/>
    <dgm:cxn modelId="{B445499D-121E-4F9E-9367-5AA7A210C334}" type="presParOf" srcId="{E791EDB1-5CB1-4BEA-919E-CE14222CE44E}" destId="{34854595-2B1B-4FD0-B2C3-26FF0C13C866}" srcOrd="0" destOrd="0" presId="urn:microsoft.com/office/officeart/2008/layout/HorizontalMultiLevelHierarchy"/>
    <dgm:cxn modelId="{88F5ED28-7D63-4476-9F88-791C6ABF47CE}" type="presParOf" srcId="{E791EDB1-5CB1-4BEA-919E-CE14222CE44E}" destId="{836CCD94-0A32-4ED1-A5E5-1466BB748208}" srcOrd="1" destOrd="0" presId="urn:microsoft.com/office/officeart/2008/layout/HorizontalMultiLevelHierarchy"/>
    <dgm:cxn modelId="{5C5DB253-4F2E-43E3-93B4-01A2A181191A}" type="presParOf" srcId="{C6BB7C07-F5AE-4B2F-BFD3-D6C90F25D5D7}" destId="{A914E370-C16D-41F5-9803-EC439B957842}" srcOrd="8" destOrd="0" presId="urn:microsoft.com/office/officeart/2008/layout/HorizontalMultiLevelHierarchy"/>
    <dgm:cxn modelId="{73B7EA9F-37B0-4718-AEF1-38EC09D1F961}" type="presParOf" srcId="{A914E370-C16D-41F5-9803-EC439B957842}" destId="{16CAAB9D-AACF-4759-8376-8BD88BCCDA97}" srcOrd="0" destOrd="0" presId="urn:microsoft.com/office/officeart/2008/layout/HorizontalMultiLevelHierarchy"/>
    <dgm:cxn modelId="{3F5B23DD-9D3F-4734-8B6F-9E2754457DF2}" type="presParOf" srcId="{C6BB7C07-F5AE-4B2F-BFD3-D6C90F25D5D7}" destId="{F1763174-BFAE-4410-BD60-8E646F370239}" srcOrd="9" destOrd="0" presId="urn:microsoft.com/office/officeart/2008/layout/HorizontalMultiLevelHierarchy"/>
    <dgm:cxn modelId="{BA61DC71-1137-4E08-9E60-871D6B923335}" type="presParOf" srcId="{F1763174-BFAE-4410-BD60-8E646F370239}" destId="{03018A51-2CFE-442F-8F98-9D76F9C5706B}" srcOrd="0" destOrd="0" presId="urn:microsoft.com/office/officeart/2008/layout/HorizontalMultiLevelHierarchy"/>
    <dgm:cxn modelId="{251FC612-30FE-436C-B8AE-C859AF50CEDB}" type="presParOf" srcId="{F1763174-BFAE-4410-BD60-8E646F370239}" destId="{9882E96C-313D-4CC9-9AB7-5ABEB6CDAAA8}" srcOrd="1" destOrd="0" presId="urn:microsoft.com/office/officeart/2008/layout/HorizontalMultiLevelHierarchy"/>
    <dgm:cxn modelId="{B0068AD0-594B-4709-9222-D93F874FA85F}" type="presParOf" srcId="{C6BB7C07-F5AE-4B2F-BFD3-D6C90F25D5D7}" destId="{37C25365-53E7-4CBA-BA2B-EE21F308888B}" srcOrd="10" destOrd="0" presId="urn:microsoft.com/office/officeart/2008/layout/HorizontalMultiLevelHierarchy"/>
    <dgm:cxn modelId="{B41A375C-94A5-4A11-A235-C915EDC8E2B0}" type="presParOf" srcId="{37C25365-53E7-4CBA-BA2B-EE21F308888B}" destId="{B48E1EBB-0EC0-4FC2-BB8D-DFFA66C26DC7}" srcOrd="0" destOrd="0" presId="urn:microsoft.com/office/officeart/2008/layout/HorizontalMultiLevelHierarchy"/>
    <dgm:cxn modelId="{442D55AF-3298-41B4-803D-2831996F1638}" type="presParOf" srcId="{C6BB7C07-F5AE-4B2F-BFD3-D6C90F25D5D7}" destId="{C886F6C1-91EA-4115-8F98-56B15E3B9A99}" srcOrd="11" destOrd="0" presId="urn:microsoft.com/office/officeart/2008/layout/HorizontalMultiLevelHierarchy"/>
    <dgm:cxn modelId="{2C5F7161-4E36-4D1C-9477-F366CEDA289F}" type="presParOf" srcId="{C886F6C1-91EA-4115-8F98-56B15E3B9A99}" destId="{D50D21E6-6390-420D-A0BC-E0B2B55A0006}" srcOrd="0" destOrd="0" presId="urn:microsoft.com/office/officeart/2008/layout/HorizontalMultiLevelHierarchy"/>
    <dgm:cxn modelId="{BA749DBF-280A-4044-B6B0-A15B8CD464DF}" type="presParOf" srcId="{C886F6C1-91EA-4115-8F98-56B15E3B9A99}" destId="{4EFB0324-652C-409A-B73B-C3A3CC751F2B}" srcOrd="1" destOrd="0" presId="urn:microsoft.com/office/officeart/2008/layout/HorizontalMultiLevelHierarchy"/>
    <dgm:cxn modelId="{8FB90F47-3124-4DF4-AA43-6A064350EFC0}" type="presParOf" srcId="{C6BB7C07-F5AE-4B2F-BFD3-D6C90F25D5D7}" destId="{888C91B6-7A20-4ECB-B962-1C7C3F115C87}" srcOrd="12" destOrd="0" presId="urn:microsoft.com/office/officeart/2008/layout/HorizontalMultiLevelHierarchy"/>
    <dgm:cxn modelId="{74EFE410-4403-4FE5-AE16-91DA6028CFBA}" type="presParOf" srcId="{888C91B6-7A20-4ECB-B962-1C7C3F115C87}" destId="{EEC6F7B4-0CF6-4758-A954-6ECAEE587E89}" srcOrd="0" destOrd="0" presId="urn:microsoft.com/office/officeart/2008/layout/HorizontalMultiLevelHierarchy"/>
    <dgm:cxn modelId="{ADB9A3A9-7F38-4EB6-8EE9-0D7C58E3CA4B}" type="presParOf" srcId="{C6BB7C07-F5AE-4B2F-BFD3-D6C90F25D5D7}" destId="{FE673211-09A1-43D9-9435-86D324A7E3F0}" srcOrd="13" destOrd="0" presId="urn:microsoft.com/office/officeart/2008/layout/HorizontalMultiLevelHierarchy"/>
    <dgm:cxn modelId="{8BC3078C-DCFB-491C-82D7-572AF7504133}" type="presParOf" srcId="{FE673211-09A1-43D9-9435-86D324A7E3F0}" destId="{858310B2-B9D8-4434-80A2-CC7BFDAAE2AC}" srcOrd="0" destOrd="0" presId="urn:microsoft.com/office/officeart/2008/layout/HorizontalMultiLevelHierarchy"/>
    <dgm:cxn modelId="{5F342598-5404-4E00-B287-F9B1943CC782}" type="presParOf" srcId="{FE673211-09A1-43D9-9435-86D324A7E3F0}" destId="{C886838A-68B3-4B6D-A8F1-0BF6EDEF0D2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smtClean="0">
              <a:sym typeface="Arial"/>
            </a:rPr>
            <a:t>Hal-Hal yang </a:t>
          </a:r>
          <a:r>
            <a:rPr lang="en-US" sz="2000" b="1" dirty="0" err="1" smtClean="0">
              <a:sym typeface="Arial"/>
            </a:rPr>
            <a:t>Harus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Diperhatikan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ketika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Menangani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Keluhan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Pelanggan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pPr algn="ctr"/>
          <a:r>
            <a:rPr lang="en-US" sz="2000" dirty="0" err="1" smtClean="0"/>
            <a:t>Kecepatan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penanganan</a:t>
          </a:r>
          <a:r>
            <a:rPr lang="en-US" sz="2000" dirty="0" smtClean="0"/>
            <a:t> </a:t>
          </a:r>
          <a:r>
            <a:rPr lang="en-US" sz="2000" dirty="0" err="1" smtClean="0"/>
            <a:t>keluhan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816565D3-AF94-40A9-9E4B-CE78A71BCE1E}">
      <dgm:prSet phldrT="[Text]" custT="1"/>
      <dgm:spPr/>
      <dgm:t>
        <a:bodyPr/>
        <a:lstStyle/>
        <a:p>
          <a:pPr algn="ctr"/>
          <a:r>
            <a:rPr lang="en-US" sz="2000" dirty="0" err="1" smtClean="0"/>
            <a:t>Empati</a:t>
          </a:r>
          <a:r>
            <a:rPr lang="en-US" sz="2000" dirty="0" smtClean="0"/>
            <a:t> </a:t>
          </a:r>
          <a:r>
            <a:rPr lang="en-US" sz="2000" dirty="0" err="1" smtClean="0"/>
            <a:t>terhadap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yang </a:t>
          </a:r>
          <a:r>
            <a:rPr lang="en-US" sz="2000" dirty="0" err="1" smtClean="0"/>
            <a:t>marah</a:t>
          </a:r>
          <a:endParaRPr lang="en-US" sz="2000" dirty="0"/>
        </a:p>
      </dgm:t>
    </dgm:pt>
    <dgm:pt modelId="{9F0DC97C-DED4-4873-9E28-DEA023C994C7}" type="parTrans" cxnId="{E975FC11-67D9-49CC-9CF8-90729837093B}">
      <dgm:prSet/>
      <dgm:spPr/>
      <dgm:t>
        <a:bodyPr/>
        <a:lstStyle/>
        <a:p>
          <a:endParaRPr lang="en-US" sz="2000"/>
        </a:p>
      </dgm:t>
    </dgm:pt>
    <dgm:pt modelId="{8609862B-A317-405E-BACB-5FC640650597}" type="sibTrans" cxnId="{E975FC11-67D9-49CC-9CF8-90729837093B}">
      <dgm:prSet/>
      <dgm:spPr/>
      <dgm:t>
        <a:bodyPr/>
        <a:lstStyle/>
        <a:p>
          <a:endParaRPr lang="en-US" sz="2000"/>
        </a:p>
      </dgm:t>
    </dgm:pt>
    <dgm:pt modelId="{A07409E8-83D4-4510-A1A1-93E62EF008DE}">
      <dgm:prSet phldrT="[Text]" custT="1"/>
      <dgm:spPr/>
      <dgm:t>
        <a:bodyPr/>
        <a:lstStyle/>
        <a:p>
          <a:pPr algn="ctr"/>
          <a:r>
            <a:rPr lang="en-US" sz="2000" dirty="0" err="1" smtClean="0"/>
            <a:t>Kewajaran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keadilan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memecahkan</a:t>
          </a:r>
          <a:r>
            <a:rPr lang="en-US" sz="2000" dirty="0" smtClean="0"/>
            <a:t> </a:t>
          </a:r>
          <a:r>
            <a:rPr lang="en-US" sz="2000" dirty="0" err="1" smtClean="0"/>
            <a:t>masalah</a:t>
          </a:r>
          <a:r>
            <a:rPr lang="en-US" sz="2000" dirty="0" smtClean="0"/>
            <a:t>/</a:t>
          </a:r>
          <a:r>
            <a:rPr lang="en-US" sz="2000" dirty="0" err="1" smtClean="0"/>
            <a:t>keluhan</a:t>
          </a:r>
          <a:endParaRPr lang="en-US" sz="2000" dirty="0"/>
        </a:p>
      </dgm:t>
    </dgm:pt>
    <dgm:pt modelId="{ACD2BB77-2D68-43CA-81B2-B20B4D4AC2C6}" type="parTrans" cxnId="{20752631-94AB-4E3C-9143-7D3AFE28F7CC}">
      <dgm:prSet/>
      <dgm:spPr/>
      <dgm:t>
        <a:bodyPr/>
        <a:lstStyle/>
        <a:p>
          <a:endParaRPr lang="en-US" sz="2000"/>
        </a:p>
      </dgm:t>
    </dgm:pt>
    <dgm:pt modelId="{BEA35044-1628-4F9C-AAF5-3FC46DA03F57}" type="sibTrans" cxnId="{20752631-94AB-4E3C-9143-7D3AFE28F7CC}">
      <dgm:prSet/>
      <dgm:spPr/>
      <dgm:t>
        <a:bodyPr/>
        <a:lstStyle/>
        <a:p>
          <a:endParaRPr lang="en-US" sz="2000"/>
        </a:p>
      </dgm:t>
    </dgm:pt>
    <dgm:pt modelId="{85C917D1-3060-4177-B163-C843D34B2253}">
      <dgm:prSet phldrT="[Text]" custT="1"/>
      <dgm:spPr/>
      <dgm:t>
        <a:bodyPr/>
        <a:lstStyle/>
        <a:p>
          <a:pPr algn="ctr"/>
          <a:r>
            <a:rPr lang="en-US" sz="2000" dirty="0" err="1" smtClean="0"/>
            <a:t>Kemudahan</a:t>
          </a:r>
          <a:r>
            <a:rPr lang="en-US" sz="2000" dirty="0" smtClean="0"/>
            <a:t> </a:t>
          </a:r>
          <a:r>
            <a:rPr lang="en-US" sz="2000" dirty="0" err="1" smtClean="0"/>
            <a:t>bagi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untuk</a:t>
          </a:r>
          <a:r>
            <a:rPr lang="en-US" sz="2000" dirty="0" smtClean="0"/>
            <a:t> </a:t>
          </a:r>
          <a:r>
            <a:rPr lang="en-US" sz="2000" dirty="0" err="1" smtClean="0"/>
            <a:t>menghubungi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endParaRPr lang="en-US" sz="2000" dirty="0"/>
        </a:p>
      </dgm:t>
    </dgm:pt>
    <dgm:pt modelId="{BFA1B348-2699-4E18-862A-1943808BBF96}" type="parTrans" cxnId="{8AD4BF8C-F67B-4F52-968D-0FF278354AC3}">
      <dgm:prSet/>
      <dgm:spPr/>
      <dgm:t>
        <a:bodyPr/>
        <a:lstStyle/>
        <a:p>
          <a:endParaRPr lang="en-US" sz="2000"/>
        </a:p>
      </dgm:t>
    </dgm:pt>
    <dgm:pt modelId="{8435FC2C-ACB3-42FC-85C2-9FE224B5260E}" type="sibTrans" cxnId="{8AD4BF8C-F67B-4F52-968D-0FF278354AC3}">
      <dgm:prSet/>
      <dgm:spPr/>
      <dgm:t>
        <a:bodyPr/>
        <a:lstStyle/>
        <a:p>
          <a:endParaRPr lang="en-US" sz="2000"/>
        </a:p>
      </dgm:t>
    </dgm:pt>
    <dgm:pt modelId="{73C1E077-991B-4689-AAA1-CF331FAB6F33}" type="pres">
      <dgm:prSet presAssocID="{8732FF4F-C92D-46D4-8199-B69C037C34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DCE55785-C5B9-4628-9980-D3329F9E3979}" type="pres">
      <dgm:prSet presAssocID="{DA91AC18-9571-4C2B-90EA-5605CA2AE140}" presName="hierRoot1" presStyleCnt="0">
        <dgm:presLayoutVars>
          <dgm:hierBranch val="init"/>
        </dgm:presLayoutVars>
      </dgm:prSet>
      <dgm:spPr/>
    </dgm:pt>
    <dgm:pt modelId="{A70A57A2-5D73-44DF-B6A6-0D0B880D5D4D}" type="pres">
      <dgm:prSet presAssocID="{DA91AC18-9571-4C2B-90EA-5605CA2AE140}" presName="rootComposite1" presStyleCnt="0"/>
      <dgm:spPr/>
    </dgm:pt>
    <dgm:pt modelId="{3FDC3D7E-B354-425B-96B8-308C6F78BEA0}" type="pres">
      <dgm:prSet presAssocID="{DA91AC18-9571-4C2B-90EA-5605CA2AE140}" presName="rootText1" presStyleLbl="node0" presStyleIdx="0" presStyleCnt="1" custScaleX="461807" custScaleY="81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266EA1-DD04-4A16-9D25-8CFA4D452741}" type="pres">
      <dgm:prSet presAssocID="{DA91AC18-9571-4C2B-90EA-5605CA2AE140}" presName="rootConnector1" presStyleLbl="node1" presStyleIdx="0" presStyleCnt="0"/>
      <dgm:spPr/>
      <dgm:t>
        <a:bodyPr/>
        <a:lstStyle/>
        <a:p>
          <a:endParaRPr lang="id-ID"/>
        </a:p>
      </dgm:t>
    </dgm:pt>
    <dgm:pt modelId="{2C978DA5-C0D9-4DC4-8D2D-4ECDE077D4E4}" type="pres">
      <dgm:prSet presAssocID="{DA91AC18-9571-4C2B-90EA-5605CA2AE140}" presName="hierChild2" presStyleCnt="0"/>
      <dgm:spPr/>
    </dgm:pt>
    <dgm:pt modelId="{C02ADE17-2997-475A-BEF2-24CEAA52F691}" type="pres">
      <dgm:prSet presAssocID="{80AD7806-9D6B-4090-9D47-F21657208939}" presName="Name37" presStyleLbl="parChTrans1D2" presStyleIdx="0" presStyleCnt="4"/>
      <dgm:spPr/>
      <dgm:t>
        <a:bodyPr/>
        <a:lstStyle/>
        <a:p>
          <a:endParaRPr lang="id-ID"/>
        </a:p>
      </dgm:t>
    </dgm:pt>
    <dgm:pt modelId="{75D00BEC-4A45-4EDA-A024-705BFED49C2E}" type="pres">
      <dgm:prSet presAssocID="{B38DE355-4072-4941-A410-6D4DEE9D94BA}" presName="hierRoot2" presStyleCnt="0">
        <dgm:presLayoutVars>
          <dgm:hierBranch val="init"/>
        </dgm:presLayoutVars>
      </dgm:prSet>
      <dgm:spPr/>
    </dgm:pt>
    <dgm:pt modelId="{E6CC703A-4A35-41A7-9376-21C81B3A9D07}" type="pres">
      <dgm:prSet presAssocID="{B38DE355-4072-4941-A410-6D4DEE9D94BA}" presName="rootComposite" presStyleCnt="0"/>
      <dgm:spPr/>
    </dgm:pt>
    <dgm:pt modelId="{B251C982-7728-45B3-9C84-0F02B8C85996}" type="pres">
      <dgm:prSet presAssocID="{B38DE355-4072-4941-A410-6D4DEE9D94BA}" presName="rootText" presStyleLbl="node2" presStyleIdx="0" presStyleCnt="4" custScaleX="110677" custScaleY="20280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A1EA72D-3CAB-4977-8D01-6EEC357F8943}" type="pres">
      <dgm:prSet presAssocID="{B38DE355-4072-4941-A410-6D4DEE9D94BA}" presName="rootConnector" presStyleLbl="node2" presStyleIdx="0" presStyleCnt="4"/>
      <dgm:spPr/>
      <dgm:t>
        <a:bodyPr/>
        <a:lstStyle/>
        <a:p>
          <a:endParaRPr lang="id-ID"/>
        </a:p>
      </dgm:t>
    </dgm:pt>
    <dgm:pt modelId="{FF06D3A4-A056-425F-9624-0BF2404FE0B6}" type="pres">
      <dgm:prSet presAssocID="{B38DE355-4072-4941-A410-6D4DEE9D94BA}" presName="hierChild4" presStyleCnt="0"/>
      <dgm:spPr/>
    </dgm:pt>
    <dgm:pt modelId="{B3781DC6-B7EA-4936-900B-CFCF2C582808}" type="pres">
      <dgm:prSet presAssocID="{B38DE355-4072-4941-A410-6D4DEE9D94BA}" presName="hierChild5" presStyleCnt="0"/>
      <dgm:spPr/>
    </dgm:pt>
    <dgm:pt modelId="{91F86D87-5346-4C21-9029-D32D207FFFBF}" type="pres">
      <dgm:prSet presAssocID="{9F0DC97C-DED4-4873-9E28-DEA023C994C7}" presName="Name37" presStyleLbl="parChTrans1D2" presStyleIdx="1" presStyleCnt="4"/>
      <dgm:spPr/>
      <dgm:t>
        <a:bodyPr/>
        <a:lstStyle/>
        <a:p>
          <a:endParaRPr lang="id-ID"/>
        </a:p>
      </dgm:t>
    </dgm:pt>
    <dgm:pt modelId="{C21A75E3-79B1-4B3C-9894-8920610EC11A}" type="pres">
      <dgm:prSet presAssocID="{816565D3-AF94-40A9-9E4B-CE78A71BCE1E}" presName="hierRoot2" presStyleCnt="0">
        <dgm:presLayoutVars>
          <dgm:hierBranch val="init"/>
        </dgm:presLayoutVars>
      </dgm:prSet>
      <dgm:spPr/>
    </dgm:pt>
    <dgm:pt modelId="{3645A291-F751-477A-916D-EF78ADD55D57}" type="pres">
      <dgm:prSet presAssocID="{816565D3-AF94-40A9-9E4B-CE78A71BCE1E}" presName="rootComposite" presStyleCnt="0"/>
      <dgm:spPr/>
    </dgm:pt>
    <dgm:pt modelId="{9213D3B8-8015-4F69-84E5-E0560B70B362}" type="pres">
      <dgm:prSet presAssocID="{816565D3-AF94-40A9-9E4B-CE78A71BCE1E}" presName="rootText" presStyleLbl="node2" presStyleIdx="1" presStyleCnt="4" custScaleX="114950" custScaleY="20280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6E85EFB-9DD5-4B3C-98AB-3372EFCEC2F6}" type="pres">
      <dgm:prSet presAssocID="{816565D3-AF94-40A9-9E4B-CE78A71BCE1E}" presName="rootConnector" presStyleLbl="node2" presStyleIdx="1" presStyleCnt="4"/>
      <dgm:spPr/>
      <dgm:t>
        <a:bodyPr/>
        <a:lstStyle/>
        <a:p>
          <a:endParaRPr lang="id-ID"/>
        </a:p>
      </dgm:t>
    </dgm:pt>
    <dgm:pt modelId="{EFA8CAE6-4FA0-45F3-B311-699BA2BAADA4}" type="pres">
      <dgm:prSet presAssocID="{816565D3-AF94-40A9-9E4B-CE78A71BCE1E}" presName="hierChild4" presStyleCnt="0"/>
      <dgm:spPr/>
    </dgm:pt>
    <dgm:pt modelId="{F0CAF6D7-A1A0-4ED0-B3DB-7D36CDA6AE4C}" type="pres">
      <dgm:prSet presAssocID="{816565D3-AF94-40A9-9E4B-CE78A71BCE1E}" presName="hierChild5" presStyleCnt="0"/>
      <dgm:spPr/>
    </dgm:pt>
    <dgm:pt modelId="{8D761856-D02F-4F5E-AC29-9A417E20DD08}" type="pres">
      <dgm:prSet presAssocID="{ACD2BB77-2D68-43CA-81B2-B20B4D4AC2C6}" presName="Name37" presStyleLbl="parChTrans1D2" presStyleIdx="2" presStyleCnt="4"/>
      <dgm:spPr/>
      <dgm:t>
        <a:bodyPr/>
        <a:lstStyle/>
        <a:p>
          <a:endParaRPr lang="id-ID"/>
        </a:p>
      </dgm:t>
    </dgm:pt>
    <dgm:pt modelId="{7943B22A-A98C-47EC-BD7D-16DA28647770}" type="pres">
      <dgm:prSet presAssocID="{A07409E8-83D4-4510-A1A1-93E62EF008DE}" presName="hierRoot2" presStyleCnt="0">
        <dgm:presLayoutVars>
          <dgm:hierBranch val="init"/>
        </dgm:presLayoutVars>
      </dgm:prSet>
      <dgm:spPr/>
    </dgm:pt>
    <dgm:pt modelId="{1E4E8929-C4B7-4B5C-8D8D-B93BABE7781B}" type="pres">
      <dgm:prSet presAssocID="{A07409E8-83D4-4510-A1A1-93E62EF008DE}" presName="rootComposite" presStyleCnt="0"/>
      <dgm:spPr/>
    </dgm:pt>
    <dgm:pt modelId="{0013B0A5-461E-4C53-8A84-EFBA4C690EDA}" type="pres">
      <dgm:prSet presAssocID="{A07409E8-83D4-4510-A1A1-93E62EF008DE}" presName="rootText" presStyleLbl="node2" presStyleIdx="2" presStyleCnt="4" custScaleX="109974" custScaleY="2028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498435-F7FB-4682-90D2-286DFC261F8D}" type="pres">
      <dgm:prSet presAssocID="{A07409E8-83D4-4510-A1A1-93E62EF008DE}" presName="rootConnector" presStyleLbl="node2" presStyleIdx="2" presStyleCnt="4"/>
      <dgm:spPr/>
      <dgm:t>
        <a:bodyPr/>
        <a:lstStyle/>
        <a:p>
          <a:endParaRPr lang="id-ID"/>
        </a:p>
      </dgm:t>
    </dgm:pt>
    <dgm:pt modelId="{5CC43A90-74DC-42CB-A1D9-65D8C94E07A0}" type="pres">
      <dgm:prSet presAssocID="{A07409E8-83D4-4510-A1A1-93E62EF008DE}" presName="hierChild4" presStyleCnt="0"/>
      <dgm:spPr/>
    </dgm:pt>
    <dgm:pt modelId="{E828DF3C-2179-4D54-B414-B5883E5C397F}" type="pres">
      <dgm:prSet presAssocID="{A07409E8-83D4-4510-A1A1-93E62EF008DE}" presName="hierChild5" presStyleCnt="0"/>
      <dgm:spPr/>
    </dgm:pt>
    <dgm:pt modelId="{BA4DBBD6-183E-43FB-8808-4751E36DA849}" type="pres">
      <dgm:prSet presAssocID="{BFA1B348-2699-4E18-862A-1943808BBF96}" presName="Name37" presStyleLbl="parChTrans1D2" presStyleIdx="3" presStyleCnt="4"/>
      <dgm:spPr/>
      <dgm:t>
        <a:bodyPr/>
        <a:lstStyle/>
        <a:p>
          <a:endParaRPr lang="id-ID"/>
        </a:p>
      </dgm:t>
    </dgm:pt>
    <dgm:pt modelId="{B0F4C95B-D9D6-427C-838B-4E9D2D7279B9}" type="pres">
      <dgm:prSet presAssocID="{85C917D1-3060-4177-B163-C843D34B2253}" presName="hierRoot2" presStyleCnt="0">
        <dgm:presLayoutVars>
          <dgm:hierBranch val="init"/>
        </dgm:presLayoutVars>
      </dgm:prSet>
      <dgm:spPr/>
    </dgm:pt>
    <dgm:pt modelId="{08FFB62B-31F8-4765-A13D-96872354F83D}" type="pres">
      <dgm:prSet presAssocID="{85C917D1-3060-4177-B163-C843D34B2253}" presName="rootComposite" presStyleCnt="0"/>
      <dgm:spPr/>
    </dgm:pt>
    <dgm:pt modelId="{DC6092DF-8297-4EB9-ACAA-722F8425E2C9}" type="pres">
      <dgm:prSet presAssocID="{85C917D1-3060-4177-B163-C843D34B2253}" presName="rootText" presStyleLbl="node2" presStyleIdx="3" presStyleCnt="4" custScaleX="109387" custScaleY="2028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6E16FD-62D7-414A-83BE-E8B87ABF830D}" type="pres">
      <dgm:prSet presAssocID="{85C917D1-3060-4177-B163-C843D34B2253}" presName="rootConnector" presStyleLbl="node2" presStyleIdx="3" presStyleCnt="4"/>
      <dgm:spPr/>
      <dgm:t>
        <a:bodyPr/>
        <a:lstStyle/>
        <a:p>
          <a:endParaRPr lang="id-ID"/>
        </a:p>
      </dgm:t>
    </dgm:pt>
    <dgm:pt modelId="{130DBAAF-1852-4F2C-9B95-E2EA7B2CC1D5}" type="pres">
      <dgm:prSet presAssocID="{85C917D1-3060-4177-B163-C843D34B2253}" presName="hierChild4" presStyleCnt="0"/>
      <dgm:spPr/>
    </dgm:pt>
    <dgm:pt modelId="{1BDA4E93-7D6D-4502-ABFD-8F89732F3069}" type="pres">
      <dgm:prSet presAssocID="{85C917D1-3060-4177-B163-C843D34B2253}" presName="hierChild5" presStyleCnt="0"/>
      <dgm:spPr/>
    </dgm:pt>
    <dgm:pt modelId="{54137738-E2E7-40C8-896F-B522CF2AEB0A}" type="pres">
      <dgm:prSet presAssocID="{DA91AC18-9571-4C2B-90EA-5605CA2AE140}" presName="hierChild3" presStyleCnt="0"/>
      <dgm:spPr/>
    </dgm:pt>
  </dgm:ptLst>
  <dgm:cxnLst>
    <dgm:cxn modelId="{97FA8E0D-209A-4053-BBD4-3E2B0FCA41BC}" type="presOf" srcId="{816565D3-AF94-40A9-9E4B-CE78A71BCE1E}" destId="{9213D3B8-8015-4F69-84E5-E0560B70B362}" srcOrd="0" destOrd="0" presId="urn:microsoft.com/office/officeart/2005/8/layout/orgChart1"/>
    <dgm:cxn modelId="{E975FC11-67D9-49CC-9CF8-90729837093B}" srcId="{DA91AC18-9571-4C2B-90EA-5605CA2AE140}" destId="{816565D3-AF94-40A9-9E4B-CE78A71BCE1E}" srcOrd="1" destOrd="0" parTransId="{9F0DC97C-DED4-4873-9E28-DEA023C994C7}" sibTransId="{8609862B-A317-405E-BACB-5FC640650597}"/>
    <dgm:cxn modelId="{D4DC65F9-5341-4979-9886-0593D17CCF14}" type="presOf" srcId="{DA91AC18-9571-4C2B-90EA-5605CA2AE140}" destId="{53266EA1-DD04-4A16-9D25-8CFA4D452741}" srcOrd="1" destOrd="0" presId="urn:microsoft.com/office/officeart/2005/8/layout/orgChart1"/>
    <dgm:cxn modelId="{B4D997F9-0A45-4C31-BE83-A75CE5F806D7}" type="presOf" srcId="{ACD2BB77-2D68-43CA-81B2-B20B4D4AC2C6}" destId="{8D761856-D02F-4F5E-AC29-9A417E20DD08}" srcOrd="0" destOrd="0" presId="urn:microsoft.com/office/officeart/2005/8/layout/orgChart1"/>
    <dgm:cxn modelId="{7E5350EC-D7CA-4FE5-A430-7D446E4ED694}" type="presOf" srcId="{BFA1B348-2699-4E18-862A-1943808BBF96}" destId="{BA4DBBD6-183E-43FB-8808-4751E36DA849}" srcOrd="0" destOrd="0" presId="urn:microsoft.com/office/officeart/2005/8/layout/orgChart1"/>
    <dgm:cxn modelId="{E845DB51-1AE8-45DD-829E-ABF6C5049D7E}" type="presOf" srcId="{B38DE355-4072-4941-A410-6D4DEE9D94BA}" destId="{B251C982-7728-45B3-9C84-0F02B8C85996}" srcOrd="0" destOrd="0" presId="urn:microsoft.com/office/officeart/2005/8/layout/orgChart1"/>
    <dgm:cxn modelId="{0C0B080D-8B8D-4021-AC55-AD189588E0BF}" type="presOf" srcId="{B38DE355-4072-4941-A410-6D4DEE9D94BA}" destId="{8A1EA72D-3CAB-4977-8D01-6EEC357F8943}" srcOrd="1" destOrd="0" presId="urn:microsoft.com/office/officeart/2005/8/layout/orgChart1"/>
    <dgm:cxn modelId="{F6B8EB12-CC7D-4D88-A43C-4DF8441E1BDA}" type="presOf" srcId="{816565D3-AF94-40A9-9E4B-CE78A71BCE1E}" destId="{16E85EFB-9DD5-4B3C-98AB-3372EFCEC2F6}" srcOrd="1" destOrd="0" presId="urn:microsoft.com/office/officeart/2005/8/layout/orgChart1"/>
    <dgm:cxn modelId="{8AD4BF8C-F67B-4F52-968D-0FF278354AC3}" srcId="{DA91AC18-9571-4C2B-90EA-5605CA2AE140}" destId="{85C917D1-3060-4177-B163-C843D34B2253}" srcOrd="3" destOrd="0" parTransId="{BFA1B348-2699-4E18-862A-1943808BBF96}" sibTransId="{8435FC2C-ACB3-42FC-85C2-9FE224B5260E}"/>
    <dgm:cxn modelId="{2A9D2E29-4D1B-4844-BF57-784613A1CE1C}" type="presOf" srcId="{85C917D1-3060-4177-B163-C843D34B2253}" destId="{DD6E16FD-62D7-414A-83BE-E8B87ABF830D}" srcOrd="1" destOrd="0" presId="urn:microsoft.com/office/officeart/2005/8/layout/orgChart1"/>
    <dgm:cxn modelId="{FA2C4FAF-9A63-4F31-B180-70D929ADD14D}" type="presOf" srcId="{A07409E8-83D4-4510-A1A1-93E62EF008DE}" destId="{59498435-F7FB-4682-90D2-286DFC261F8D}" srcOrd="1" destOrd="0" presId="urn:microsoft.com/office/officeart/2005/8/layout/orgChart1"/>
    <dgm:cxn modelId="{A2BBF9B2-7212-4ED7-B82D-3A63DF6F72FD}" type="presOf" srcId="{8732FF4F-C92D-46D4-8199-B69C037C34D9}" destId="{73C1E077-991B-4689-AAA1-CF331FAB6F33}" srcOrd="0" destOrd="0" presId="urn:microsoft.com/office/officeart/2005/8/layout/orgChart1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5AED9965-A8FB-4DA8-8750-B5F5ECE4B680}" type="presOf" srcId="{A07409E8-83D4-4510-A1A1-93E62EF008DE}" destId="{0013B0A5-461E-4C53-8A84-EFBA4C690EDA}" srcOrd="0" destOrd="0" presId="urn:microsoft.com/office/officeart/2005/8/layout/orgChart1"/>
    <dgm:cxn modelId="{24D19175-0236-44D2-AC11-DB24DE76B167}" type="presOf" srcId="{9F0DC97C-DED4-4873-9E28-DEA023C994C7}" destId="{91F86D87-5346-4C21-9029-D32D207FFFBF}" srcOrd="0" destOrd="0" presId="urn:microsoft.com/office/officeart/2005/8/layout/orgChart1"/>
    <dgm:cxn modelId="{FF02F1F2-D0C7-447C-B45B-2FC1CB67BCF2}" type="presOf" srcId="{DA91AC18-9571-4C2B-90EA-5605CA2AE140}" destId="{3FDC3D7E-B354-425B-96B8-308C6F78BEA0}" srcOrd="0" destOrd="0" presId="urn:microsoft.com/office/officeart/2005/8/layout/orgChart1"/>
    <dgm:cxn modelId="{20752631-94AB-4E3C-9143-7D3AFE28F7CC}" srcId="{DA91AC18-9571-4C2B-90EA-5605CA2AE140}" destId="{A07409E8-83D4-4510-A1A1-93E62EF008DE}" srcOrd="2" destOrd="0" parTransId="{ACD2BB77-2D68-43CA-81B2-B20B4D4AC2C6}" sibTransId="{BEA35044-1628-4F9C-AAF5-3FC46DA03F57}"/>
    <dgm:cxn modelId="{99CE852D-EB9E-4390-99B2-FC7EFF187E11}" type="presOf" srcId="{80AD7806-9D6B-4090-9D47-F21657208939}" destId="{C02ADE17-2997-475A-BEF2-24CEAA52F691}" srcOrd="0" destOrd="0" presId="urn:microsoft.com/office/officeart/2005/8/layout/orgChart1"/>
    <dgm:cxn modelId="{A36DE7EC-AF2C-4176-A5B1-D355AEDDF875}" type="presOf" srcId="{85C917D1-3060-4177-B163-C843D34B2253}" destId="{DC6092DF-8297-4EB9-ACAA-722F8425E2C9}" srcOrd="0" destOrd="0" presId="urn:microsoft.com/office/officeart/2005/8/layout/orgChart1"/>
    <dgm:cxn modelId="{EA296297-9F92-45BD-85C1-3B7B1A684B2E}" type="presParOf" srcId="{73C1E077-991B-4689-AAA1-CF331FAB6F33}" destId="{DCE55785-C5B9-4628-9980-D3329F9E3979}" srcOrd="0" destOrd="0" presId="urn:microsoft.com/office/officeart/2005/8/layout/orgChart1"/>
    <dgm:cxn modelId="{37331846-D873-40B2-A368-D103702F0D0A}" type="presParOf" srcId="{DCE55785-C5B9-4628-9980-D3329F9E3979}" destId="{A70A57A2-5D73-44DF-B6A6-0D0B880D5D4D}" srcOrd="0" destOrd="0" presId="urn:microsoft.com/office/officeart/2005/8/layout/orgChart1"/>
    <dgm:cxn modelId="{37759688-6B3F-4902-8322-15BF1C5BF849}" type="presParOf" srcId="{A70A57A2-5D73-44DF-B6A6-0D0B880D5D4D}" destId="{3FDC3D7E-B354-425B-96B8-308C6F78BEA0}" srcOrd="0" destOrd="0" presId="urn:microsoft.com/office/officeart/2005/8/layout/orgChart1"/>
    <dgm:cxn modelId="{700C29C8-F7F9-4325-BEE4-7DD87AD31B83}" type="presParOf" srcId="{A70A57A2-5D73-44DF-B6A6-0D0B880D5D4D}" destId="{53266EA1-DD04-4A16-9D25-8CFA4D452741}" srcOrd="1" destOrd="0" presId="urn:microsoft.com/office/officeart/2005/8/layout/orgChart1"/>
    <dgm:cxn modelId="{A8B99C58-4E2D-4DD0-A368-DFD7C975C80C}" type="presParOf" srcId="{DCE55785-C5B9-4628-9980-D3329F9E3979}" destId="{2C978DA5-C0D9-4DC4-8D2D-4ECDE077D4E4}" srcOrd="1" destOrd="0" presId="urn:microsoft.com/office/officeart/2005/8/layout/orgChart1"/>
    <dgm:cxn modelId="{5B3CE04B-6103-46BE-BE75-8199B280B4A4}" type="presParOf" srcId="{2C978DA5-C0D9-4DC4-8D2D-4ECDE077D4E4}" destId="{C02ADE17-2997-475A-BEF2-24CEAA52F691}" srcOrd="0" destOrd="0" presId="urn:microsoft.com/office/officeart/2005/8/layout/orgChart1"/>
    <dgm:cxn modelId="{1824C7E2-0FB1-4204-905F-B7BDEE608D68}" type="presParOf" srcId="{2C978DA5-C0D9-4DC4-8D2D-4ECDE077D4E4}" destId="{75D00BEC-4A45-4EDA-A024-705BFED49C2E}" srcOrd="1" destOrd="0" presId="urn:microsoft.com/office/officeart/2005/8/layout/orgChart1"/>
    <dgm:cxn modelId="{26FD72B2-7E42-4A03-962C-E13AE80BE25F}" type="presParOf" srcId="{75D00BEC-4A45-4EDA-A024-705BFED49C2E}" destId="{E6CC703A-4A35-41A7-9376-21C81B3A9D07}" srcOrd="0" destOrd="0" presId="urn:microsoft.com/office/officeart/2005/8/layout/orgChart1"/>
    <dgm:cxn modelId="{09C5605A-DAE1-4F66-BF6D-D851DFB65D95}" type="presParOf" srcId="{E6CC703A-4A35-41A7-9376-21C81B3A9D07}" destId="{B251C982-7728-45B3-9C84-0F02B8C85996}" srcOrd="0" destOrd="0" presId="urn:microsoft.com/office/officeart/2005/8/layout/orgChart1"/>
    <dgm:cxn modelId="{6911FC47-A8FA-458A-AC3D-52CFD9E9BE37}" type="presParOf" srcId="{E6CC703A-4A35-41A7-9376-21C81B3A9D07}" destId="{8A1EA72D-3CAB-4977-8D01-6EEC357F8943}" srcOrd="1" destOrd="0" presId="urn:microsoft.com/office/officeart/2005/8/layout/orgChart1"/>
    <dgm:cxn modelId="{DAC35832-F2C8-4E78-8B9A-2E4B8F1AFE6C}" type="presParOf" srcId="{75D00BEC-4A45-4EDA-A024-705BFED49C2E}" destId="{FF06D3A4-A056-425F-9624-0BF2404FE0B6}" srcOrd="1" destOrd="0" presId="urn:microsoft.com/office/officeart/2005/8/layout/orgChart1"/>
    <dgm:cxn modelId="{44378631-CD8B-4BC9-9489-B5F2BC1890EB}" type="presParOf" srcId="{75D00BEC-4A45-4EDA-A024-705BFED49C2E}" destId="{B3781DC6-B7EA-4936-900B-CFCF2C582808}" srcOrd="2" destOrd="0" presId="urn:microsoft.com/office/officeart/2005/8/layout/orgChart1"/>
    <dgm:cxn modelId="{1D806FCF-E214-4CC0-8AE0-96FA6A8E2D75}" type="presParOf" srcId="{2C978DA5-C0D9-4DC4-8D2D-4ECDE077D4E4}" destId="{91F86D87-5346-4C21-9029-D32D207FFFBF}" srcOrd="2" destOrd="0" presId="urn:microsoft.com/office/officeart/2005/8/layout/orgChart1"/>
    <dgm:cxn modelId="{9C3866D0-6AB6-4328-83DF-AF655900FAB2}" type="presParOf" srcId="{2C978DA5-C0D9-4DC4-8D2D-4ECDE077D4E4}" destId="{C21A75E3-79B1-4B3C-9894-8920610EC11A}" srcOrd="3" destOrd="0" presId="urn:microsoft.com/office/officeart/2005/8/layout/orgChart1"/>
    <dgm:cxn modelId="{74A27F31-2295-4ACC-8CEA-B52486EF4058}" type="presParOf" srcId="{C21A75E3-79B1-4B3C-9894-8920610EC11A}" destId="{3645A291-F751-477A-916D-EF78ADD55D57}" srcOrd="0" destOrd="0" presId="urn:microsoft.com/office/officeart/2005/8/layout/orgChart1"/>
    <dgm:cxn modelId="{E585B3A1-803D-4A47-86C8-E0E1CE3F7C36}" type="presParOf" srcId="{3645A291-F751-477A-916D-EF78ADD55D57}" destId="{9213D3B8-8015-4F69-84E5-E0560B70B362}" srcOrd="0" destOrd="0" presId="urn:microsoft.com/office/officeart/2005/8/layout/orgChart1"/>
    <dgm:cxn modelId="{5694BBF5-6D44-4141-B5C1-E070A9F656F0}" type="presParOf" srcId="{3645A291-F751-477A-916D-EF78ADD55D57}" destId="{16E85EFB-9DD5-4B3C-98AB-3372EFCEC2F6}" srcOrd="1" destOrd="0" presId="urn:microsoft.com/office/officeart/2005/8/layout/orgChart1"/>
    <dgm:cxn modelId="{152BF67E-C43F-4126-A900-3B00FCCEC5DE}" type="presParOf" srcId="{C21A75E3-79B1-4B3C-9894-8920610EC11A}" destId="{EFA8CAE6-4FA0-45F3-B311-699BA2BAADA4}" srcOrd="1" destOrd="0" presId="urn:microsoft.com/office/officeart/2005/8/layout/orgChart1"/>
    <dgm:cxn modelId="{89464647-7E16-4360-86DC-3822933AEAB0}" type="presParOf" srcId="{C21A75E3-79B1-4B3C-9894-8920610EC11A}" destId="{F0CAF6D7-A1A0-4ED0-B3DB-7D36CDA6AE4C}" srcOrd="2" destOrd="0" presId="urn:microsoft.com/office/officeart/2005/8/layout/orgChart1"/>
    <dgm:cxn modelId="{0FEE348F-1452-4CD5-AB2D-B3445820863A}" type="presParOf" srcId="{2C978DA5-C0D9-4DC4-8D2D-4ECDE077D4E4}" destId="{8D761856-D02F-4F5E-AC29-9A417E20DD08}" srcOrd="4" destOrd="0" presId="urn:microsoft.com/office/officeart/2005/8/layout/orgChart1"/>
    <dgm:cxn modelId="{FD6FA9AE-8B59-4D9A-92CC-B6257008D2A1}" type="presParOf" srcId="{2C978DA5-C0D9-4DC4-8D2D-4ECDE077D4E4}" destId="{7943B22A-A98C-47EC-BD7D-16DA28647770}" srcOrd="5" destOrd="0" presId="urn:microsoft.com/office/officeart/2005/8/layout/orgChart1"/>
    <dgm:cxn modelId="{01CC473E-5B4E-4BDA-924E-F76B275DDBCB}" type="presParOf" srcId="{7943B22A-A98C-47EC-BD7D-16DA28647770}" destId="{1E4E8929-C4B7-4B5C-8D8D-B93BABE7781B}" srcOrd="0" destOrd="0" presId="urn:microsoft.com/office/officeart/2005/8/layout/orgChart1"/>
    <dgm:cxn modelId="{950EFDCC-107B-4D59-A470-8D3519BAEE07}" type="presParOf" srcId="{1E4E8929-C4B7-4B5C-8D8D-B93BABE7781B}" destId="{0013B0A5-461E-4C53-8A84-EFBA4C690EDA}" srcOrd="0" destOrd="0" presId="urn:microsoft.com/office/officeart/2005/8/layout/orgChart1"/>
    <dgm:cxn modelId="{F0FD798E-1A92-4A64-BD5B-2459EF84F3C3}" type="presParOf" srcId="{1E4E8929-C4B7-4B5C-8D8D-B93BABE7781B}" destId="{59498435-F7FB-4682-90D2-286DFC261F8D}" srcOrd="1" destOrd="0" presId="urn:microsoft.com/office/officeart/2005/8/layout/orgChart1"/>
    <dgm:cxn modelId="{45FAD592-CE73-4A45-BD35-28F641021BAF}" type="presParOf" srcId="{7943B22A-A98C-47EC-BD7D-16DA28647770}" destId="{5CC43A90-74DC-42CB-A1D9-65D8C94E07A0}" srcOrd="1" destOrd="0" presId="urn:microsoft.com/office/officeart/2005/8/layout/orgChart1"/>
    <dgm:cxn modelId="{7D3069FB-D84A-402A-A1F6-01564B852A29}" type="presParOf" srcId="{7943B22A-A98C-47EC-BD7D-16DA28647770}" destId="{E828DF3C-2179-4D54-B414-B5883E5C397F}" srcOrd="2" destOrd="0" presId="urn:microsoft.com/office/officeart/2005/8/layout/orgChart1"/>
    <dgm:cxn modelId="{12191B99-5D7B-4AFE-AE93-C59F678481DE}" type="presParOf" srcId="{2C978DA5-C0D9-4DC4-8D2D-4ECDE077D4E4}" destId="{BA4DBBD6-183E-43FB-8808-4751E36DA849}" srcOrd="6" destOrd="0" presId="urn:microsoft.com/office/officeart/2005/8/layout/orgChart1"/>
    <dgm:cxn modelId="{E034EF6B-EC0F-4199-8AAD-AD3BFEE518FA}" type="presParOf" srcId="{2C978DA5-C0D9-4DC4-8D2D-4ECDE077D4E4}" destId="{B0F4C95B-D9D6-427C-838B-4E9D2D7279B9}" srcOrd="7" destOrd="0" presId="urn:microsoft.com/office/officeart/2005/8/layout/orgChart1"/>
    <dgm:cxn modelId="{FA5EE8ED-A66C-408E-8349-67490533677B}" type="presParOf" srcId="{B0F4C95B-D9D6-427C-838B-4E9D2D7279B9}" destId="{08FFB62B-31F8-4765-A13D-96872354F83D}" srcOrd="0" destOrd="0" presId="urn:microsoft.com/office/officeart/2005/8/layout/orgChart1"/>
    <dgm:cxn modelId="{91D2F237-E769-46B7-87AC-8E660490DC1D}" type="presParOf" srcId="{08FFB62B-31F8-4765-A13D-96872354F83D}" destId="{DC6092DF-8297-4EB9-ACAA-722F8425E2C9}" srcOrd="0" destOrd="0" presId="urn:microsoft.com/office/officeart/2005/8/layout/orgChart1"/>
    <dgm:cxn modelId="{A1CC1414-1A68-4955-9D63-7684035E8E02}" type="presParOf" srcId="{08FFB62B-31F8-4765-A13D-96872354F83D}" destId="{DD6E16FD-62D7-414A-83BE-E8B87ABF830D}" srcOrd="1" destOrd="0" presId="urn:microsoft.com/office/officeart/2005/8/layout/orgChart1"/>
    <dgm:cxn modelId="{0FAFB197-9014-459B-B3A6-C2100D029211}" type="presParOf" srcId="{B0F4C95B-D9D6-427C-838B-4E9D2D7279B9}" destId="{130DBAAF-1852-4F2C-9B95-E2EA7B2CC1D5}" srcOrd="1" destOrd="0" presId="urn:microsoft.com/office/officeart/2005/8/layout/orgChart1"/>
    <dgm:cxn modelId="{7CB9E520-2034-408A-965A-B6E87D7A0623}" type="presParOf" srcId="{B0F4C95B-D9D6-427C-838B-4E9D2D7279B9}" destId="{1BDA4E93-7D6D-4502-ABFD-8F89732F3069}" srcOrd="2" destOrd="0" presId="urn:microsoft.com/office/officeart/2005/8/layout/orgChart1"/>
    <dgm:cxn modelId="{1D493320-AEED-4051-9165-312D1F1B4C95}" type="presParOf" srcId="{DCE55785-C5B9-4628-9980-D3329F9E3979}" destId="{54137738-E2E7-40C8-896F-B522CF2AEB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732FF4F-C92D-46D4-8199-B69C037C34D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A91AC18-9571-4C2B-90EA-5605CA2AE140}">
      <dgm:prSet phldrT="[Text]" custT="1"/>
      <dgm:spPr/>
      <dgm:t>
        <a:bodyPr/>
        <a:lstStyle/>
        <a:p>
          <a:r>
            <a:rPr lang="en-US" sz="2000" b="1" dirty="0" smtClean="0">
              <a:sym typeface="Arial"/>
            </a:rPr>
            <a:t>Cara </a:t>
          </a:r>
          <a:r>
            <a:rPr lang="en-US" sz="2000" b="1" dirty="0" err="1" smtClean="0">
              <a:sym typeface="Arial"/>
            </a:rPr>
            <a:t>untuk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Mengukur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atau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Memantau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Kepuasan</a:t>
          </a:r>
          <a:r>
            <a:rPr lang="en-US" sz="2000" b="1" dirty="0" smtClean="0">
              <a:sym typeface="Arial"/>
            </a:rPr>
            <a:t> </a:t>
          </a:r>
          <a:r>
            <a:rPr lang="en-US" sz="2000" b="1" dirty="0" err="1" smtClean="0">
              <a:sym typeface="Arial"/>
            </a:rPr>
            <a:t>Pelanggan</a:t>
          </a:r>
          <a:endParaRPr lang="en-US" sz="2000" b="1" dirty="0"/>
        </a:p>
      </dgm:t>
    </dgm:pt>
    <dgm:pt modelId="{F48C8B0B-2559-4D38-B8C2-E5640DFE8686}" type="parTrans" cxnId="{1B5E2363-7AE5-4A89-B35F-D5CAF63C1329}">
      <dgm:prSet/>
      <dgm:spPr/>
      <dgm:t>
        <a:bodyPr/>
        <a:lstStyle/>
        <a:p>
          <a:endParaRPr lang="en-US" sz="2000"/>
        </a:p>
      </dgm:t>
    </dgm:pt>
    <dgm:pt modelId="{A377FEA0-E0F0-4B55-9538-1555EE2F2B2B}" type="sibTrans" cxnId="{1B5E2363-7AE5-4A89-B35F-D5CAF63C1329}">
      <dgm:prSet/>
      <dgm:spPr/>
      <dgm:t>
        <a:bodyPr/>
        <a:lstStyle/>
        <a:p>
          <a:endParaRPr lang="en-US" sz="2000"/>
        </a:p>
      </dgm:t>
    </dgm:pt>
    <dgm:pt modelId="{B38DE355-4072-4941-A410-6D4DEE9D94BA}">
      <dgm:prSet phldrT="[Text]" custT="1"/>
      <dgm:spPr/>
      <dgm:t>
        <a:bodyPr/>
        <a:lstStyle/>
        <a:p>
          <a:pPr algn="l"/>
          <a:r>
            <a:rPr lang="en-US" sz="2000" dirty="0" err="1" smtClean="0"/>
            <a:t>Survei</a:t>
          </a:r>
          <a:r>
            <a:rPr lang="en-US" sz="2000" dirty="0" smtClean="0"/>
            <a:t> </a:t>
          </a:r>
          <a:r>
            <a:rPr lang="en-US" sz="2000" dirty="0" err="1" smtClean="0"/>
            <a:t>kepuasan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endParaRPr lang="en-US" sz="2000" dirty="0"/>
        </a:p>
      </dgm:t>
    </dgm:pt>
    <dgm:pt modelId="{80AD7806-9D6B-4090-9D47-F21657208939}" type="parTrans" cxnId="{96255D52-B46D-4A17-85C9-1B96757258D4}">
      <dgm:prSet/>
      <dgm:spPr/>
      <dgm:t>
        <a:bodyPr/>
        <a:lstStyle/>
        <a:p>
          <a:endParaRPr lang="en-US" sz="2000"/>
        </a:p>
      </dgm:t>
    </dgm:pt>
    <dgm:pt modelId="{E6D89B3E-8D76-4D7F-8396-04AE2FE26744}" type="sibTrans" cxnId="{96255D52-B46D-4A17-85C9-1B96757258D4}">
      <dgm:prSet/>
      <dgm:spPr/>
      <dgm:t>
        <a:bodyPr/>
        <a:lstStyle/>
        <a:p>
          <a:endParaRPr lang="en-US" sz="2000"/>
        </a:p>
      </dgm:t>
    </dgm:pt>
    <dgm:pt modelId="{13FCD4CC-9AE3-4A6C-B5F1-43B05A89ACB3}">
      <dgm:prSet phldrT="[Text]" custT="1"/>
      <dgm:spPr/>
      <dgm:t>
        <a:bodyPr/>
        <a:lstStyle/>
        <a:p>
          <a:pPr algn="l"/>
          <a:r>
            <a:rPr lang="en-US" sz="2000" i="1" dirty="0" smtClean="0"/>
            <a:t>Customer panels</a:t>
          </a:r>
          <a:endParaRPr lang="en-US" sz="2000" i="1" dirty="0"/>
        </a:p>
      </dgm:t>
    </dgm:pt>
    <dgm:pt modelId="{F8AF2C09-7E25-4C2F-97CD-7BF51AAC2D55}" type="parTrans" cxnId="{330E51DF-0289-4364-B835-C3F2F5FDEE7E}">
      <dgm:prSet/>
      <dgm:spPr/>
      <dgm:t>
        <a:bodyPr/>
        <a:lstStyle/>
        <a:p>
          <a:endParaRPr lang="en-US" sz="2000"/>
        </a:p>
      </dgm:t>
    </dgm:pt>
    <dgm:pt modelId="{2BDCB008-8221-4917-A258-DD8BFECF5119}" type="sibTrans" cxnId="{330E51DF-0289-4364-B835-C3F2F5FDEE7E}">
      <dgm:prSet/>
      <dgm:spPr/>
      <dgm:t>
        <a:bodyPr/>
        <a:lstStyle/>
        <a:p>
          <a:endParaRPr lang="en-US" sz="2000"/>
        </a:p>
      </dgm:t>
    </dgm:pt>
    <dgm:pt modelId="{A07409E8-83D4-4510-A1A1-93E62EF008DE}">
      <dgm:prSet phldrT="[Text]" custT="1"/>
      <dgm:spPr/>
      <dgm:t>
        <a:bodyPr/>
        <a:lstStyle/>
        <a:p>
          <a:pPr algn="l"/>
          <a:r>
            <a:rPr lang="en-US" sz="2000" i="1" dirty="0" smtClean="0"/>
            <a:t>Lost customer analysis</a:t>
          </a:r>
          <a:endParaRPr lang="en-US" sz="2000" i="1" dirty="0"/>
        </a:p>
      </dgm:t>
    </dgm:pt>
    <dgm:pt modelId="{ACD2BB77-2D68-43CA-81B2-B20B4D4AC2C6}" type="parTrans" cxnId="{20752631-94AB-4E3C-9143-7D3AFE28F7CC}">
      <dgm:prSet/>
      <dgm:spPr/>
      <dgm:t>
        <a:bodyPr/>
        <a:lstStyle/>
        <a:p>
          <a:endParaRPr lang="en-US" sz="2000"/>
        </a:p>
      </dgm:t>
    </dgm:pt>
    <dgm:pt modelId="{BEA35044-1628-4F9C-AAF5-3FC46DA03F57}" type="sibTrans" cxnId="{20752631-94AB-4E3C-9143-7D3AFE28F7CC}">
      <dgm:prSet/>
      <dgm:spPr/>
      <dgm:t>
        <a:bodyPr/>
        <a:lstStyle/>
        <a:p>
          <a:endParaRPr lang="en-US" sz="2000"/>
        </a:p>
      </dgm:t>
    </dgm:pt>
    <dgm:pt modelId="{85C917D1-3060-4177-B163-C843D34B2253}">
      <dgm:prSet phldrT="[Text]" custT="1"/>
      <dgm:spPr/>
      <dgm:t>
        <a:bodyPr/>
        <a:lstStyle/>
        <a:p>
          <a:pPr algn="l"/>
          <a:r>
            <a:rPr lang="en-US" sz="2000" i="1" dirty="0" smtClean="0"/>
            <a:t>Sales-related method</a:t>
          </a:r>
          <a:endParaRPr lang="en-US" sz="2000" i="1" dirty="0"/>
        </a:p>
      </dgm:t>
    </dgm:pt>
    <dgm:pt modelId="{BFA1B348-2699-4E18-862A-1943808BBF96}" type="parTrans" cxnId="{8AD4BF8C-F67B-4F52-968D-0FF278354AC3}">
      <dgm:prSet/>
      <dgm:spPr/>
      <dgm:t>
        <a:bodyPr/>
        <a:lstStyle/>
        <a:p>
          <a:endParaRPr lang="en-US" sz="2000"/>
        </a:p>
      </dgm:t>
    </dgm:pt>
    <dgm:pt modelId="{8435FC2C-ACB3-42FC-85C2-9FE224B5260E}" type="sibTrans" cxnId="{8AD4BF8C-F67B-4F52-968D-0FF278354AC3}">
      <dgm:prSet/>
      <dgm:spPr/>
      <dgm:t>
        <a:bodyPr/>
        <a:lstStyle/>
        <a:p>
          <a:endParaRPr lang="en-US" sz="2000"/>
        </a:p>
      </dgm:t>
    </dgm:pt>
    <dgm:pt modelId="{A898D349-687F-4CB6-B44E-E4427DF84283}">
      <dgm:prSet phldrT="[Text]" custT="1"/>
      <dgm:spPr/>
      <dgm:t>
        <a:bodyPr/>
        <a:lstStyle/>
        <a:p>
          <a:pPr algn="l"/>
          <a:r>
            <a:rPr lang="en-US" sz="2000" dirty="0" err="1" smtClean="0"/>
            <a:t>Sistem</a:t>
          </a:r>
          <a:r>
            <a:rPr lang="en-US" sz="2000" dirty="0" smtClean="0"/>
            <a:t> </a:t>
          </a:r>
          <a:r>
            <a:rPr lang="en-US" sz="2000" dirty="0" err="1" smtClean="0"/>
            <a:t>keluhan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saran</a:t>
          </a:r>
          <a:endParaRPr lang="en-US" sz="2000" dirty="0"/>
        </a:p>
      </dgm:t>
    </dgm:pt>
    <dgm:pt modelId="{14339EF8-BB02-427D-9F2F-DE251B71F3BB}" type="parTrans" cxnId="{11C90064-F81E-4C2E-A553-5FB1AA65EFBB}">
      <dgm:prSet/>
      <dgm:spPr/>
      <dgm:t>
        <a:bodyPr/>
        <a:lstStyle/>
        <a:p>
          <a:endParaRPr lang="en-US" sz="2000"/>
        </a:p>
      </dgm:t>
    </dgm:pt>
    <dgm:pt modelId="{08C377B2-AAEB-4DA1-AF4C-702CADD80E09}" type="sibTrans" cxnId="{11C90064-F81E-4C2E-A553-5FB1AA65EFBB}">
      <dgm:prSet/>
      <dgm:spPr/>
      <dgm:t>
        <a:bodyPr/>
        <a:lstStyle/>
        <a:p>
          <a:endParaRPr lang="en-US" sz="2000"/>
        </a:p>
      </dgm:t>
    </dgm:pt>
    <dgm:pt modelId="{88B66F46-0512-4AC0-8CE5-308D4ED16DB7}">
      <dgm:prSet phldrT="[Text]" custT="1"/>
      <dgm:spPr/>
      <dgm:t>
        <a:bodyPr/>
        <a:lstStyle/>
        <a:p>
          <a:pPr algn="l"/>
          <a:r>
            <a:rPr lang="en-US" sz="2000" i="1" dirty="0" smtClean="0"/>
            <a:t>Ghost shopping </a:t>
          </a:r>
          <a:r>
            <a:rPr lang="en-US" sz="2000" dirty="0" smtClean="0"/>
            <a:t>(</a:t>
          </a:r>
          <a:r>
            <a:rPr lang="en-US" sz="2000" i="1" dirty="0" smtClean="0"/>
            <a:t>mystery shopping</a:t>
          </a:r>
          <a:r>
            <a:rPr lang="en-US" sz="2000" dirty="0" smtClean="0"/>
            <a:t>)</a:t>
          </a:r>
          <a:endParaRPr lang="en-US" sz="2000" dirty="0"/>
        </a:p>
      </dgm:t>
    </dgm:pt>
    <dgm:pt modelId="{EE18A8F7-977C-4D5E-8C0F-72ABAC7C32B6}" type="parTrans" cxnId="{4C290164-DA8C-433E-8394-2449F9A21DD5}">
      <dgm:prSet/>
      <dgm:spPr/>
      <dgm:t>
        <a:bodyPr/>
        <a:lstStyle/>
        <a:p>
          <a:endParaRPr lang="en-US" sz="2000"/>
        </a:p>
      </dgm:t>
    </dgm:pt>
    <dgm:pt modelId="{9C9FDA57-50E7-49FB-826D-3D1B243CC31D}" type="sibTrans" cxnId="{4C290164-DA8C-433E-8394-2449F9A21DD5}">
      <dgm:prSet/>
      <dgm:spPr/>
      <dgm:t>
        <a:bodyPr/>
        <a:lstStyle/>
        <a:p>
          <a:endParaRPr lang="en-US" sz="2000"/>
        </a:p>
      </dgm:t>
    </dgm:pt>
    <dgm:pt modelId="{F6577E70-52F3-4D2F-BD8D-56D4DE9C63FD}" type="pres">
      <dgm:prSet presAssocID="{8732FF4F-C92D-46D4-8199-B69C037C34D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AFDD61A-F116-47B8-ABA4-B8B1C213EB81}" type="pres">
      <dgm:prSet presAssocID="{DA91AC18-9571-4C2B-90EA-5605CA2AE140}" presName="root1" presStyleCnt="0"/>
      <dgm:spPr/>
    </dgm:pt>
    <dgm:pt modelId="{6C9869E3-6241-4737-84EE-3B7184865F01}" type="pres">
      <dgm:prSet presAssocID="{DA91AC18-9571-4C2B-90EA-5605CA2AE140}" presName="LevelOneTextNode" presStyleLbl="node0" presStyleIdx="0" presStyleCnt="1" custScaleX="159813" custScaleY="1334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BB7C07-F5AE-4B2F-BFD3-D6C90F25D5D7}" type="pres">
      <dgm:prSet presAssocID="{DA91AC18-9571-4C2B-90EA-5605CA2AE140}" presName="level2hierChild" presStyleCnt="0"/>
      <dgm:spPr/>
    </dgm:pt>
    <dgm:pt modelId="{54004A13-5256-403F-BB3E-0FC0ECB140FC}" type="pres">
      <dgm:prSet presAssocID="{80AD7806-9D6B-4090-9D47-F21657208939}" presName="conn2-1" presStyleLbl="parChTrans1D2" presStyleIdx="0" presStyleCnt="6"/>
      <dgm:spPr/>
      <dgm:t>
        <a:bodyPr/>
        <a:lstStyle/>
        <a:p>
          <a:endParaRPr lang="id-ID"/>
        </a:p>
      </dgm:t>
    </dgm:pt>
    <dgm:pt modelId="{044B607A-AB4B-43C9-AE6A-7FF7E170FFE7}" type="pres">
      <dgm:prSet presAssocID="{80AD7806-9D6B-4090-9D47-F21657208939}" presName="connTx" presStyleLbl="parChTrans1D2" presStyleIdx="0" presStyleCnt="6"/>
      <dgm:spPr/>
      <dgm:t>
        <a:bodyPr/>
        <a:lstStyle/>
        <a:p>
          <a:endParaRPr lang="id-ID"/>
        </a:p>
      </dgm:t>
    </dgm:pt>
    <dgm:pt modelId="{8DD5549D-56DD-4863-9BBB-F7C98007483E}" type="pres">
      <dgm:prSet presAssocID="{B38DE355-4072-4941-A410-6D4DEE9D94BA}" presName="root2" presStyleCnt="0"/>
      <dgm:spPr/>
    </dgm:pt>
    <dgm:pt modelId="{3B561EBB-2C53-42EC-9C5C-9C7BE3686CF3}" type="pres">
      <dgm:prSet presAssocID="{B38DE355-4072-4941-A410-6D4DEE9D94BA}" presName="LevelTwoTextNode" presStyleLbl="node2" presStyleIdx="0" presStyleCnt="6" custScaleX="2038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193F75-C002-4D6A-B3C8-E95EB4CF62C1}" type="pres">
      <dgm:prSet presAssocID="{B38DE355-4072-4941-A410-6D4DEE9D94BA}" presName="level3hierChild" presStyleCnt="0"/>
      <dgm:spPr/>
    </dgm:pt>
    <dgm:pt modelId="{CCF55685-2173-4318-8E1C-75292192A258}" type="pres">
      <dgm:prSet presAssocID="{14339EF8-BB02-427D-9F2F-DE251B71F3BB}" presName="conn2-1" presStyleLbl="parChTrans1D2" presStyleIdx="1" presStyleCnt="6"/>
      <dgm:spPr/>
      <dgm:t>
        <a:bodyPr/>
        <a:lstStyle/>
        <a:p>
          <a:endParaRPr lang="id-ID"/>
        </a:p>
      </dgm:t>
    </dgm:pt>
    <dgm:pt modelId="{70995345-7337-4305-9789-F8F78B98CF22}" type="pres">
      <dgm:prSet presAssocID="{14339EF8-BB02-427D-9F2F-DE251B71F3BB}" presName="connTx" presStyleLbl="parChTrans1D2" presStyleIdx="1" presStyleCnt="6"/>
      <dgm:spPr/>
      <dgm:t>
        <a:bodyPr/>
        <a:lstStyle/>
        <a:p>
          <a:endParaRPr lang="id-ID"/>
        </a:p>
      </dgm:t>
    </dgm:pt>
    <dgm:pt modelId="{FD2B005E-483C-4048-B85E-DE5EF04C002F}" type="pres">
      <dgm:prSet presAssocID="{A898D349-687F-4CB6-B44E-E4427DF84283}" presName="root2" presStyleCnt="0"/>
      <dgm:spPr/>
    </dgm:pt>
    <dgm:pt modelId="{66E246FB-9453-4D67-BD5B-FCC74CADBE53}" type="pres">
      <dgm:prSet presAssocID="{A898D349-687F-4CB6-B44E-E4427DF84283}" presName="LevelTwoTextNode" presStyleLbl="node2" presStyleIdx="1" presStyleCnt="6" custScaleX="2038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1BFE9E1-BF91-4AB8-95B5-9F11CCA08453}" type="pres">
      <dgm:prSet presAssocID="{A898D349-687F-4CB6-B44E-E4427DF84283}" presName="level3hierChild" presStyleCnt="0"/>
      <dgm:spPr/>
    </dgm:pt>
    <dgm:pt modelId="{885571CB-9A66-4D5A-A433-F71AAF81B2A1}" type="pres">
      <dgm:prSet presAssocID="{EE18A8F7-977C-4D5E-8C0F-72ABAC7C32B6}" presName="conn2-1" presStyleLbl="parChTrans1D2" presStyleIdx="2" presStyleCnt="6"/>
      <dgm:spPr/>
      <dgm:t>
        <a:bodyPr/>
        <a:lstStyle/>
        <a:p>
          <a:endParaRPr lang="id-ID"/>
        </a:p>
      </dgm:t>
    </dgm:pt>
    <dgm:pt modelId="{36D26CDC-E682-4375-90CA-E0180E1E1F0E}" type="pres">
      <dgm:prSet presAssocID="{EE18A8F7-977C-4D5E-8C0F-72ABAC7C32B6}" presName="connTx" presStyleLbl="parChTrans1D2" presStyleIdx="2" presStyleCnt="6"/>
      <dgm:spPr/>
      <dgm:t>
        <a:bodyPr/>
        <a:lstStyle/>
        <a:p>
          <a:endParaRPr lang="id-ID"/>
        </a:p>
      </dgm:t>
    </dgm:pt>
    <dgm:pt modelId="{E791EDB1-5CB1-4BEA-919E-CE14222CE44E}" type="pres">
      <dgm:prSet presAssocID="{88B66F46-0512-4AC0-8CE5-308D4ED16DB7}" presName="root2" presStyleCnt="0"/>
      <dgm:spPr/>
    </dgm:pt>
    <dgm:pt modelId="{34854595-2B1B-4FD0-B2C3-26FF0C13C866}" type="pres">
      <dgm:prSet presAssocID="{88B66F46-0512-4AC0-8CE5-308D4ED16DB7}" presName="LevelTwoTextNode" presStyleLbl="node2" presStyleIdx="2" presStyleCnt="6" custScaleX="2038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6CCD94-0A32-4ED1-A5E5-1466BB748208}" type="pres">
      <dgm:prSet presAssocID="{88B66F46-0512-4AC0-8CE5-308D4ED16DB7}" presName="level3hierChild" presStyleCnt="0"/>
      <dgm:spPr/>
    </dgm:pt>
    <dgm:pt modelId="{A914E370-C16D-41F5-9803-EC439B957842}" type="pres">
      <dgm:prSet presAssocID="{ACD2BB77-2D68-43CA-81B2-B20B4D4AC2C6}" presName="conn2-1" presStyleLbl="parChTrans1D2" presStyleIdx="3" presStyleCnt="6"/>
      <dgm:spPr/>
      <dgm:t>
        <a:bodyPr/>
        <a:lstStyle/>
        <a:p>
          <a:endParaRPr lang="id-ID"/>
        </a:p>
      </dgm:t>
    </dgm:pt>
    <dgm:pt modelId="{16CAAB9D-AACF-4759-8376-8BD88BCCDA97}" type="pres">
      <dgm:prSet presAssocID="{ACD2BB77-2D68-43CA-81B2-B20B4D4AC2C6}" presName="connTx" presStyleLbl="parChTrans1D2" presStyleIdx="3" presStyleCnt="6"/>
      <dgm:spPr/>
      <dgm:t>
        <a:bodyPr/>
        <a:lstStyle/>
        <a:p>
          <a:endParaRPr lang="id-ID"/>
        </a:p>
      </dgm:t>
    </dgm:pt>
    <dgm:pt modelId="{F1763174-BFAE-4410-BD60-8E646F370239}" type="pres">
      <dgm:prSet presAssocID="{A07409E8-83D4-4510-A1A1-93E62EF008DE}" presName="root2" presStyleCnt="0"/>
      <dgm:spPr/>
    </dgm:pt>
    <dgm:pt modelId="{03018A51-2CFE-442F-8F98-9D76F9C5706B}" type="pres">
      <dgm:prSet presAssocID="{A07409E8-83D4-4510-A1A1-93E62EF008DE}" presName="LevelTwoTextNode" presStyleLbl="node2" presStyleIdx="3" presStyleCnt="6" custScaleX="2038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882E96C-313D-4CC9-9AB7-5ABEB6CDAAA8}" type="pres">
      <dgm:prSet presAssocID="{A07409E8-83D4-4510-A1A1-93E62EF008DE}" presName="level3hierChild" presStyleCnt="0"/>
      <dgm:spPr/>
    </dgm:pt>
    <dgm:pt modelId="{37C25365-53E7-4CBA-BA2B-EE21F308888B}" type="pres">
      <dgm:prSet presAssocID="{BFA1B348-2699-4E18-862A-1943808BBF96}" presName="conn2-1" presStyleLbl="parChTrans1D2" presStyleIdx="4" presStyleCnt="6"/>
      <dgm:spPr/>
      <dgm:t>
        <a:bodyPr/>
        <a:lstStyle/>
        <a:p>
          <a:endParaRPr lang="id-ID"/>
        </a:p>
      </dgm:t>
    </dgm:pt>
    <dgm:pt modelId="{B48E1EBB-0EC0-4FC2-BB8D-DFFA66C26DC7}" type="pres">
      <dgm:prSet presAssocID="{BFA1B348-2699-4E18-862A-1943808BBF96}" presName="connTx" presStyleLbl="parChTrans1D2" presStyleIdx="4" presStyleCnt="6"/>
      <dgm:spPr/>
      <dgm:t>
        <a:bodyPr/>
        <a:lstStyle/>
        <a:p>
          <a:endParaRPr lang="id-ID"/>
        </a:p>
      </dgm:t>
    </dgm:pt>
    <dgm:pt modelId="{C886F6C1-91EA-4115-8F98-56B15E3B9A99}" type="pres">
      <dgm:prSet presAssocID="{85C917D1-3060-4177-B163-C843D34B2253}" presName="root2" presStyleCnt="0"/>
      <dgm:spPr/>
    </dgm:pt>
    <dgm:pt modelId="{D50D21E6-6390-420D-A0BC-E0B2B55A0006}" type="pres">
      <dgm:prSet presAssocID="{85C917D1-3060-4177-B163-C843D34B2253}" presName="LevelTwoTextNode" presStyleLbl="node2" presStyleIdx="4" presStyleCnt="6" custScaleX="2038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EFB0324-652C-409A-B73B-C3A3CC751F2B}" type="pres">
      <dgm:prSet presAssocID="{85C917D1-3060-4177-B163-C843D34B2253}" presName="level3hierChild" presStyleCnt="0"/>
      <dgm:spPr/>
    </dgm:pt>
    <dgm:pt modelId="{888C91B6-7A20-4ECB-B962-1C7C3F115C87}" type="pres">
      <dgm:prSet presAssocID="{F8AF2C09-7E25-4C2F-97CD-7BF51AAC2D55}" presName="conn2-1" presStyleLbl="parChTrans1D2" presStyleIdx="5" presStyleCnt="6"/>
      <dgm:spPr/>
      <dgm:t>
        <a:bodyPr/>
        <a:lstStyle/>
        <a:p>
          <a:endParaRPr lang="id-ID"/>
        </a:p>
      </dgm:t>
    </dgm:pt>
    <dgm:pt modelId="{EEC6F7B4-0CF6-4758-A954-6ECAEE587E89}" type="pres">
      <dgm:prSet presAssocID="{F8AF2C09-7E25-4C2F-97CD-7BF51AAC2D55}" presName="connTx" presStyleLbl="parChTrans1D2" presStyleIdx="5" presStyleCnt="6"/>
      <dgm:spPr/>
      <dgm:t>
        <a:bodyPr/>
        <a:lstStyle/>
        <a:p>
          <a:endParaRPr lang="id-ID"/>
        </a:p>
      </dgm:t>
    </dgm:pt>
    <dgm:pt modelId="{FE673211-09A1-43D9-9435-86D324A7E3F0}" type="pres">
      <dgm:prSet presAssocID="{13FCD4CC-9AE3-4A6C-B5F1-43B05A89ACB3}" presName="root2" presStyleCnt="0"/>
      <dgm:spPr/>
    </dgm:pt>
    <dgm:pt modelId="{858310B2-B9D8-4434-80A2-CC7BFDAAE2AC}" type="pres">
      <dgm:prSet presAssocID="{13FCD4CC-9AE3-4A6C-B5F1-43B05A89ACB3}" presName="LevelTwoTextNode" presStyleLbl="node2" presStyleIdx="5" presStyleCnt="6" custScaleX="2038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86838A-68B3-4B6D-A8F1-0BF6EDEF0D24}" type="pres">
      <dgm:prSet presAssocID="{13FCD4CC-9AE3-4A6C-B5F1-43B05A89ACB3}" presName="level3hierChild" presStyleCnt="0"/>
      <dgm:spPr/>
    </dgm:pt>
  </dgm:ptLst>
  <dgm:cxnLst>
    <dgm:cxn modelId="{F0D74F59-0912-4417-9C2E-C6D3F11459B7}" type="presOf" srcId="{F8AF2C09-7E25-4C2F-97CD-7BF51AAC2D55}" destId="{EEC6F7B4-0CF6-4758-A954-6ECAEE587E89}" srcOrd="1" destOrd="0" presId="urn:microsoft.com/office/officeart/2008/layout/HorizontalMultiLevelHierarchy"/>
    <dgm:cxn modelId="{8AD4BF8C-F67B-4F52-968D-0FF278354AC3}" srcId="{DA91AC18-9571-4C2B-90EA-5605CA2AE140}" destId="{85C917D1-3060-4177-B163-C843D34B2253}" srcOrd="4" destOrd="0" parTransId="{BFA1B348-2699-4E18-862A-1943808BBF96}" sibTransId="{8435FC2C-ACB3-42FC-85C2-9FE224B5260E}"/>
    <dgm:cxn modelId="{9ED0826B-59E5-4ED5-982C-BE0A7B506FE3}" type="presOf" srcId="{80AD7806-9D6B-4090-9D47-F21657208939}" destId="{54004A13-5256-403F-BB3E-0FC0ECB140FC}" srcOrd="0" destOrd="0" presId="urn:microsoft.com/office/officeart/2008/layout/HorizontalMultiLevelHierarchy"/>
    <dgm:cxn modelId="{331FCFCD-DBFB-4F8B-842A-92A672BC936D}" type="presOf" srcId="{88B66F46-0512-4AC0-8CE5-308D4ED16DB7}" destId="{34854595-2B1B-4FD0-B2C3-26FF0C13C866}" srcOrd="0" destOrd="0" presId="urn:microsoft.com/office/officeart/2008/layout/HorizontalMultiLevelHierarchy"/>
    <dgm:cxn modelId="{E7332856-1438-4835-B591-16C3636E3754}" type="presOf" srcId="{ACD2BB77-2D68-43CA-81B2-B20B4D4AC2C6}" destId="{A914E370-C16D-41F5-9803-EC439B957842}" srcOrd="0" destOrd="0" presId="urn:microsoft.com/office/officeart/2008/layout/HorizontalMultiLevelHierarchy"/>
    <dgm:cxn modelId="{75C4AC2B-2EAC-4553-85B1-786683275B91}" type="presOf" srcId="{EE18A8F7-977C-4D5E-8C0F-72ABAC7C32B6}" destId="{885571CB-9A66-4D5A-A433-F71AAF81B2A1}" srcOrd="0" destOrd="0" presId="urn:microsoft.com/office/officeart/2008/layout/HorizontalMultiLevelHierarchy"/>
    <dgm:cxn modelId="{62D11F87-03F2-4128-84C4-050ABFB340AF}" type="presOf" srcId="{DA91AC18-9571-4C2B-90EA-5605CA2AE140}" destId="{6C9869E3-6241-4737-84EE-3B7184865F01}" srcOrd="0" destOrd="0" presId="urn:microsoft.com/office/officeart/2008/layout/HorizontalMultiLevelHierarchy"/>
    <dgm:cxn modelId="{B4824DD0-0967-485C-98CB-10D9AFCB1DE9}" type="presOf" srcId="{BFA1B348-2699-4E18-862A-1943808BBF96}" destId="{B48E1EBB-0EC0-4FC2-BB8D-DFFA66C26DC7}" srcOrd="1" destOrd="0" presId="urn:microsoft.com/office/officeart/2008/layout/HorizontalMultiLevelHierarchy"/>
    <dgm:cxn modelId="{20752631-94AB-4E3C-9143-7D3AFE28F7CC}" srcId="{DA91AC18-9571-4C2B-90EA-5605CA2AE140}" destId="{A07409E8-83D4-4510-A1A1-93E62EF008DE}" srcOrd="3" destOrd="0" parTransId="{ACD2BB77-2D68-43CA-81B2-B20B4D4AC2C6}" sibTransId="{BEA35044-1628-4F9C-AAF5-3FC46DA03F57}"/>
    <dgm:cxn modelId="{82A6BA1C-28AC-4E30-A888-74EB181CC2BC}" type="presOf" srcId="{ACD2BB77-2D68-43CA-81B2-B20B4D4AC2C6}" destId="{16CAAB9D-AACF-4759-8376-8BD88BCCDA97}" srcOrd="1" destOrd="0" presId="urn:microsoft.com/office/officeart/2008/layout/HorizontalMultiLevelHierarchy"/>
    <dgm:cxn modelId="{1B5E2363-7AE5-4A89-B35F-D5CAF63C1329}" srcId="{8732FF4F-C92D-46D4-8199-B69C037C34D9}" destId="{DA91AC18-9571-4C2B-90EA-5605CA2AE140}" srcOrd="0" destOrd="0" parTransId="{F48C8B0B-2559-4D38-B8C2-E5640DFE8686}" sibTransId="{A377FEA0-E0F0-4B55-9538-1555EE2F2B2B}"/>
    <dgm:cxn modelId="{0F99E571-DDD6-42A6-AEA3-DE754993CA02}" type="presOf" srcId="{F8AF2C09-7E25-4C2F-97CD-7BF51AAC2D55}" destId="{888C91B6-7A20-4ECB-B962-1C7C3F115C87}" srcOrd="0" destOrd="0" presId="urn:microsoft.com/office/officeart/2008/layout/HorizontalMultiLevelHierarchy"/>
    <dgm:cxn modelId="{4C290164-DA8C-433E-8394-2449F9A21DD5}" srcId="{DA91AC18-9571-4C2B-90EA-5605CA2AE140}" destId="{88B66F46-0512-4AC0-8CE5-308D4ED16DB7}" srcOrd="2" destOrd="0" parTransId="{EE18A8F7-977C-4D5E-8C0F-72ABAC7C32B6}" sibTransId="{9C9FDA57-50E7-49FB-826D-3D1B243CC31D}"/>
    <dgm:cxn modelId="{639E0C22-3E1A-4E2A-9D28-CBB497AF923F}" type="presOf" srcId="{A07409E8-83D4-4510-A1A1-93E62EF008DE}" destId="{03018A51-2CFE-442F-8F98-9D76F9C5706B}" srcOrd="0" destOrd="0" presId="urn:microsoft.com/office/officeart/2008/layout/HorizontalMultiLevelHierarchy"/>
    <dgm:cxn modelId="{11C90064-F81E-4C2E-A553-5FB1AA65EFBB}" srcId="{DA91AC18-9571-4C2B-90EA-5605CA2AE140}" destId="{A898D349-687F-4CB6-B44E-E4427DF84283}" srcOrd="1" destOrd="0" parTransId="{14339EF8-BB02-427D-9F2F-DE251B71F3BB}" sibTransId="{08C377B2-AAEB-4DA1-AF4C-702CADD80E09}"/>
    <dgm:cxn modelId="{E835CF80-B8A3-45D8-87F3-D7E0579D2A96}" type="presOf" srcId="{B38DE355-4072-4941-A410-6D4DEE9D94BA}" destId="{3B561EBB-2C53-42EC-9C5C-9C7BE3686CF3}" srcOrd="0" destOrd="0" presId="urn:microsoft.com/office/officeart/2008/layout/HorizontalMultiLevelHierarchy"/>
    <dgm:cxn modelId="{330E51DF-0289-4364-B835-C3F2F5FDEE7E}" srcId="{DA91AC18-9571-4C2B-90EA-5605CA2AE140}" destId="{13FCD4CC-9AE3-4A6C-B5F1-43B05A89ACB3}" srcOrd="5" destOrd="0" parTransId="{F8AF2C09-7E25-4C2F-97CD-7BF51AAC2D55}" sibTransId="{2BDCB008-8221-4917-A258-DD8BFECF5119}"/>
    <dgm:cxn modelId="{3D214CB7-136E-400B-B0EE-E761CDDC0F34}" type="presOf" srcId="{13FCD4CC-9AE3-4A6C-B5F1-43B05A89ACB3}" destId="{858310B2-B9D8-4434-80A2-CC7BFDAAE2AC}" srcOrd="0" destOrd="0" presId="urn:microsoft.com/office/officeart/2008/layout/HorizontalMultiLevelHierarchy"/>
    <dgm:cxn modelId="{B0D700C7-C001-4911-B7B5-FBE647F68E40}" type="presOf" srcId="{85C917D1-3060-4177-B163-C843D34B2253}" destId="{D50D21E6-6390-420D-A0BC-E0B2B55A0006}" srcOrd="0" destOrd="0" presId="urn:microsoft.com/office/officeart/2008/layout/HorizontalMultiLevelHierarchy"/>
    <dgm:cxn modelId="{D04591C3-9A8B-4194-A784-A0F8A72CF2FD}" type="presOf" srcId="{BFA1B348-2699-4E18-862A-1943808BBF96}" destId="{37C25365-53E7-4CBA-BA2B-EE21F308888B}" srcOrd="0" destOrd="0" presId="urn:microsoft.com/office/officeart/2008/layout/HorizontalMultiLevelHierarchy"/>
    <dgm:cxn modelId="{85218274-72E0-4580-989A-D87336945DAD}" type="presOf" srcId="{EE18A8F7-977C-4D5E-8C0F-72ABAC7C32B6}" destId="{36D26CDC-E682-4375-90CA-E0180E1E1F0E}" srcOrd="1" destOrd="0" presId="urn:microsoft.com/office/officeart/2008/layout/HorizontalMultiLevelHierarchy"/>
    <dgm:cxn modelId="{96AF8928-65B4-4F35-8F83-FFCE4995E712}" type="presOf" srcId="{14339EF8-BB02-427D-9F2F-DE251B71F3BB}" destId="{70995345-7337-4305-9789-F8F78B98CF22}" srcOrd="1" destOrd="0" presId="urn:microsoft.com/office/officeart/2008/layout/HorizontalMultiLevelHierarchy"/>
    <dgm:cxn modelId="{8A54E95C-B9CB-47BF-A006-0947473AF893}" type="presOf" srcId="{8732FF4F-C92D-46D4-8199-B69C037C34D9}" destId="{F6577E70-52F3-4D2F-BD8D-56D4DE9C63FD}" srcOrd="0" destOrd="0" presId="urn:microsoft.com/office/officeart/2008/layout/HorizontalMultiLevelHierarchy"/>
    <dgm:cxn modelId="{62C916F5-E627-49E3-ACD4-B13CC33DA1B0}" type="presOf" srcId="{14339EF8-BB02-427D-9F2F-DE251B71F3BB}" destId="{CCF55685-2173-4318-8E1C-75292192A258}" srcOrd="0" destOrd="0" presId="urn:microsoft.com/office/officeart/2008/layout/HorizontalMultiLevelHierarchy"/>
    <dgm:cxn modelId="{96255D52-B46D-4A17-85C9-1B96757258D4}" srcId="{DA91AC18-9571-4C2B-90EA-5605CA2AE140}" destId="{B38DE355-4072-4941-A410-6D4DEE9D94BA}" srcOrd="0" destOrd="0" parTransId="{80AD7806-9D6B-4090-9D47-F21657208939}" sibTransId="{E6D89B3E-8D76-4D7F-8396-04AE2FE26744}"/>
    <dgm:cxn modelId="{F6945FA8-4E36-405D-B01B-BE04C414018D}" type="presOf" srcId="{80AD7806-9D6B-4090-9D47-F21657208939}" destId="{044B607A-AB4B-43C9-AE6A-7FF7E170FFE7}" srcOrd="1" destOrd="0" presId="urn:microsoft.com/office/officeart/2008/layout/HorizontalMultiLevelHierarchy"/>
    <dgm:cxn modelId="{7B7DB53E-EEC0-4F14-9604-1DEC8E7148E5}" type="presOf" srcId="{A898D349-687F-4CB6-B44E-E4427DF84283}" destId="{66E246FB-9453-4D67-BD5B-FCC74CADBE53}" srcOrd="0" destOrd="0" presId="urn:microsoft.com/office/officeart/2008/layout/HorizontalMultiLevelHierarchy"/>
    <dgm:cxn modelId="{696BDF63-0AAB-4863-AAA0-5D64215741CB}" type="presParOf" srcId="{F6577E70-52F3-4D2F-BD8D-56D4DE9C63FD}" destId="{DAFDD61A-F116-47B8-ABA4-B8B1C213EB81}" srcOrd="0" destOrd="0" presId="urn:microsoft.com/office/officeart/2008/layout/HorizontalMultiLevelHierarchy"/>
    <dgm:cxn modelId="{3BB67CE8-AA7D-40A6-80C1-E28F52C8C19B}" type="presParOf" srcId="{DAFDD61A-F116-47B8-ABA4-B8B1C213EB81}" destId="{6C9869E3-6241-4737-84EE-3B7184865F01}" srcOrd="0" destOrd="0" presId="urn:microsoft.com/office/officeart/2008/layout/HorizontalMultiLevelHierarchy"/>
    <dgm:cxn modelId="{1B48BCA8-B274-432E-9CDC-CEB013EDDF9C}" type="presParOf" srcId="{DAFDD61A-F116-47B8-ABA4-B8B1C213EB81}" destId="{C6BB7C07-F5AE-4B2F-BFD3-D6C90F25D5D7}" srcOrd="1" destOrd="0" presId="urn:microsoft.com/office/officeart/2008/layout/HorizontalMultiLevelHierarchy"/>
    <dgm:cxn modelId="{586AB01B-AE4C-4BA7-BCB0-12B8B8F14040}" type="presParOf" srcId="{C6BB7C07-F5AE-4B2F-BFD3-D6C90F25D5D7}" destId="{54004A13-5256-403F-BB3E-0FC0ECB140FC}" srcOrd="0" destOrd="0" presId="urn:microsoft.com/office/officeart/2008/layout/HorizontalMultiLevelHierarchy"/>
    <dgm:cxn modelId="{EEA086B7-1264-4E69-80CD-0C755D4FBE8D}" type="presParOf" srcId="{54004A13-5256-403F-BB3E-0FC0ECB140FC}" destId="{044B607A-AB4B-43C9-AE6A-7FF7E170FFE7}" srcOrd="0" destOrd="0" presId="urn:microsoft.com/office/officeart/2008/layout/HorizontalMultiLevelHierarchy"/>
    <dgm:cxn modelId="{AED55627-B362-4799-9B86-C37C349A20D3}" type="presParOf" srcId="{C6BB7C07-F5AE-4B2F-BFD3-D6C90F25D5D7}" destId="{8DD5549D-56DD-4863-9BBB-F7C98007483E}" srcOrd="1" destOrd="0" presId="urn:microsoft.com/office/officeart/2008/layout/HorizontalMultiLevelHierarchy"/>
    <dgm:cxn modelId="{FE4924E4-DB57-44AE-AE1A-396C3285DC0B}" type="presParOf" srcId="{8DD5549D-56DD-4863-9BBB-F7C98007483E}" destId="{3B561EBB-2C53-42EC-9C5C-9C7BE3686CF3}" srcOrd="0" destOrd="0" presId="urn:microsoft.com/office/officeart/2008/layout/HorizontalMultiLevelHierarchy"/>
    <dgm:cxn modelId="{0A0A2E6B-3E81-4963-B1BA-8CAFC1189447}" type="presParOf" srcId="{8DD5549D-56DD-4863-9BBB-F7C98007483E}" destId="{44193F75-C002-4D6A-B3C8-E95EB4CF62C1}" srcOrd="1" destOrd="0" presId="urn:microsoft.com/office/officeart/2008/layout/HorizontalMultiLevelHierarchy"/>
    <dgm:cxn modelId="{D8C5D51C-47FD-4FAA-BE46-B1688337C158}" type="presParOf" srcId="{C6BB7C07-F5AE-4B2F-BFD3-D6C90F25D5D7}" destId="{CCF55685-2173-4318-8E1C-75292192A258}" srcOrd="2" destOrd="0" presId="urn:microsoft.com/office/officeart/2008/layout/HorizontalMultiLevelHierarchy"/>
    <dgm:cxn modelId="{9C74944C-D517-4FF4-BE0E-1092E1D61A60}" type="presParOf" srcId="{CCF55685-2173-4318-8E1C-75292192A258}" destId="{70995345-7337-4305-9789-F8F78B98CF22}" srcOrd="0" destOrd="0" presId="urn:microsoft.com/office/officeart/2008/layout/HorizontalMultiLevelHierarchy"/>
    <dgm:cxn modelId="{9EF05D0C-49CB-48EB-B062-19CCFBD95B57}" type="presParOf" srcId="{C6BB7C07-F5AE-4B2F-BFD3-D6C90F25D5D7}" destId="{FD2B005E-483C-4048-B85E-DE5EF04C002F}" srcOrd="3" destOrd="0" presId="urn:microsoft.com/office/officeart/2008/layout/HorizontalMultiLevelHierarchy"/>
    <dgm:cxn modelId="{EA7C4C46-AAC6-4F7E-A814-8F4E690171EE}" type="presParOf" srcId="{FD2B005E-483C-4048-B85E-DE5EF04C002F}" destId="{66E246FB-9453-4D67-BD5B-FCC74CADBE53}" srcOrd="0" destOrd="0" presId="urn:microsoft.com/office/officeart/2008/layout/HorizontalMultiLevelHierarchy"/>
    <dgm:cxn modelId="{A29E5FE5-81FD-4571-8A82-1C14BF48D9D2}" type="presParOf" srcId="{FD2B005E-483C-4048-B85E-DE5EF04C002F}" destId="{81BFE9E1-BF91-4AB8-95B5-9F11CCA08453}" srcOrd="1" destOrd="0" presId="urn:microsoft.com/office/officeart/2008/layout/HorizontalMultiLevelHierarchy"/>
    <dgm:cxn modelId="{86A0E79B-719D-45FB-A984-4F075091F98C}" type="presParOf" srcId="{C6BB7C07-F5AE-4B2F-BFD3-D6C90F25D5D7}" destId="{885571CB-9A66-4D5A-A433-F71AAF81B2A1}" srcOrd="4" destOrd="0" presId="urn:microsoft.com/office/officeart/2008/layout/HorizontalMultiLevelHierarchy"/>
    <dgm:cxn modelId="{A7D669DB-222B-47A4-987B-5D152DFBFEE6}" type="presParOf" srcId="{885571CB-9A66-4D5A-A433-F71AAF81B2A1}" destId="{36D26CDC-E682-4375-90CA-E0180E1E1F0E}" srcOrd="0" destOrd="0" presId="urn:microsoft.com/office/officeart/2008/layout/HorizontalMultiLevelHierarchy"/>
    <dgm:cxn modelId="{47E2BDF4-95DF-4526-8D42-5CF05CAA6975}" type="presParOf" srcId="{C6BB7C07-F5AE-4B2F-BFD3-D6C90F25D5D7}" destId="{E791EDB1-5CB1-4BEA-919E-CE14222CE44E}" srcOrd="5" destOrd="0" presId="urn:microsoft.com/office/officeart/2008/layout/HorizontalMultiLevelHierarchy"/>
    <dgm:cxn modelId="{944697B4-75A2-40C2-8C1C-3B2E6F3BF8DA}" type="presParOf" srcId="{E791EDB1-5CB1-4BEA-919E-CE14222CE44E}" destId="{34854595-2B1B-4FD0-B2C3-26FF0C13C866}" srcOrd="0" destOrd="0" presId="urn:microsoft.com/office/officeart/2008/layout/HorizontalMultiLevelHierarchy"/>
    <dgm:cxn modelId="{230357B2-07D9-4B4A-AD04-5F9C0DDF7AAD}" type="presParOf" srcId="{E791EDB1-5CB1-4BEA-919E-CE14222CE44E}" destId="{836CCD94-0A32-4ED1-A5E5-1466BB748208}" srcOrd="1" destOrd="0" presId="urn:microsoft.com/office/officeart/2008/layout/HorizontalMultiLevelHierarchy"/>
    <dgm:cxn modelId="{52FC7035-DE8B-4E72-A6E9-9F00F4B8C5F2}" type="presParOf" srcId="{C6BB7C07-F5AE-4B2F-BFD3-D6C90F25D5D7}" destId="{A914E370-C16D-41F5-9803-EC439B957842}" srcOrd="6" destOrd="0" presId="urn:microsoft.com/office/officeart/2008/layout/HorizontalMultiLevelHierarchy"/>
    <dgm:cxn modelId="{2BB81EAA-D935-405E-8652-786485A0B756}" type="presParOf" srcId="{A914E370-C16D-41F5-9803-EC439B957842}" destId="{16CAAB9D-AACF-4759-8376-8BD88BCCDA97}" srcOrd="0" destOrd="0" presId="urn:microsoft.com/office/officeart/2008/layout/HorizontalMultiLevelHierarchy"/>
    <dgm:cxn modelId="{1C032BFD-9532-4DC1-AD94-36EE15DCCE18}" type="presParOf" srcId="{C6BB7C07-F5AE-4B2F-BFD3-D6C90F25D5D7}" destId="{F1763174-BFAE-4410-BD60-8E646F370239}" srcOrd="7" destOrd="0" presId="urn:microsoft.com/office/officeart/2008/layout/HorizontalMultiLevelHierarchy"/>
    <dgm:cxn modelId="{9360DBB8-1499-475E-9ED3-20CE798AE081}" type="presParOf" srcId="{F1763174-BFAE-4410-BD60-8E646F370239}" destId="{03018A51-2CFE-442F-8F98-9D76F9C5706B}" srcOrd="0" destOrd="0" presId="urn:microsoft.com/office/officeart/2008/layout/HorizontalMultiLevelHierarchy"/>
    <dgm:cxn modelId="{61C018A7-60FB-4DEA-8DE2-3BB82C8EEDD6}" type="presParOf" srcId="{F1763174-BFAE-4410-BD60-8E646F370239}" destId="{9882E96C-313D-4CC9-9AB7-5ABEB6CDAAA8}" srcOrd="1" destOrd="0" presId="urn:microsoft.com/office/officeart/2008/layout/HorizontalMultiLevelHierarchy"/>
    <dgm:cxn modelId="{3050C332-8268-49CE-BAE8-8488B7A49834}" type="presParOf" srcId="{C6BB7C07-F5AE-4B2F-BFD3-D6C90F25D5D7}" destId="{37C25365-53E7-4CBA-BA2B-EE21F308888B}" srcOrd="8" destOrd="0" presId="urn:microsoft.com/office/officeart/2008/layout/HorizontalMultiLevelHierarchy"/>
    <dgm:cxn modelId="{2B7FD151-05DE-4D24-837B-4C0026D3BF65}" type="presParOf" srcId="{37C25365-53E7-4CBA-BA2B-EE21F308888B}" destId="{B48E1EBB-0EC0-4FC2-BB8D-DFFA66C26DC7}" srcOrd="0" destOrd="0" presId="urn:microsoft.com/office/officeart/2008/layout/HorizontalMultiLevelHierarchy"/>
    <dgm:cxn modelId="{200264AF-04E4-4E1D-930B-B69B1F6CF6AB}" type="presParOf" srcId="{C6BB7C07-F5AE-4B2F-BFD3-D6C90F25D5D7}" destId="{C886F6C1-91EA-4115-8F98-56B15E3B9A99}" srcOrd="9" destOrd="0" presId="urn:microsoft.com/office/officeart/2008/layout/HorizontalMultiLevelHierarchy"/>
    <dgm:cxn modelId="{F5AB971D-9C02-4740-A57F-A42D26A02C50}" type="presParOf" srcId="{C886F6C1-91EA-4115-8F98-56B15E3B9A99}" destId="{D50D21E6-6390-420D-A0BC-E0B2B55A0006}" srcOrd="0" destOrd="0" presId="urn:microsoft.com/office/officeart/2008/layout/HorizontalMultiLevelHierarchy"/>
    <dgm:cxn modelId="{662F9309-4E15-41FA-8186-4CEAFD85660C}" type="presParOf" srcId="{C886F6C1-91EA-4115-8F98-56B15E3B9A99}" destId="{4EFB0324-652C-409A-B73B-C3A3CC751F2B}" srcOrd="1" destOrd="0" presId="urn:microsoft.com/office/officeart/2008/layout/HorizontalMultiLevelHierarchy"/>
    <dgm:cxn modelId="{09297651-6356-45F6-8DD6-A07E26B2777F}" type="presParOf" srcId="{C6BB7C07-F5AE-4B2F-BFD3-D6C90F25D5D7}" destId="{888C91B6-7A20-4ECB-B962-1C7C3F115C87}" srcOrd="10" destOrd="0" presId="urn:microsoft.com/office/officeart/2008/layout/HorizontalMultiLevelHierarchy"/>
    <dgm:cxn modelId="{FD72DBE1-83AD-4C49-8B7E-A198380FA472}" type="presParOf" srcId="{888C91B6-7A20-4ECB-B962-1C7C3F115C87}" destId="{EEC6F7B4-0CF6-4758-A954-6ECAEE587E89}" srcOrd="0" destOrd="0" presId="urn:microsoft.com/office/officeart/2008/layout/HorizontalMultiLevelHierarchy"/>
    <dgm:cxn modelId="{5B0BF58B-08B1-4996-8CF2-6B9882D2C442}" type="presParOf" srcId="{C6BB7C07-F5AE-4B2F-BFD3-D6C90F25D5D7}" destId="{FE673211-09A1-43D9-9435-86D324A7E3F0}" srcOrd="11" destOrd="0" presId="urn:microsoft.com/office/officeart/2008/layout/HorizontalMultiLevelHierarchy"/>
    <dgm:cxn modelId="{C674F2A0-8BA3-4A93-922B-9D037BD7D7F0}" type="presParOf" srcId="{FE673211-09A1-43D9-9435-86D324A7E3F0}" destId="{858310B2-B9D8-4434-80A2-CC7BFDAAE2AC}" srcOrd="0" destOrd="0" presId="urn:microsoft.com/office/officeart/2008/layout/HorizontalMultiLevelHierarchy"/>
    <dgm:cxn modelId="{DFF0F485-5175-43AF-9B7A-86AF48103D57}" type="presParOf" srcId="{FE673211-09A1-43D9-9435-86D324A7E3F0}" destId="{C886838A-68B3-4B6D-A8F1-0BF6EDEF0D2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9C320A2A-5019-4F72-BF77-A1491DFA7EA5}" type="doc">
      <dgm:prSet loTypeId="urn:microsoft.com/office/officeart/2005/8/layout/hierarchy2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EE83125-E217-4F3C-8A06-75E1D8C81708}">
      <dgm:prSet phldrT="[Text]" custT="1"/>
      <dgm:spPr/>
      <dgm:t>
        <a:bodyPr/>
        <a:lstStyle/>
        <a:p>
          <a:r>
            <a:rPr lang="en-US" sz="2000" dirty="0" err="1" smtClean="0"/>
            <a:t>Ungkapan</a:t>
          </a:r>
          <a:r>
            <a:rPr lang="en-US" sz="2000" dirty="0" smtClean="0"/>
            <a:t> </a:t>
          </a:r>
          <a:r>
            <a:rPr lang="en-US" sz="2000" dirty="0" err="1" smtClean="0"/>
            <a:t>Keberatan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endParaRPr lang="en-US" sz="2000" dirty="0"/>
        </a:p>
      </dgm:t>
    </dgm:pt>
    <dgm:pt modelId="{7A154AE7-72A1-464A-9609-306C9FBD76BC}" type="parTrans" cxnId="{0F172C10-F872-48BE-AE98-30DBB68BABED}">
      <dgm:prSet/>
      <dgm:spPr/>
      <dgm:t>
        <a:bodyPr/>
        <a:lstStyle/>
        <a:p>
          <a:endParaRPr lang="en-US" sz="2000"/>
        </a:p>
      </dgm:t>
    </dgm:pt>
    <dgm:pt modelId="{34E96A07-537F-42FE-93DA-A64657F29C65}" type="sibTrans" cxnId="{0F172C10-F872-48BE-AE98-30DBB68BABED}">
      <dgm:prSet/>
      <dgm:spPr/>
      <dgm:t>
        <a:bodyPr/>
        <a:lstStyle/>
        <a:p>
          <a:endParaRPr lang="en-US" sz="2000"/>
        </a:p>
      </dgm:t>
    </dgm:pt>
    <dgm:pt modelId="{EFAD60D6-E2BC-4F1B-BFE3-8D4B528AEDD2}">
      <dgm:prSet phldrT="[Text]" custT="1"/>
      <dgm:spPr/>
      <dgm:t>
        <a:bodyPr/>
        <a:lstStyle/>
        <a:p>
          <a:pPr algn="l"/>
          <a:r>
            <a:rPr lang="id-ID" sz="2000" smtClean="0"/>
            <a:t>P</a:t>
          </a:r>
          <a:r>
            <a:rPr lang="en-US" sz="2000" smtClean="0"/>
            <a:t>ertanyaan</a:t>
          </a:r>
          <a:endParaRPr lang="en-US" sz="2000" dirty="0"/>
        </a:p>
      </dgm:t>
    </dgm:pt>
    <dgm:pt modelId="{C5944DAB-E110-4C78-993E-7CA0BCE1EBB8}" type="parTrans" cxnId="{2C90A0ED-471D-43AB-8D82-CFFCC6F2264F}">
      <dgm:prSet/>
      <dgm:spPr/>
      <dgm:t>
        <a:bodyPr/>
        <a:lstStyle/>
        <a:p>
          <a:endParaRPr lang="en-US" sz="2000"/>
        </a:p>
      </dgm:t>
    </dgm:pt>
    <dgm:pt modelId="{E8C0A04D-385C-4B29-85DE-F91526775251}" type="sibTrans" cxnId="{2C90A0ED-471D-43AB-8D82-CFFCC6F2264F}">
      <dgm:prSet/>
      <dgm:spPr/>
      <dgm:t>
        <a:bodyPr/>
        <a:lstStyle/>
        <a:p>
          <a:endParaRPr lang="en-US" sz="2000"/>
        </a:p>
      </dgm:t>
    </dgm:pt>
    <dgm:pt modelId="{D9ECFFA6-A98E-4EA4-8595-0BF3DA2206B4}">
      <dgm:prSet phldrT="[Text]" custT="1"/>
      <dgm:spPr/>
      <dgm:t>
        <a:bodyPr/>
        <a:lstStyle/>
        <a:p>
          <a:pPr algn="l"/>
          <a:r>
            <a:rPr lang="en-US" sz="2000" dirty="0" err="1" smtClean="0"/>
            <a:t>Celaan</a:t>
          </a:r>
          <a:r>
            <a:rPr lang="en-US" sz="2000" dirty="0" smtClean="0"/>
            <a:t> </a:t>
          </a:r>
          <a:endParaRPr lang="en-US" sz="2000" dirty="0"/>
        </a:p>
      </dgm:t>
    </dgm:pt>
    <dgm:pt modelId="{060CF5D8-9B05-4953-AF8D-63DB72F9600B}" type="parTrans" cxnId="{0E13B2AA-9F9D-4B6E-869C-DAD2A988446A}">
      <dgm:prSet/>
      <dgm:spPr/>
      <dgm:t>
        <a:bodyPr/>
        <a:lstStyle/>
        <a:p>
          <a:endParaRPr lang="en-US" sz="2000"/>
        </a:p>
      </dgm:t>
    </dgm:pt>
    <dgm:pt modelId="{9B797E7C-1379-4A40-BF9D-FCB56E802D68}" type="sibTrans" cxnId="{0E13B2AA-9F9D-4B6E-869C-DAD2A988446A}">
      <dgm:prSet/>
      <dgm:spPr/>
      <dgm:t>
        <a:bodyPr/>
        <a:lstStyle/>
        <a:p>
          <a:endParaRPr lang="en-US" sz="2000"/>
        </a:p>
      </dgm:t>
    </dgm:pt>
    <dgm:pt modelId="{6AFE3746-9739-4AE4-B14C-75BC00677C96}">
      <dgm:prSet phldrT="[Text]" custT="1"/>
      <dgm:spPr/>
      <dgm:t>
        <a:bodyPr/>
        <a:lstStyle/>
        <a:p>
          <a:pPr algn="l"/>
          <a:r>
            <a:rPr lang="en-US" sz="2000" dirty="0" err="1" smtClean="0"/>
            <a:t>Penolakan</a:t>
          </a:r>
          <a:r>
            <a:rPr lang="en-US" sz="2000" dirty="0" smtClean="0"/>
            <a:t> </a:t>
          </a:r>
          <a:endParaRPr lang="en-US" sz="2000" dirty="0"/>
        </a:p>
      </dgm:t>
    </dgm:pt>
    <dgm:pt modelId="{E4D5629B-14C5-4660-A8EC-991A8445302E}" type="parTrans" cxnId="{9919555B-C6EC-4F14-A659-44EF5FC0F001}">
      <dgm:prSet/>
      <dgm:spPr/>
      <dgm:t>
        <a:bodyPr/>
        <a:lstStyle/>
        <a:p>
          <a:endParaRPr lang="en-US" sz="2000"/>
        </a:p>
      </dgm:t>
    </dgm:pt>
    <dgm:pt modelId="{9ED7347F-5349-4FE4-B605-B3A37F4A1525}" type="sibTrans" cxnId="{9919555B-C6EC-4F14-A659-44EF5FC0F001}">
      <dgm:prSet/>
      <dgm:spPr/>
      <dgm:t>
        <a:bodyPr/>
        <a:lstStyle/>
        <a:p>
          <a:endParaRPr lang="en-US" sz="2000"/>
        </a:p>
      </dgm:t>
    </dgm:pt>
    <dgm:pt modelId="{3C5A37B8-30D7-4A16-86F5-6393AA335141}">
      <dgm:prSet phldrT="[Text]" custT="1"/>
      <dgm:spPr/>
      <dgm:t>
        <a:bodyPr/>
        <a:lstStyle/>
        <a:p>
          <a:pPr algn="l"/>
          <a:r>
            <a:rPr lang="en-US" sz="2000" dirty="0" err="1" smtClean="0"/>
            <a:t>Penilaian</a:t>
          </a:r>
          <a:r>
            <a:rPr lang="en-US" sz="2000" dirty="0" smtClean="0"/>
            <a:t> </a:t>
          </a:r>
          <a:endParaRPr lang="en-US" sz="2000" dirty="0"/>
        </a:p>
      </dgm:t>
    </dgm:pt>
    <dgm:pt modelId="{CBF0034F-3837-4156-8BC6-27F692A44301}" type="parTrans" cxnId="{459C1FB0-0B62-4392-B513-FA4B743DA3EE}">
      <dgm:prSet/>
      <dgm:spPr/>
      <dgm:t>
        <a:bodyPr/>
        <a:lstStyle/>
        <a:p>
          <a:endParaRPr lang="en-US" sz="2000"/>
        </a:p>
      </dgm:t>
    </dgm:pt>
    <dgm:pt modelId="{DC548B49-8800-45C9-A3F4-9FFC96CF7AB6}" type="sibTrans" cxnId="{459C1FB0-0B62-4392-B513-FA4B743DA3EE}">
      <dgm:prSet/>
      <dgm:spPr/>
      <dgm:t>
        <a:bodyPr/>
        <a:lstStyle/>
        <a:p>
          <a:endParaRPr lang="en-US" sz="2000"/>
        </a:p>
      </dgm:t>
    </dgm:pt>
    <dgm:pt modelId="{6008D85B-9896-4123-885C-003C8AA1F5C6}">
      <dgm:prSet phldrT="[Text]" custT="1"/>
      <dgm:spPr/>
      <dgm:t>
        <a:bodyPr/>
        <a:lstStyle/>
        <a:p>
          <a:pPr algn="l"/>
          <a:r>
            <a:rPr lang="en-US" sz="2000" dirty="0" err="1" smtClean="0"/>
            <a:t>Perbandingan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r>
            <a:rPr lang="en-US" sz="2000" dirty="0" smtClean="0"/>
            <a:t> </a:t>
          </a:r>
          <a:r>
            <a:rPr lang="en-US" sz="2000" dirty="0" err="1" smtClean="0"/>
            <a:t>pesaing</a:t>
          </a:r>
          <a:endParaRPr lang="en-US" sz="2000" dirty="0"/>
        </a:p>
      </dgm:t>
    </dgm:pt>
    <dgm:pt modelId="{6265ED2F-AB9C-4424-A15C-3CC9174F993A}" type="parTrans" cxnId="{3D2082BD-9F32-463A-81DA-A0A24C4E6338}">
      <dgm:prSet/>
      <dgm:spPr/>
      <dgm:t>
        <a:bodyPr/>
        <a:lstStyle/>
        <a:p>
          <a:endParaRPr lang="en-US" sz="2000"/>
        </a:p>
      </dgm:t>
    </dgm:pt>
    <dgm:pt modelId="{335C1DB0-AFCA-4818-95B2-DA0570B228DB}" type="sibTrans" cxnId="{3D2082BD-9F32-463A-81DA-A0A24C4E6338}">
      <dgm:prSet/>
      <dgm:spPr/>
      <dgm:t>
        <a:bodyPr/>
        <a:lstStyle/>
        <a:p>
          <a:endParaRPr lang="en-US" sz="2000"/>
        </a:p>
      </dgm:t>
    </dgm:pt>
    <dgm:pt modelId="{1E123970-F738-46DC-890A-CBB399834D4F}">
      <dgm:prSet phldrT="[Text]" custT="1"/>
      <dgm:spPr/>
      <dgm:t>
        <a:bodyPr/>
        <a:lstStyle/>
        <a:p>
          <a:pPr algn="l"/>
          <a:r>
            <a:rPr lang="en-US" sz="2000" dirty="0" err="1" smtClean="0"/>
            <a:t>Pernyataan</a:t>
          </a:r>
          <a:r>
            <a:rPr lang="en-US" sz="2000" dirty="0" smtClean="0"/>
            <a:t> </a:t>
          </a:r>
          <a:r>
            <a:rPr lang="en-US" sz="2000" dirty="0" err="1" smtClean="0"/>
            <a:t>ketidaksanggupan</a:t>
          </a:r>
          <a:r>
            <a:rPr lang="en-US" sz="2000" dirty="0" smtClean="0"/>
            <a:t> </a:t>
          </a:r>
          <a:r>
            <a:rPr lang="en-US" sz="2000" dirty="0" err="1" smtClean="0"/>
            <a:t>membayar</a:t>
          </a:r>
          <a:endParaRPr lang="en-US" sz="2000" dirty="0"/>
        </a:p>
      </dgm:t>
    </dgm:pt>
    <dgm:pt modelId="{DAEB20FA-5C21-4E5C-A9C9-4287C318F671}" type="parTrans" cxnId="{1C8779E5-17E5-4FFE-811D-23F4D5E617F0}">
      <dgm:prSet/>
      <dgm:spPr/>
      <dgm:t>
        <a:bodyPr/>
        <a:lstStyle/>
        <a:p>
          <a:endParaRPr lang="en-US" sz="2000"/>
        </a:p>
      </dgm:t>
    </dgm:pt>
    <dgm:pt modelId="{E314E4A2-7B9F-4542-AB38-36F365F44290}" type="sibTrans" cxnId="{1C8779E5-17E5-4FFE-811D-23F4D5E617F0}">
      <dgm:prSet/>
      <dgm:spPr/>
      <dgm:t>
        <a:bodyPr/>
        <a:lstStyle/>
        <a:p>
          <a:endParaRPr lang="en-US" sz="2000"/>
        </a:p>
      </dgm:t>
    </dgm:pt>
    <dgm:pt modelId="{04DFE8C3-DD99-442C-B934-0E0218C28953}" type="pres">
      <dgm:prSet presAssocID="{9C320A2A-5019-4F72-BF77-A1491DFA7EA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1D8CC48D-8F54-4EBD-8683-D02CD69DC5AB}" type="pres">
      <dgm:prSet presAssocID="{0EE83125-E217-4F3C-8A06-75E1D8C81708}" presName="root1" presStyleCnt="0"/>
      <dgm:spPr/>
    </dgm:pt>
    <dgm:pt modelId="{F490E37D-9CE5-495C-A7FE-4E53AAEAA5E4}" type="pres">
      <dgm:prSet presAssocID="{0EE83125-E217-4F3C-8A06-75E1D8C81708}" presName="LevelOneTextNode" presStyleLbl="node0" presStyleIdx="0" presStyleCnt="1" custScaleX="218405" custScaleY="17949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4F2054B-169E-492F-8F61-F4F3243273B2}" type="pres">
      <dgm:prSet presAssocID="{0EE83125-E217-4F3C-8A06-75E1D8C81708}" presName="level2hierChild" presStyleCnt="0"/>
      <dgm:spPr/>
    </dgm:pt>
    <dgm:pt modelId="{D10E175F-14CF-40F5-A370-74D118061268}" type="pres">
      <dgm:prSet presAssocID="{C5944DAB-E110-4C78-993E-7CA0BCE1EBB8}" presName="conn2-1" presStyleLbl="parChTrans1D2" presStyleIdx="0" presStyleCnt="6"/>
      <dgm:spPr/>
      <dgm:t>
        <a:bodyPr/>
        <a:lstStyle/>
        <a:p>
          <a:endParaRPr lang="id-ID"/>
        </a:p>
      </dgm:t>
    </dgm:pt>
    <dgm:pt modelId="{4D8A1F5E-CAA5-4414-870B-EE938DA5ECFE}" type="pres">
      <dgm:prSet presAssocID="{C5944DAB-E110-4C78-993E-7CA0BCE1EBB8}" presName="connTx" presStyleLbl="parChTrans1D2" presStyleIdx="0" presStyleCnt="6"/>
      <dgm:spPr/>
      <dgm:t>
        <a:bodyPr/>
        <a:lstStyle/>
        <a:p>
          <a:endParaRPr lang="id-ID"/>
        </a:p>
      </dgm:t>
    </dgm:pt>
    <dgm:pt modelId="{CB3A5C4C-5165-44F1-A54C-FA30E7104AEA}" type="pres">
      <dgm:prSet presAssocID="{EFAD60D6-E2BC-4F1B-BFE3-8D4B528AEDD2}" presName="root2" presStyleCnt="0"/>
      <dgm:spPr/>
    </dgm:pt>
    <dgm:pt modelId="{9128C6FC-663B-4C81-803C-8F996429535F}" type="pres">
      <dgm:prSet presAssocID="{EFAD60D6-E2BC-4F1B-BFE3-8D4B528AEDD2}" presName="LevelTwoTextNode" presStyleLbl="node2" presStyleIdx="0" presStyleCnt="6" custScaleX="4112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7D42C99-A633-481B-86B7-E5CD67E36B50}" type="pres">
      <dgm:prSet presAssocID="{EFAD60D6-E2BC-4F1B-BFE3-8D4B528AEDD2}" presName="level3hierChild" presStyleCnt="0"/>
      <dgm:spPr/>
    </dgm:pt>
    <dgm:pt modelId="{4CCEF7C2-1D6D-4B0D-AAE3-AF1B94029AF6}" type="pres">
      <dgm:prSet presAssocID="{E4D5629B-14C5-4660-A8EC-991A8445302E}" presName="conn2-1" presStyleLbl="parChTrans1D2" presStyleIdx="1" presStyleCnt="6"/>
      <dgm:spPr/>
      <dgm:t>
        <a:bodyPr/>
        <a:lstStyle/>
        <a:p>
          <a:endParaRPr lang="id-ID"/>
        </a:p>
      </dgm:t>
    </dgm:pt>
    <dgm:pt modelId="{0FBB09B8-CACF-49BF-98B4-39DD929FE797}" type="pres">
      <dgm:prSet presAssocID="{E4D5629B-14C5-4660-A8EC-991A8445302E}" presName="connTx" presStyleLbl="parChTrans1D2" presStyleIdx="1" presStyleCnt="6"/>
      <dgm:spPr/>
      <dgm:t>
        <a:bodyPr/>
        <a:lstStyle/>
        <a:p>
          <a:endParaRPr lang="id-ID"/>
        </a:p>
      </dgm:t>
    </dgm:pt>
    <dgm:pt modelId="{29779C31-C03E-443A-B495-640D234CA26A}" type="pres">
      <dgm:prSet presAssocID="{6AFE3746-9739-4AE4-B14C-75BC00677C96}" presName="root2" presStyleCnt="0"/>
      <dgm:spPr/>
    </dgm:pt>
    <dgm:pt modelId="{DB6C8C69-BAC8-4BDA-8E59-01DB37946E85}" type="pres">
      <dgm:prSet presAssocID="{6AFE3746-9739-4AE4-B14C-75BC00677C96}" presName="LevelTwoTextNode" presStyleLbl="node2" presStyleIdx="1" presStyleCnt="6" custScaleX="4112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E6C4F185-3D7F-43BE-912A-667C122BCFE1}" type="pres">
      <dgm:prSet presAssocID="{6AFE3746-9739-4AE4-B14C-75BC00677C96}" presName="level3hierChild" presStyleCnt="0"/>
      <dgm:spPr/>
    </dgm:pt>
    <dgm:pt modelId="{CB7F81B6-8979-4299-B2D0-C72713FDA575}" type="pres">
      <dgm:prSet presAssocID="{060CF5D8-9B05-4953-AF8D-63DB72F9600B}" presName="conn2-1" presStyleLbl="parChTrans1D2" presStyleIdx="2" presStyleCnt="6"/>
      <dgm:spPr/>
      <dgm:t>
        <a:bodyPr/>
        <a:lstStyle/>
        <a:p>
          <a:endParaRPr lang="id-ID"/>
        </a:p>
      </dgm:t>
    </dgm:pt>
    <dgm:pt modelId="{DAFD624A-C358-4B81-A8CA-6E47656C57A9}" type="pres">
      <dgm:prSet presAssocID="{060CF5D8-9B05-4953-AF8D-63DB72F9600B}" presName="connTx" presStyleLbl="parChTrans1D2" presStyleIdx="2" presStyleCnt="6"/>
      <dgm:spPr/>
      <dgm:t>
        <a:bodyPr/>
        <a:lstStyle/>
        <a:p>
          <a:endParaRPr lang="id-ID"/>
        </a:p>
      </dgm:t>
    </dgm:pt>
    <dgm:pt modelId="{4FD24FC6-CA7E-46E1-965A-9FE205CABFBC}" type="pres">
      <dgm:prSet presAssocID="{D9ECFFA6-A98E-4EA4-8595-0BF3DA2206B4}" presName="root2" presStyleCnt="0"/>
      <dgm:spPr/>
    </dgm:pt>
    <dgm:pt modelId="{5277433A-F943-4C82-8870-A1AEC3E30C63}" type="pres">
      <dgm:prSet presAssocID="{D9ECFFA6-A98E-4EA4-8595-0BF3DA2206B4}" presName="LevelTwoTextNode" presStyleLbl="node2" presStyleIdx="2" presStyleCnt="6" custScaleX="4112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9E09D88-A49C-4D1B-B3F5-6C3C002625C9}" type="pres">
      <dgm:prSet presAssocID="{D9ECFFA6-A98E-4EA4-8595-0BF3DA2206B4}" presName="level3hierChild" presStyleCnt="0"/>
      <dgm:spPr/>
    </dgm:pt>
    <dgm:pt modelId="{EBB04214-9C48-41D8-AFD1-70509526CF12}" type="pres">
      <dgm:prSet presAssocID="{CBF0034F-3837-4156-8BC6-27F692A44301}" presName="conn2-1" presStyleLbl="parChTrans1D2" presStyleIdx="3" presStyleCnt="6"/>
      <dgm:spPr/>
      <dgm:t>
        <a:bodyPr/>
        <a:lstStyle/>
        <a:p>
          <a:endParaRPr lang="id-ID"/>
        </a:p>
      </dgm:t>
    </dgm:pt>
    <dgm:pt modelId="{EFAD43FD-0DA4-4AA7-89F7-C7FE904CA237}" type="pres">
      <dgm:prSet presAssocID="{CBF0034F-3837-4156-8BC6-27F692A44301}" presName="connTx" presStyleLbl="parChTrans1D2" presStyleIdx="3" presStyleCnt="6"/>
      <dgm:spPr/>
      <dgm:t>
        <a:bodyPr/>
        <a:lstStyle/>
        <a:p>
          <a:endParaRPr lang="id-ID"/>
        </a:p>
      </dgm:t>
    </dgm:pt>
    <dgm:pt modelId="{88A515D0-53B1-46B7-BE89-0DA83C467E80}" type="pres">
      <dgm:prSet presAssocID="{3C5A37B8-30D7-4A16-86F5-6393AA335141}" presName="root2" presStyleCnt="0"/>
      <dgm:spPr/>
    </dgm:pt>
    <dgm:pt modelId="{906CE656-EDF6-4530-AB12-CDCFC5DF2C94}" type="pres">
      <dgm:prSet presAssocID="{3C5A37B8-30D7-4A16-86F5-6393AA335141}" presName="LevelTwoTextNode" presStyleLbl="node2" presStyleIdx="3" presStyleCnt="6" custScaleX="4112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F510AB9-67AE-455D-8AE1-400F374CBFBF}" type="pres">
      <dgm:prSet presAssocID="{3C5A37B8-30D7-4A16-86F5-6393AA335141}" presName="level3hierChild" presStyleCnt="0"/>
      <dgm:spPr/>
    </dgm:pt>
    <dgm:pt modelId="{828CE37D-DC25-40E9-BBB7-CF7454337B8B}" type="pres">
      <dgm:prSet presAssocID="{6265ED2F-AB9C-4424-A15C-3CC9174F993A}" presName="conn2-1" presStyleLbl="parChTrans1D2" presStyleIdx="4" presStyleCnt="6"/>
      <dgm:spPr/>
      <dgm:t>
        <a:bodyPr/>
        <a:lstStyle/>
        <a:p>
          <a:endParaRPr lang="id-ID"/>
        </a:p>
      </dgm:t>
    </dgm:pt>
    <dgm:pt modelId="{6E772DCD-D6E4-4FB0-8BA9-C27D4319DB6B}" type="pres">
      <dgm:prSet presAssocID="{6265ED2F-AB9C-4424-A15C-3CC9174F993A}" presName="connTx" presStyleLbl="parChTrans1D2" presStyleIdx="4" presStyleCnt="6"/>
      <dgm:spPr/>
      <dgm:t>
        <a:bodyPr/>
        <a:lstStyle/>
        <a:p>
          <a:endParaRPr lang="id-ID"/>
        </a:p>
      </dgm:t>
    </dgm:pt>
    <dgm:pt modelId="{0388040D-A876-4FB3-8539-692E8580604F}" type="pres">
      <dgm:prSet presAssocID="{6008D85B-9896-4123-885C-003C8AA1F5C6}" presName="root2" presStyleCnt="0"/>
      <dgm:spPr/>
    </dgm:pt>
    <dgm:pt modelId="{4F72DC0B-3E92-4351-B8FB-13C00C8D1140}" type="pres">
      <dgm:prSet presAssocID="{6008D85B-9896-4123-885C-003C8AA1F5C6}" presName="LevelTwoTextNode" presStyleLbl="node2" presStyleIdx="4" presStyleCnt="6" custScaleX="4112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52172EE-3E6A-4BAD-9620-3AD8A584F6AE}" type="pres">
      <dgm:prSet presAssocID="{6008D85B-9896-4123-885C-003C8AA1F5C6}" presName="level3hierChild" presStyleCnt="0"/>
      <dgm:spPr/>
    </dgm:pt>
    <dgm:pt modelId="{4E931E79-18E3-4E30-892A-9C06DDAC36BA}" type="pres">
      <dgm:prSet presAssocID="{DAEB20FA-5C21-4E5C-A9C9-4287C318F671}" presName="conn2-1" presStyleLbl="parChTrans1D2" presStyleIdx="5" presStyleCnt="6"/>
      <dgm:spPr/>
      <dgm:t>
        <a:bodyPr/>
        <a:lstStyle/>
        <a:p>
          <a:endParaRPr lang="id-ID"/>
        </a:p>
      </dgm:t>
    </dgm:pt>
    <dgm:pt modelId="{7FB45FB3-E3E6-49CE-904A-E7DF5AD0F277}" type="pres">
      <dgm:prSet presAssocID="{DAEB20FA-5C21-4E5C-A9C9-4287C318F671}" presName="connTx" presStyleLbl="parChTrans1D2" presStyleIdx="5" presStyleCnt="6"/>
      <dgm:spPr/>
      <dgm:t>
        <a:bodyPr/>
        <a:lstStyle/>
        <a:p>
          <a:endParaRPr lang="id-ID"/>
        </a:p>
      </dgm:t>
    </dgm:pt>
    <dgm:pt modelId="{919C9F71-272E-45E1-AF08-58EDD620E3F6}" type="pres">
      <dgm:prSet presAssocID="{1E123970-F738-46DC-890A-CBB399834D4F}" presName="root2" presStyleCnt="0"/>
      <dgm:spPr/>
    </dgm:pt>
    <dgm:pt modelId="{8C540D77-AC96-4058-AF99-A435CFFE7DFF}" type="pres">
      <dgm:prSet presAssocID="{1E123970-F738-46DC-890A-CBB399834D4F}" presName="LevelTwoTextNode" presStyleLbl="node2" presStyleIdx="5" presStyleCnt="6" custScaleX="4112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02D107E-A83C-4DCC-9FEA-FF43F050A7D8}" type="pres">
      <dgm:prSet presAssocID="{1E123970-F738-46DC-890A-CBB399834D4F}" presName="level3hierChild" presStyleCnt="0"/>
      <dgm:spPr/>
    </dgm:pt>
  </dgm:ptLst>
  <dgm:cxnLst>
    <dgm:cxn modelId="{FA5665EF-3F88-44FA-A126-F24F1F3D14A6}" type="presOf" srcId="{C5944DAB-E110-4C78-993E-7CA0BCE1EBB8}" destId="{D10E175F-14CF-40F5-A370-74D118061268}" srcOrd="0" destOrd="0" presId="urn:microsoft.com/office/officeart/2005/8/layout/hierarchy2"/>
    <dgm:cxn modelId="{3D2082BD-9F32-463A-81DA-A0A24C4E6338}" srcId="{0EE83125-E217-4F3C-8A06-75E1D8C81708}" destId="{6008D85B-9896-4123-885C-003C8AA1F5C6}" srcOrd="4" destOrd="0" parTransId="{6265ED2F-AB9C-4424-A15C-3CC9174F993A}" sibTransId="{335C1DB0-AFCA-4818-95B2-DA0570B228DB}"/>
    <dgm:cxn modelId="{623F0AAA-F259-47E6-8D23-A6E49581EE3C}" type="presOf" srcId="{CBF0034F-3837-4156-8BC6-27F692A44301}" destId="{EFAD43FD-0DA4-4AA7-89F7-C7FE904CA237}" srcOrd="1" destOrd="0" presId="urn:microsoft.com/office/officeart/2005/8/layout/hierarchy2"/>
    <dgm:cxn modelId="{29116D28-8239-4496-B839-1EB93D1DE8BC}" type="presOf" srcId="{CBF0034F-3837-4156-8BC6-27F692A44301}" destId="{EBB04214-9C48-41D8-AFD1-70509526CF12}" srcOrd="0" destOrd="0" presId="urn:microsoft.com/office/officeart/2005/8/layout/hierarchy2"/>
    <dgm:cxn modelId="{A89A6A87-F1CF-490B-9A22-5178D4811F31}" type="presOf" srcId="{3C5A37B8-30D7-4A16-86F5-6393AA335141}" destId="{906CE656-EDF6-4530-AB12-CDCFC5DF2C94}" srcOrd="0" destOrd="0" presId="urn:microsoft.com/office/officeart/2005/8/layout/hierarchy2"/>
    <dgm:cxn modelId="{B83BD85F-411F-45DD-8C63-62209916EAB5}" type="presOf" srcId="{6008D85B-9896-4123-885C-003C8AA1F5C6}" destId="{4F72DC0B-3E92-4351-B8FB-13C00C8D1140}" srcOrd="0" destOrd="0" presId="urn:microsoft.com/office/officeart/2005/8/layout/hierarchy2"/>
    <dgm:cxn modelId="{CA7E1823-556B-4222-8F97-078B03E400DD}" type="presOf" srcId="{6AFE3746-9739-4AE4-B14C-75BC00677C96}" destId="{DB6C8C69-BAC8-4BDA-8E59-01DB37946E85}" srcOrd="0" destOrd="0" presId="urn:microsoft.com/office/officeart/2005/8/layout/hierarchy2"/>
    <dgm:cxn modelId="{0F172C10-F872-48BE-AE98-30DBB68BABED}" srcId="{9C320A2A-5019-4F72-BF77-A1491DFA7EA5}" destId="{0EE83125-E217-4F3C-8A06-75E1D8C81708}" srcOrd="0" destOrd="0" parTransId="{7A154AE7-72A1-464A-9609-306C9FBD76BC}" sibTransId="{34E96A07-537F-42FE-93DA-A64657F29C65}"/>
    <dgm:cxn modelId="{0E13B2AA-9F9D-4B6E-869C-DAD2A988446A}" srcId="{0EE83125-E217-4F3C-8A06-75E1D8C81708}" destId="{D9ECFFA6-A98E-4EA4-8595-0BF3DA2206B4}" srcOrd="2" destOrd="0" parTransId="{060CF5D8-9B05-4953-AF8D-63DB72F9600B}" sibTransId="{9B797E7C-1379-4A40-BF9D-FCB56E802D68}"/>
    <dgm:cxn modelId="{459C1FB0-0B62-4392-B513-FA4B743DA3EE}" srcId="{0EE83125-E217-4F3C-8A06-75E1D8C81708}" destId="{3C5A37B8-30D7-4A16-86F5-6393AA335141}" srcOrd="3" destOrd="0" parTransId="{CBF0034F-3837-4156-8BC6-27F692A44301}" sibTransId="{DC548B49-8800-45C9-A3F4-9FFC96CF7AB6}"/>
    <dgm:cxn modelId="{C6BAD023-0039-4D2C-9EF4-8313A771B5AB}" type="presOf" srcId="{060CF5D8-9B05-4953-AF8D-63DB72F9600B}" destId="{DAFD624A-C358-4B81-A8CA-6E47656C57A9}" srcOrd="1" destOrd="0" presId="urn:microsoft.com/office/officeart/2005/8/layout/hierarchy2"/>
    <dgm:cxn modelId="{42D4D1F0-F8EE-494E-ADD5-9F177CF862B0}" type="presOf" srcId="{E4D5629B-14C5-4660-A8EC-991A8445302E}" destId="{0FBB09B8-CACF-49BF-98B4-39DD929FE797}" srcOrd="1" destOrd="0" presId="urn:microsoft.com/office/officeart/2005/8/layout/hierarchy2"/>
    <dgm:cxn modelId="{735C54F8-A2C5-48D0-ABE0-E9D5D439A061}" type="presOf" srcId="{9C320A2A-5019-4F72-BF77-A1491DFA7EA5}" destId="{04DFE8C3-DD99-442C-B934-0E0218C28953}" srcOrd="0" destOrd="0" presId="urn:microsoft.com/office/officeart/2005/8/layout/hierarchy2"/>
    <dgm:cxn modelId="{79639939-CBB1-47C7-B829-CF5B62C04FA6}" type="presOf" srcId="{0EE83125-E217-4F3C-8A06-75E1D8C81708}" destId="{F490E37D-9CE5-495C-A7FE-4E53AAEAA5E4}" srcOrd="0" destOrd="0" presId="urn:microsoft.com/office/officeart/2005/8/layout/hierarchy2"/>
    <dgm:cxn modelId="{98A6D045-B266-4DA6-AD1A-F1D5780896B9}" type="presOf" srcId="{6265ED2F-AB9C-4424-A15C-3CC9174F993A}" destId="{6E772DCD-D6E4-4FB0-8BA9-C27D4319DB6B}" srcOrd="1" destOrd="0" presId="urn:microsoft.com/office/officeart/2005/8/layout/hierarchy2"/>
    <dgm:cxn modelId="{6AF570E0-B253-40BF-9668-DA59780B7D03}" type="presOf" srcId="{D9ECFFA6-A98E-4EA4-8595-0BF3DA2206B4}" destId="{5277433A-F943-4C82-8870-A1AEC3E30C63}" srcOrd="0" destOrd="0" presId="urn:microsoft.com/office/officeart/2005/8/layout/hierarchy2"/>
    <dgm:cxn modelId="{FA642010-EF0C-4464-992A-9F9A108D9773}" type="presOf" srcId="{DAEB20FA-5C21-4E5C-A9C9-4287C318F671}" destId="{4E931E79-18E3-4E30-892A-9C06DDAC36BA}" srcOrd="0" destOrd="0" presId="urn:microsoft.com/office/officeart/2005/8/layout/hierarchy2"/>
    <dgm:cxn modelId="{2C90A0ED-471D-43AB-8D82-CFFCC6F2264F}" srcId="{0EE83125-E217-4F3C-8A06-75E1D8C81708}" destId="{EFAD60D6-E2BC-4F1B-BFE3-8D4B528AEDD2}" srcOrd="0" destOrd="0" parTransId="{C5944DAB-E110-4C78-993E-7CA0BCE1EBB8}" sibTransId="{E8C0A04D-385C-4B29-85DE-F91526775251}"/>
    <dgm:cxn modelId="{4FAAF94E-71E6-4CDB-A14A-CBAE4631692C}" type="presOf" srcId="{1E123970-F738-46DC-890A-CBB399834D4F}" destId="{8C540D77-AC96-4058-AF99-A435CFFE7DFF}" srcOrd="0" destOrd="0" presId="urn:microsoft.com/office/officeart/2005/8/layout/hierarchy2"/>
    <dgm:cxn modelId="{9919555B-C6EC-4F14-A659-44EF5FC0F001}" srcId="{0EE83125-E217-4F3C-8A06-75E1D8C81708}" destId="{6AFE3746-9739-4AE4-B14C-75BC00677C96}" srcOrd="1" destOrd="0" parTransId="{E4D5629B-14C5-4660-A8EC-991A8445302E}" sibTransId="{9ED7347F-5349-4FE4-B605-B3A37F4A1525}"/>
    <dgm:cxn modelId="{9213A244-9599-45E5-B971-41B69F6A5975}" type="presOf" srcId="{DAEB20FA-5C21-4E5C-A9C9-4287C318F671}" destId="{7FB45FB3-E3E6-49CE-904A-E7DF5AD0F277}" srcOrd="1" destOrd="0" presId="urn:microsoft.com/office/officeart/2005/8/layout/hierarchy2"/>
    <dgm:cxn modelId="{222F1865-E9CD-4491-A169-775FD3C304AB}" type="presOf" srcId="{060CF5D8-9B05-4953-AF8D-63DB72F9600B}" destId="{CB7F81B6-8979-4299-B2D0-C72713FDA575}" srcOrd="0" destOrd="0" presId="urn:microsoft.com/office/officeart/2005/8/layout/hierarchy2"/>
    <dgm:cxn modelId="{FAB8AB0F-8ED1-4CBA-9B0B-CFEF5026AADF}" type="presOf" srcId="{6265ED2F-AB9C-4424-A15C-3CC9174F993A}" destId="{828CE37D-DC25-40E9-BBB7-CF7454337B8B}" srcOrd="0" destOrd="0" presId="urn:microsoft.com/office/officeart/2005/8/layout/hierarchy2"/>
    <dgm:cxn modelId="{4DEAE41E-9CA3-4652-8345-BF2815D04B4A}" type="presOf" srcId="{C5944DAB-E110-4C78-993E-7CA0BCE1EBB8}" destId="{4D8A1F5E-CAA5-4414-870B-EE938DA5ECFE}" srcOrd="1" destOrd="0" presId="urn:microsoft.com/office/officeart/2005/8/layout/hierarchy2"/>
    <dgm:cxn modelId="{6197E7C5-F032-4238-9970-DD3792DA3765}" type="presOf" srcId="{E4D5629B-14C5-4660-A8EC-991A8445302E}" destId="{4CCEF7C2-1D6D-4B0D-AAE3-AF1B94029AF6}" srcOrd="0" destOrd="0" presId="urn:microsoft.com/office/officeart/2005/8/layout/hierarchy2"/>
    <dgm:cxn modelId="{AF552FFD-B23A-4B6B-AC80-BFE4618D24A0}" type="presOf" srcId="{EFAD60D6-E2BC-4F1B-BFE3-8D4B528AEDD2}" destId="{9128C6FC-663B-4C81-803C-8F996429535F}" srcOrd="0" destOrd="0" presId="urn:microsoft.com/office/officeart/2005/8/layout/hierarchy2"/>
    <dgm:cxn modelId="{1C8779E5-17E5-4FFE-811D-23F4D5E617F0}" srcId="{0EE83125-E217-4F3C-8A06-75E1D8C81708}" destId="{1E123970-F738-46DC-890A-CBB399834D4F}" srcOrd="5" destOrd="0" parTransId="{DAEB20FA-5C21-4E5C-A9C9-4287C318F671}" sibTransId="{E314E4A2-7B9F-4542-AB38-36F365F44290}"/>
    <dgm:cxn modelId="{78D21A25-B257-41D3-83F0-02EADC69268C}" type="presParOf" srcId="{04DFE8C3-DD99-442C-B934-0E0218C28953}" destId="{1D8CC48D-8F54-4EBD-8683-D02CD69DC5AB}" srcOrd="0" destOrd="0" presId="urn:microsoft.com/office/officeart/2005/8/layout/hierarchy2"/>
    <dgm:cxn modelId="{39B6FB77-A179-4DFC-A05C-E81C074F96E3}" type="presParOf" srcId="{1D8CC48D-8F54-4EBD-8683-D02CD69DC5AB}" destId="{F490E37D-9CE5-495C-A7FE-4E53AAEAA5E4}" srcOrd="0" destOrd="0" presId="urn:microsoft.com/office/officeart/2005/8/layout/hierarchy2"/>
    <dgm:cxn modelId="{B5282DA5-54D3-478C-8B6E-5EE9601ECFC3}" type="presParOf" srcId="{1D8CC48D-8F54-4EBD-8683-D02CD69DC5AB}" destId="{24F2054B-169E-492F-8F61-F4F3243273B2}" srcOrd="1" destOrd="0" presId="urn:microsoft.com/office/officeart/2005/8/layout/hierarchy2"/>
    <dgm:cxn modelId="{A3CAE691-BA82-4339-9EFA-2A66EFA778E4}" type="presParOf" srcId="{24F2054B-169E-492F-8F61-F4F3243273B2}" destId="{D10E175F-14CF-40F5-A370-74D118061268}" srcOrd="0" destOrd="0" presId="urn:microsoft.com/office/officeart/2005/8/layout/hierarchy2"/>
    <dgm:cxn modelId="{F585711C-DAF9-445C-846B-3FE0014B2A6E}" type="presParOf" srcId="{D10E175F-14CF-40F5-A370-74D118061268}" destId="{4D8A1F5E-CAA5-4414-870B-EE938DA5ECFE}" srcOrd="0" destOrd="0" presId="urn:microsoft.com/office/officeart/2005/8/layout/hierarchy2"/>
    <dgm:cxn modelId="{EC3CF5FF-7E1D-4F27-B63F-1CC9A6DAB326}" type="presParOf" srcId="{24F2054B-169E-492F-8F61-F4F3243273B2}" destId="{CB3A5C4C-5165-44F1-A54C-FA30E7104AEA}" srcOrd="1" destOrd="0" presId="urn:microsoft.com/office/officeart/2005/8/layout/hierarchy2"/>
    <dgm:cxn modelId="{D25A8BA9-5C7F-4CFC-93D0-26B7D1319C2F}" type="presParOf" srcId="{CB3A5C4C-5165-44F1-A54C-FA30E7104AEA}" destId="{9128C6FC-663B-4C81-803C-8F996429535F}" srcOrd="0" destOrd="0" presId="urn:microsoft.com/office/officeart/2005/8/layout/hierarchy2"/>
    <dgm:cxn modelId="{E5954A9D-A655-4773-B859-743E89C5C70E}" type="presParOf" srcId="{CB3A5C4C-5165-44F1-A54C-FA30E7104AEA}" destId="{B7D42C99-A633-481B-86B7-E5CD67E36B50}" srcOrd="1" destOrd="0" presId="urn:microsoft.com/office/officeart/2005/8/layout/hierarchy2"/>
    <dgm:cxn modelId="{438FD685-2556-40AB-A104-422AADDB081E}" type="presParOf" srcId="{24F2054B-169E-492F-8F61-F4F3243273B2}" destId="{4CCEF7C2-1D6D-4B0D-AAE3-AF1B94029AF6}" srcOrd="2" destOrd="0" presId="urn:microsoft.com/office/officeart/2005/8/layout/hierarchy2"/>
    <dgm:cxn modelId="{05C612D5-EE3D-493A-BC72-D45268BCE503}" type="presParOf" srcId="{4CCEF7C2-1D6D-4B0D-AAE3-AF1B94029AF6}" destId="{0FBB09B8-CACF-49BF-98B4-39DD929FE797}" srcOrd="0" destOrd="0" presId="urn:microsoft.com/office/officeart/2005/8/layout/hierarchy2"/>
    <dgm:cxn modelId="{5FB34DC4-5443-4619-93BE-1C1BBC43E3C8}" type="presParOf" srcId="{24F2054B-169E-492F-8F61-F4F3243273B2}" destId="{29779C31-C03E-443A-B495-640D234CA26A}" srcOrd="3" destOrd="0" presId="urn:microsoft.com/office/officeart/2005/8/layout/hierarchy2"/>
    <dgm:cxn modelId="{74C7ED41-A832-412C-84C2-76C89CD09F60}" type="presParOf" srcId="{29779C31-C03E-443A-B495-640D234CA26A}" destId="{DB6C8C69-BAC8-4BDA-8E59-01DB37946E85}" srcOrd="0" destOrd="0" presId="urn:microsoft.com/office/officeart/2005/8/layout/hierarchy2"/>
    <dgm:cxn modelId="{F5511B62-A09F-42F1-B627-BFA0A740041E}" type="presParOf" srcId="{29779C31-C03E-443A-B495-640D234CA26A}" destId="{E6C4F185-3D7F-43BE-912A-667C122BCFE1}" srcOrd="1" destOrd="0" presId="urn:microsoft.com/office/officeart/2005/8/layout/hierarchy2"/>
    <dgm:cxn modelId="{2FE7808F-F783-48E3-9DCE-37B11DFEF33E}" type="presParOf" srcId="{24F2054B-169E-492F-8F61-F4F3243273B2}" destId="{CB7F81B6-8979-4299-B2D0-C72713FDA575}" srcOrd="4" destOrd="0" presId="urn:microsoft.com/office/officeart/2005/8/layout/hierarchy2"/>
    <dgm:cxn modelId="{4627EBB1-9459-45A5-B612-E2A79E051382}" type="presParOf" srcId="{CB7F81B6-8979-4299-B2D0-C72713FDA575}" destId="{DAFD624A-C358-4B81-A8CA-6E47656C57A9}" srcOrd="0" destOrd="0" presId="urn:microsoft.com/office/officeart/2005/8/layout/hierarchy2"/>
    <dgm:cxn modelId="{781CDD64-AB60-400F-96A1-289B561AC56E}" type="presParOf" srcId="{24F2054B-169E-492F-8F61-F4F3243273B2}" destId="{4FD24FC6-CA7E-46E1-965A-9FE205CABFBC}" srcOrd="5" destOrd="0" presId="urn:microsoft.com/office/officeart/2005/8/layout/hierarchy2"/>
    <dgm:cxn modelId="{3C68DDA4-AD4D-4DE9-97B1-283EAECE8A78}" type="presParOf" srcId="{4FD24FC6-CA7E-46E1-965A-9FE205CABFBC}" destId="{5277433A-F943-4C82-8870-A1AEC3E30C63}" srcOrd="0" destOrd="0" presId="urn:microsoft.com/office/officeart/2005/8/layout/hierarchy2"/>
    <dgm:cxn modelId="{1AC63A2C-4AB1-4F14-9A44-AEED6BBC632F}" type="presParOf" srcId="{4FD24FC6-CA7E-46E1-965A-9FE205CABFBC}" destId="{C9E09D88-A49C-4D1B-B3F5-6C3C002625C9}" srcOrd="1" destOrd="0" presId="urn:microsoft.com/office/officeart/2005/8/layout/hierarchy2"/>
    <dgm:cxn modelId="{A75610FE-7F8C-412E-B566-5A5CE219B8FF}" type="presParOf" srcId="{24F2054B-169E-492F-8F61-F4F3243273B2}" destId="{EBB04214-9C48-41D8-AFD1-70509526CF12}" srcOrd="6" destOrd="0" presId="urn:microsoft.com/office/officeart/2005/8/layout/hierarchy2"/>
    <dgm:cxn modelId="{6004B48E-E9D3-4E1F-A095-432340594932}" type="presParOf" srcId="{EBB04214-9C48-41D8-AFD1-70509526CF12}" destId="{EFAD43FD-0DA4-4AA7-89F7-C7FE904CA237}" srcOrd="0" destOrd="0" presId="urn:microsoft.com/office/officeart/2005/8/layout/hierarchy2"/>
    <dgm:cxn modelId="{69A1960E-98BE-47CC-A96B-6C8E42AC76A5}" type="presParOf" srcId="{24F2054B-169E-492F-8F61-F4F3243273B2}" destId="{88A515D0-53B1-46B7-BE89-0DA83C467E80}" srcOrd="7" destOrd="0" presId="urn:microsoft.com/office/officeart/2005/8/layout/hierarchy2"/>
    <dgm:cxn modelId="{D0A54760-3334-4823-AAC8-FA54D89B73F4}" type="presParOf" srcId="{88A515D0-53B1-46B7-BE89-0DA83C467E80}" destId="{906CE656-EDF6-4530-AB12-CDCFC5DF2C94}" srcOrd="0" destOrd="0" presId="urn:microsoft.com/office/officeart/2005/8/layout/hierarchy2"/>
    <dgm:cxn modelId="{52DF1BFC-B391-409F-A8E2-1B91E9F1B775}" type="presParOf" srcId="{88A515D0-53B1-46B7-BE89-0DA83C467E80}" destId="{1F510AB9-67AE-455D-8AE1-400F374CBFBF}" srcOrd="1" destOrd="0" presId="urn:microsoft.com/office/officeart/2005/8/layout/hierarchy2"/>
    <dgm:cxn modelId="{B122CDCE-A5C5-4952-8F7D-20A8A9B571E7}" type="presParOf" srcId="{24F2054B-169E-492F-8F61-F4F3243273B2}" destId="{828CE37D-DC25-40E9-BBB7-CF7454337B8B}" srcOrd="8" destOrd="0" presId="urn:microsoft.com/office/officeart/2005/8/layout/hierarchy2"/>
    <dgm:cxn modelId="{240CEACA-F5FF-4D5B-8A32-7E2BE1F96498}" type="presParOf" srcId="{828CE37D-DC25-40E9-BBB7-CF7454337B8B}" destId="{6E772DCD-D6E4-4FB0-8BA9-C27D4319DB6B}" srcOrd="0" destOrd="0" presId="urn:microsoft.com/office/officeart/2005/8/layout/hierarchy2"/>
    <dgm:cxn modelId="{E1987E94-A3B9-4BC2-BF8D-E7397304B9C6}" type="presParOf" srcId="{24F2054B-169E-492F-8F61-F4F3243273B2}" destId="{0388040D-A876-4FB3-8539-692E8580604F}" srcOrd="9" destOrd="0" presId="urn:microsoft.com/office/officeart/2005/8/layout/hierarchy2"/>
    <dgm:cxn modelId="{7DA5DF47-DC95-484E-933D-4E8841BF6321}" type="presParOf" srcId="{0388040D-A876-4FB3-8539-692E8580604F}" destId="{4F72DC0B-3E92-4351-B8FB-13C00C8D1140}" srcOrd="0" destOrd="0" presId="urn:microsoft.com/office/officeart/2005/8/layout/hierarchy2"/>
    <dgm:cxn modelId="{98C7F8D7-357E-47F7-9807-28A7F7375C66}" type="presParOf" srcId="{0388040D-A876-4FB3-8539-692E8580604F}" destId="{B52172EE-3E6A-4BAD-9620-3AD8A584F6AE}" srcOrd="1" destOrd="0" presId="urn:microsoft.com/office/officeart/2005/8/layout/hierarchy2"/>
    <dgm:cxn modelId="{037B80B7-A8F1-4583-A575-C14D9A37C56B}" type="presParOf" srcId="{24F2054B-169E-492F-8F61-F4F3243273B2}" destId="{4E931E79-18E3-4E30-892A-9C06DDAC36BA}" srcOrd="10" destOrd="0" presId="urn:microsoft.com/office/officeart/2005/8/layout/hierarchy2"/>
    <dgm:cxn modelId="{C8CCCB5D-C3FA-4788-8079-E9B1E449DC83}" type="presParOf" srcId="{4E931E79-18E3-4E30-892A-9C06DDAC36BA}" destId="{7FB45FB3-E3E6-49CE-904A-E7DF5AD0F277}" srcOrd="0" destOrd="0" presId="urn:microsoft.com/office/officeart/2005/8/layout/hierarchy2"/>
    <dgm:cxn modelId="{7EC06776-8A6F-46BD-8ED6-DB9ACBE6C836}" type="presParOf" srcId="{24F2054B-169E-492F-8F61-F4F3243273B2}" destId="{919C9F71-272E-45E1-AF08-58EDD620E3F6}" srcOrd="11" destOrd="0" presId="urn:microsoft.com/office/officeart/2005/8/layout/hierarchy2"/>
    <dgm:cxn modelId="{0FDFC186-DA2E-44A9-B378-E50E2BCC98C9}" type="presParOf" srcId="{919C9F71-272E-45E1-AF08-58EDD620E3F6}" destId="{8C540D77-AC96-4058-AF99-A435CFFE7DFF}" srcOrd="0" destOrd="0" presId="urn:microsoft.com/office/officeart/2005/8/layout/hierarchy2"/>
    <dgm:cxn modelId="{A283862F-770B-445D-864F-9495196174FF}" type="presParOf" srcId="{919C9F71-272E-45E1-AF08-58EDD620E3F6}" destId="{B02D107E-A83C-4DCC-9FEA-FF43F050A7D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DD0F415-BE27-4D36-B8C4-E0D4B1146E68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DAF0C27-3B59-4AF0-8D92-B1B25E151A76}">
      <dgm:prSet phldrT="[Text]" custT="1"/>
      <dgm:spPr/>
      <dgm:t>
        <a:bodyPr/>
        <a:lstStyle/>
        <a:p>
          <a:r>
            <a:rPr lang="en-US" sz="2000" b="1" dirty="0" err="1" smtClean="0"/>
            <a:t>Unsur</a:t>
          </a:r>
          <a:r>
            <a:rPr lang="en-US" sz="2000" b="1" dirty="0" smtClean="0"/>
            <a:t> </a:t>
          </a:r>
          <a:r>
            <a:rPr lang="en-US" sz="2000" b="1" dirty="0" err="1" smtClean="0"/>
            <a:t>Pelayanan</a:t>
          </a:r>
          <a:r>
            <a:rPr lang="en-US" sz="2000" b="1" dirty="0" smtClean="0"/>
            <a:t> </a:t>
          </a:r>
          <a:r>
            <a:rPr lang="en-US" sz="2000" b="1" dirty="0" err="1" smtClean="0"/>
            <a:t>Purnajual</a:t>
          </a:r>
          <a:endParaRPr lang="en-US" sz="2000" b="1" i="1" dirty="0"/>
        </a:p>
      </dgm:t>
    </dgm:pt>
    <dgm:pt modelId="{5FF8BEE5-FCC8-49BC-956B-377E3003B05C}" type="parTrans" cxnId="{136398CC-F171-4E36-B08A-CBAE08957206}">
      <dgm:prSet/>
      <dgm:spPr/>
      <dgm:t>
        <a:bodyPr/>
        <a:lstStyle/>
        <a:p>
          <a:endParaRPr lang="en-US" sz="2000"/>
        </a:p>
      </dgm:t>
    </dgm:pt>
    <dgm:pt modelId="{3994E219-963F-402E-888B-EAF9FF81762B}" type="sibTrans" cxnId="{136398CC-F171-4E36-B08A-CBAE08957206}">
      <dgm:prSet custT="1"/>
      <dgm:spPr/>
      <dgm:t>
        <a:bodyPr/>
        <a:lstStyle/>
        <a:p>
          <a:endParaRPr lang="en-US" sz="2000"/>
        </a:p>
      </dgm:t>
    </dgm:pt>
    <dgm:pt modelId="{D71A5FB1-9B9D-48B5-AC84-9902605654F5}">
      <dgm:prSet phldrT="[Text]" custT="1"/>
      <dgm:spPr/>
      <dgm:t>
        <a:bodyPr/>
        <a:lstStyle/>
        <a:p>
          <a:r>
            <a:rPr lang="en-US" sz="2000" dirty="0" err="1" smtClean="0"/>
            <a:t>Garansi</a:t>
          </a:r>
          <a:r>
            <a:rPr lang="en-US" sz="2000" dirty="0" smtClean="0"/>
            <a:t> </a:t>
          </a:r>
          <a:endParaRPr lang="en-US" sz="2000" dirty="0"/>
        </a:p>
      </dgm:t>
    </dgm:pt>
    <dgm:pt modelId="{85653B50-4AF0-4EEE-A368-58B5F0300974}" type="parTrans" cxnId="{70AAC00B-81A5-493E-AD0F-FBCC5B55337A}">
      <dgm:prSet/>
      <dgm:spPr/>
      <dgm:t>
        <a:bodyPr/>
        <a:lstStyle/>
        <a:p>
          <a:endParaRPr lang="en-US" sz="2000"/>
        </a:p>
      </dgm:t>
    </dgm:pt>
    <dgm:pt modelId="{81C751DF-340B-4268-9DB2-E75D1E93378A}" type="sibTrans" cxnId="{70AAC00B-81A5-493E-AD0F-FBCC5B55337A}">
      <dgm:prSet custT="1"/>
      <dgm:spPr/>
      <dgm:t>
        <a:bodyPr/>
        <a:lstStyle/>
        <a:p>
          <a:endParaRPr lang="en-US" sz="2000"/>
        </a:p>
      </dgm:t>
    </dgm:pt>
    <dgm:pt modelId="{7571FC78-3EF0-4EA3-B23A-0E93D0211244}">
      <dgm:prSet phldrT="[Text]" custT="1"/>
      <dgm:spPr/>
      <dgm:t>
        <a:bodyPr/>
        <a:lstStyle/>
        <a:p>
          <a:r>
            <a:rPr lang="en-US" sz="2000" dirty="0" err="1" smtClean="0"/>
            <a:t>Penyediaan</a:t>
          </a:r>
          <a:r>
            <a:rPr lang="en-US" sz="2000" dirty="0" smtClean="0"/>
            <a:t> </a:t>
          </a:r>
          <a:r>
            <a:rPr lang="en-US" sz="2000" dirty="0" err="1" smtClean="0"/>
            <a:t>aksesori</a:t>
          </a:r>
          <a:endParaRPr lang="en-US" sz="2000" dirty="0"/>
        </a:p>
      </dgm:t>
    </dgm:pt>
    <dgm:pt modelId="{F5DE73AD-E73E-4896-834F-70161B10C3FD}" type="parTrans" cxnId="{3F15AAC4-2849-494C-A005-92B7EBC59A1A}">
      <dgm:prSet/>
      <dgm:spPr/>
      <dgm:t>
        <a:bodyPr/>
        <a:lstStyle/>
        <a:p>
          <a:endParaRPr lang="en-US" sz="2000"/>
        </a:p>
      </dgm:t>
    </dgm:pt>
    <dgm:pt modelId="{F05E7EA2-203F-4FDE-9E76-3F99D586B2F6}" type="sibTrans" cxnId="{3F15AAC4-2849-494C-A005-92B7EBC59A1A}">
      <dgm:prSet custT="1"/>
      <dgm:spPr/>
      <dgm:t>
        <a:bodyPr/>
        <a:lstStyle/>
        <a:p>
          <a:endParaRPr lang="en-US" sz="2000"/>
        </a:p>
      </dgm:t>
    </dgm:pt>
    <dgm:pt modelId="{037B7100-6984-4557-9CCD-D05EED2FF0C3}">
      <dgm:prSet phldrT="[Text]" custT="1"/>
      <dgm:spPr/>
      <dgm:t>
        <a:bodyPr/>
        <a:lstStyle/>
        <a:p>
          <a:r>
            <a:rPr lang="en-US" sz="2000" i="0" dirty="0" err="1" smtClean="0"/>
            <a:t>Penyediaan</a:t>
          </a:r>
          <a:r>
            <a:rPr lang="en-US" sz="2000" i="0" dirty="0" smtClean="0"/>
            <a:t> </a:t>
          </a:r>
          <a:r>
            <a:rPr lang="en-US" sz="2000" i="0" dirty="0" err="1" smtClean="0"/>
            <a:t>fasilitas</a:t>
          </a:r>
          <a:r>
            <a:rPr lang="en-US" sz="2000" i="0" dirty="0" smtClean="0"/>
            <a:t> </a:t>
          </a:r>
          <a:r>
            <a:rPr lang="en-US" sz="2000" i="0" dirty="0" err="1" smtClean="0"/>
            <a:t>dan</a:t>
          </a:r>
          <a:r>
            <a:rPr lang="en-US" sz="2000" i="0" dirty="0" smtClean="0"/>
            <a:t> </a:t>
          </a:r>
          <a:r>
            <a:rPr lang="en-US" sz="2000" i="0" dirty="0" err="1" smtClean="0"/>
            <a:t>perlengkapan</a:t>
          </a:r>
          <a:endParaRPr lang="en-US" sz="2000" i="0" dirty="0"/>
        </a:p>
      </dgm:t>
    </dgm:pt>
    <dgm:pt modelId="{9C7A367C-3871-429F-9232-FFCEDC5BC434}" type="parTrans" cxnId="{7BFF4BEC-40D6-42CA-B982-DA9F49315373}">
      <dgm:prSet/>
      <dgm:spPr/>
      <dgm:t>
        <a:bodyPr/>
        <a:lstStyle/>
        <a:p>
          <a:endParaRPr lang="en-US" sz="2000"/>
        </a:p>
      </dgm:t>
    </dgm:pt>
    <dgm:pt modelId="{C912FB4D-5BFA-43B5-8CBE-12A7CB0E5407}" type="sibTrans" cxnId="{7BFF4BEC-40D6-42CA-B982-DA9F49315373}">
      <dgm:prSet custT="1"/>
      <dgm:spPr/>
      <dgm:t>
        <a:bodyPr/>
        <a:lstStyle/>
        <a:p>
          <a:endParaRPr lang="en-US" sz="2000"/>
        </a:p>
      </dgm:t>
    </dgm:pt>
    <dgm:pt modelId="{53FAED9F-D486-4390-ACC1-D4C9DE58A582}">
      <dgm:prSet phldrT="[Text]" custT="1"/>
      <dgm:spPr/>
      <dgm:t>
        <a:bodyPr/>
        <a:lstStyle/>
        <a:p>
          <a:r>
            <a:rPr lang="en-US" sz="2000" dirty="0" err="1" smtClean="0"/>
            <a:t>Layanan</a:t>
          </a:r>
          <a:r>
            <a:rPr lang="en-US" sz="2000" dirty="0" smtClean="0"/>
            <a:t> </a:t>
          </a:r>
          <a:r>
            <a:rPr lang="en-US" sz="2000" dirty="0" err="1" smtClean="0"/>
            <a:t>pemeliharaan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perbaikan</a:t>
          </a:r>
          <a:endParaRPr lang="en-US" sz="2000" dirty="0"/>
        </a:p>
      </dgm:t>
    </dgm:pt>
    <dgm:pt modelId="{70964913-60A3-4F25-9F36-7A14D0920AAD}" type="parTrans" cxnId="{3D73A12E-A56E-443A-85B3-611DAE6DC3B8}">
      <dgm:prSet/>
      <dgm:spPr/>
      <dgm:t>
        <a:bodyPr/>
        <a:lstStyle/>
        <a:p>
          <a:endParaRPr lang="en-US"/>
        </a:p>
      </dgm:t>
    </dgm:pt>
    <dgm:pt modelId="{9AD7AB21-F02C-4015-A7C5-0BA426EE612A}" type="sibTrans" cxnId="{3D73A12E-A56E-443A-85B3-611DAE6DC3B8}">
      <dgm:prSet custT="1"/>
      <dgm:spPr/>
      <dgm:t>
        <a:bodyPr/>
        <a:lstStyle/>
        <a:p>
          <a:endParaRPr lang="en-US" sz="2000"/>
        </a:p>
      </dgm:t>
    </dgm:pt>
    <dgm:pt modelId="{4E21EA6B-75C0-4D35-BA3E-FB558DA10420}" type="pres">
      <dgm:prSet presAssocID="{CDD0F415-BE27-4D36-B8C4-E0D4B1146E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4B725C49-1E9E-4D11-B807-A435B4ED0C84}" type="pres">
      <dgm:prSet presAssocID="{3DAF0C27-3B59-4AF0-8D92-B1B25E151A76}" presName="hierRoot1" presStyleCnt="0">
        <dgm:presLayoutVars>
          <dgm:hierBranch val="init"/>
        </dgm:presLayoutVars>
      </dgm:prSet>
      <dgm:spPr/>
    </dgm:pt>
    <dgm:pt modelId="{06B4406B-2E22-43F4-AA46-D2AD2C42135F}" type="pres">
      <dgm:prSet presAssocID="{3DAF0C27-3B59-4AF0-8D92-B1B25E151A76}" presName="rootComposite1" presStyleCnt="0"/>
      <dgm:spPr/>
    </dgm:pt>
    <dgm:pt modelId="{326190F4-E4AD-435E-B125-9F27DA5B765C}" type="pres">
      <dgm:prSet presAssocID="{3DAF0C27-3B59-4AF0-8D92-B1B25E151A76}" presName="rootText1" presStyleLbl="node0" presStyleIdx="0" presStyleCnt="1" custScaleX="250745" custScaleY="128159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B8FBED9C-25F5-44A0-8D76-60DE76B9CE44}" type="pres">
      <dgm:prSet presAssocID="{3DAF0C27-3B59-4AF0-8D92-B1B25E151A76}" presName="titleText1" presStyleLbl="fgAcc0" presStyleIdx="0" presStyleCnt="1" custScaleX="268795" custScaleY="200737" custLinFactNeighborY="39927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9518326A-950E-486D-9568-8AB1045C67CB}" type="pres">
      <dgm:prSet presAssocID="{3DAF0C27-3B59-4AF0-8D92-B1B25E151A76}" presName="rootConnector1" presStyleLbl="node1" presStyleIdx="0" presStyleCnt="4"/>
      <dgm:spPr/>
      <dgm:t>
        <a:bodyPr/>
        <a:lstStyle/>
        <a:p>
          <a:endParaRPr lang="id-ID"/>
        </a:p>
      </dgm:t>
    </dgm:pt>
    <dgm:pt modelId="{53E1F6E3-DFE5-4205-B3EF-7E2DA9DCEF00}" type="pres">
      <dgm:prSet presAssocID="{3DAF0C27-3B59-4AF0-8D92-B1B25E151A76}" presName="hierChild2" presStyleCnt="0"/>
      <dgm:spPr/>
    </dgm:pt>
    <dgm:pt modelId="{0885D8B2-6CF2-477F-A7F9-FC30535C888D}" type="pres">
      <dgm:prSet presAssocID="{85653B50-4AF0-4EEE-A368-58B5F0300974}" presName="Name37" presStyleLbl="parChTrans1D2" presStyleIdx="0" presStyleCnt="4"/>
      <dgm:spPr/>
      <dgm:t>
        <a:bodyPr/>
        <a:lstStyle/>
        <a:p>
          <a:endParaRPr lang="id-ID"/>
        </a:p>
      </dgm:t>
    </dgm:pt>
    <dgm:pt modelId="{EB4C4CDF-5A96-46AC-9162-59047BD92FF0}" type="pres">
      <dgm:prSet presAssocID="{D71A5FB1-9B9D-48B5-AC84-9902605654F5}" presName="hierRoot2" presStyleCnt="0">
        <dgm:presLayoutVars>
          <dgm:hierBranch val="init"/>
        </dgm:presLayoutVars>
      </dgm:prSet>
      <dgm:spPr/>
    </dgm:pt>
    <dgm:pt modelId="{ED6640EC-7F85-4570-9255-44DAED26D913}" type="pres">
      <dgm:prSet presAssocID="{D71A5FB1-9B9D-48B5-AC84-9902605654F5}" presName="rootComposite" presStyleCnt="0"/>
      <dgm:spPr/>
    </dgm:pt>
    <dgm:pt modelId="{1FD7C634-154B-43A4-9426-FCEF5E9A54E1}" type="pres">
      <dgm:prSet presAssocID="{D71A5FB1-9B9D-48B5-AC84-9902605654F5}" presName="rootText" presStyleLbl="node1" presStyleIdx="0" presStyleCnt="4" custScaleX="122650" custScaleY="167070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CDF02C86-F502-4C44-8EDD-FD331BF7E241}" type="pres">
      <dgm:prSet presAssocID="{D71A5FB1-9B9D-48B5-AC84-9902605654F5}" presName="titleText2" presStyleLbl="fgAcc1" presStyleIdx="0" presStyleCnt="4" custScaleX="122650" custScaleY="167069" custLinFactY="3529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05B463F6-C23F-406C-ABCF-CD6A9536A1C3}" type="pres">
      <dgm:prSet presAssocID="{D71A5FB1-9B9D-48B5-AC84-9902605654F5}" presName="rootConnector" presStyleLbl="node2" presStyleIdx="0" presStyleCnt="0"/>
      <dgm:spPr/>
      <dgm:t>
        <a:bodyPr/>
        <a:lstStyle/>
        <a:p>
          <a:endParaRPr lang="id-ID"/>
        </a:p>
      </dgm:t>
    </dgm:pt>
    <dgm:pt modelId="{7B267C69-559F-4097-A162-5EB755874418}" type="pres">
      <dgm:prSet presAssocID="{D71A5FB1-9B9D-48B5-AC84-9902605654F5}" presName="hierChild4" presStyleCnt="0"/>
      <dgm:spPr/>
    </dgm:pt>
    <dgm:pt modelId="{2F8D061A-CFBE-4BAC-970E-81B9B56539C3}" type="pres">
      <dgm:prSet presAssocID="{D71A5FB1-9B9D-48B5-AC84-9902605654F5}" presName="hierChild5" presStyleCnt="0"/>
      <dgm:spPr/>
    </dgm:pt>
    <dgm:pt modelId="{B33F91DE-74C2-4B2C-AA24-BB879AFA0033}" type="pres">
      <dgm:prSet presAssocID="{F5DE73AD-E73E-4896-834F-70161B10C3FD}" presName="Name37" presStyleLbl="parChTrans1D2" presStyleIdx="1" presStyleCnt="4"/>
      <dgm:spPr/>
      <dgm:t>
        <a:bodyPr/>
        <a:lstStyle/>
        <a:p>
          <a:endParaRPr lang="id-ID"/>
        </a:p>
      </dgm:t>
    </dgm:pt>
    <dgm:pt modelId="{9853BE4D-E121-402F-A60B-3A8E18D7D55D}" type="pres">
      <dgm:prSet presAssocID="{7571FC78-3EF0-4EA3-B23A-0E93D0211244}" presName="hierRoot2" presStyleCnt="0">
        <dgm:presLayoutVars>
          <dgm:hierBranch val="init"/>
        </dgm:presLayoutVars>
      </dgm:prSet>
      <dgm:spPr/>
    </dgm:pt>
    <dgm:pt modelId="{B2A48CD7-4224-4A30-ABB6-99B795BA9A36}" type="pres">
      <dgm:prSet presAssocID="{7571FC78-3EF0-4EA3-B23A-0E93D0211244}" presName="rootComposite" presStyleCnt="0"/>
      <dgm:spPr/>
    </dgm:pt>
    <dgm:pt modelId="{8BB8B744-3566-4B22-8B20-B6AB9CB9DA9D}" type="pres">
      <dgm:prSet presAssocID="{7571FC78-3EF0-4EA3-B23A-0E93D0211244}" presName="rootText" presStyleLbl="node1" presStyleIdx="1" presStyleCnt="4" custScaleX="136517" custScaleY="167070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F7687F44-F7A3-4E0E-B210-CF930ACF2CC6}" type="pres">
      <dgm:prSet presAssocID="{7571FC78-3EF0-4EA3-B23A-0E93D0211244}" presName="titleText2" presStyleLbl="fgAcc1" presStyleIdx="1" presStyleCnt="4" custScaleX="135493" custScaleY="167069" custLinFactY="3529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400F4347-3465-4E74-A7A9-254E40737DBE}" type="pres">
      <dgm:prSet presAssocID="{7571FC78-3EF0-4EA3-B23A-0E93D0211244}" presName="rootConnector" presStyleLbl="node2" presStyleIdx="0" presStyleCnt="0"/>
      <dgm:spPr/>
      <dgm:t>
        <a:bodyPr/>
        <a:lstStyle/>
        <a:p>
          <a:endParaRPr lang="id-ID"/>
        </a:p>
      </dgm:t>
    </dgm:pt>
    <dgm:pt modelId="{1C0BDB2C-6D03-451E-804F-29F478A93C44}" type="pres">
      <dgm:prSet presAssocID="{7571FC78-3EF0-4EA3-B23A-0E93D0211244}" presName="hierChild4" presStyleCnt="0"/>
      <dgm:spPr/>
    </dgm:pt>
    <dgm:pt modelId="{408A70F4-8A7A-4D64-A839-0FC97C18AE24}" type="pres">
      <dgm:prSet presAssocID="{7571FC78-3EF0-4EA3-B23A-0E93D0211244}" presName="hierChild5" presStyleCnt="0"/>
      <dgm:spPr/>
    </dgm:pt>
    <dgm:pt modelId="{B165479A-7468-4753-8C75-E0953AF25ADC}" type="pres">
      <dgm:prSet presAssocID="{70964913-60A3-4F25-9F36-7A14D0920AAD}" presName="Name37" presStyleLbl="parChTrans1D2" presStyleIdx="2" presStyleCnt="4"/>
      <dgm:spPr/>
      <dgm:t>
        <a:bodyPr/>
        <a:lstStyle/>
        <a:p>
          <a:endParaRPr lang="id-ID"/>
        </a:p>
      </dgm:t>
    </dgm:pt>
    <dgm:pt modelId="{2680834E-DE36-467B-9B85-8DDEB0F5D668}" type="pres">
      <dgm:prSet presAssocID="{53FAED9F-D486-4390-ACC1-D4C9DE58A582}" presName="hierRoot2" presStyleCnt="0">
        <dgm:presLayoutVars>
          <dgm:hierBranch val="init"/>
        </dgm:presLayoutVars>
      </dgm:prSet>
      <dgm:spPr/>
    </dgm:pt>
    <dgm:pt modelId="{578BF8E2-8BC4-4169-902D-9039DD1C01D6}" type="pres">
      <dgm:prSet presAssocID="{53FAED9F-D486-4390-ACC1-D4C9DE58A582}" presName="rootComposite" presStyleCnt="0"/>
      <dgm:spPr/>
    </dgm:pt>
    <dgm:pt modelId="{C90A195D-D9D4-4A74-87D5-EF14371794D5}" type="pres">
      <dgm:prSet presAssocID="{53FAED9F-D486-4390-ACC1-D4C9DE58A582}" presName="rootText" presStyleLbl="node1" presStyleIdx="2" presStyleCnt="4" custScaleX="136517" custScaleY="167070">
        <dgm:presLayoutVars>
          <dgm:chMax/>
          <dgm:chPref val="3"/>
        </dgm:presLayoutVars>
      </dgm:prSet>
      <dgm:spPr/>
      <dgm:t>
        <a:bodyPr/>
        <a:lstStyle/>
        <a:p>
          <a:endParaRPr lang="id-ID"/>
        </a:p>
      </dgm:t>
    </dgm:pt>
    <dgm:pt modelId="{14434739-E0BD-4F26-80C1-1ABF394938F9}" type="pres">
      <dgm:prSet presAssocID="{53FAED9F-D486-4390-ACC1-D4C9DE58A582}" presName="titleText2" presStyleLbl="fgAcc1" presStyleIdx="2" presStyleCnt="4" custScaleX="135493" custScaleY="167069" custLinFactY="35299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B5D9439E-D7E3-43BB-99AF-472D9100F0BD}" type="pres">
      <dgm:prSet presAssocID="{53FAED9F-D486-4390-ACC1-D4C9DE58A582}" presName="rootConnector" presStyleLbl="node2" presStyleIdx="0" presStyleCnt="0"/>
      <dgm:spPr/>
      <dgm:t>
        <a:bodyPr/>
        <a:lstStyle/>
        <a:p>
          <a:endParaRPr lang="id-ID"/>
        </a:p>
      </dgm:t>
    </dgm:pt>
    <dgm:pt modelId="{9C095ADC-D753-4ADD-B3A6-1AE08D1871CE}" type="pres">
      <dgm:prSet presAssocID="{53FAED9F-D486-4390-ACC1-D4C9DE58A582}" presName="hierChild4" presStyleCnt="0"/>
      <dgm:spPr/>
    </dgm:pt>
    <dgm:pt modelId="{53161CF5-7853-49C5-9D56-075B19EDDE08}" type="pres">
      <dgm:prSet presAssocID="{53FAED9F-D486-4390-ACC1-D4C9DE58A582}" presName="hierChild5" presStyleCnt="0"/>
      <dgm:spPr/>
    </dgm:pt>
    <dgm:pt modelId="{A8C2C858-E9FE-4837-AEA6-447C21622C38}" type="pres">
      <dgm:prSet presAssocID="{9C7A367C-3871-429F-9232-FFCEDC5BC434}" presName="Name37" presStyleLbl="parChTrans1D2" presStyleIdx="3" presStyleCnt="4"/>
      <dgm:spPr/>
      <dgm:t>
        <a:bodyPr/>
        <a:lstStyle/>
        <a:p>
          <a:endParaRPr lang="id-ID"/>
        </a:p>
      </dgm:t>
    </dgm:pt>
    <dgm:pt modelId="{29553D46-A384-4919-8DB1-16D3B43BC8D1}" type="pres">
      <dgm:prSet presAssocID="{037B7100-6984-4557-9CCD-D05EED2FF0C3}" presName="hierRoot2" presStyleCnt="0">
        <dgm:presLayoutVars>
          <dgm:hierBranch val="init"/>
        </dgm:presLayoutVars>
      </dgm:prSet>
      <dgm:spPr/>
    </dgm:pt>
    <dgm:pt modelId="{C3534FAA-4504-448F-99DB-23A3995BFA53}" type="pres">
      <dgm:prSet presAssocID="{037B7100-6984-4557-9CCD-D05EED2FF0C3}" presName="rootComposite" presStyleCnt="0"/>
      <dgm:spPr/>
    </dgm:pt>
    <dgm:pt modelId="{01952D83-DECC-4105-8979-1D8D63765395}" type="pres">
      <dgm:prSet presAssocID="{037B7100-6984-4557-9CCD-D05EED2FF0C3}" presName="rootText" presStyleLbl="node1" presStyleIdx="3" presStyleCnt="4" custScaleX="122650" custScaleY="167070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A4FAC999-289B-4829-906B-241A7A5F0CAD}" type="pres">
      <dgm:prSet presAssocID="{037B7100-6984-4557-9CCD-D05EED2FF0C3}" presName="titleText2" presStyleLbl="fgAcc1" presStyleIdx="3" presStyleCnt="4" custScaleX="122650" custScaleY="167069" custLinFactY="25215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C4E6EBC2-9495-4775-ABA9-970A87810122}" type="pres">
      <dgm:prSet presAssocID="{037B7100-6984-4557-9CCD-D05EED2FF0C3}" presName="rootConnector" presStyleLbl="node2" presStyleIdx="0" presStyleCnt="0"/>
      <dgm:spPr/>
      <dgm:t>
        <a:bodyPr/>
        <a:lstStyle/>
        <a:p>
          <a:endParaRPr lang="id-ID"/>
        </a:p>
      </dgm:t>
    </dgm:pt>
    <dgm:pt modelId="{DD1E97A2-9AE9-4308-A535-EE4094F9F8FB}" type="pres">
      <dgm:prSet presAssocID="{037B7100-6984-4557-9CCD-D05EED2FF0C3}" presName="hierChild4" presStyleCnt="0"/>
      <dgm:spPr/>
    </dgm:pt>
    <dgm:pt modelId="{EF084982-D1B7-49AA-A2A9-96D7073FF36A}" type="pres">
      <dgm:prSet presAssocID="{037B7100-6984-4557-9CCD-D05EED2FF0C3}" presName="hierChild5" presStyleCnt="0"/>
      <dgm:spPr/>
    </dgm:pt>
    <dgm:pt modelId="{F027CD38-17D1-4BE2-AD4F-1B34ED7493B2}" type="pres">
      <dgm:prSet presAssocID="{3DAF0C27-3B59-4AF0-8D92-B1B25E151A76}" presName="hierChild3" presStyleCnt="0"/>
      <dgm:spPr/>
    </dgm:pt>
  </dgm:ptLst>
  <dgm:cxnLst>
    <dgm:cxn modelId="{7BFF4BEC-40D6-42CA-B982-DA9F49315373}" srcId="{3DAF0C27-3B59-4AF0-8D92-B1B25E151A76}" destId="{037B7100-6984-4557-9CCD-D05EED2FF0C3}" srcOrd="3" destOrd="0" parTransId="{9C7A367C-3871-429F-9232-FFCEDC5BC434}" sibTransId="{C912FB4D-5BFA-43B5-8CBE-12A7CB0E5407}"/>
    <dgm:cxn modelId="{B6A0DE99-B552-46AF-93CF-482926BC296D}" type="presOf" srcId="{D71A5FB1-9B9D-48B5-AC84-9902605654F5}" destId="{05B463F6-C23F-406C-ABCF-CD6A9536A1C3}" srcOrd="1" destOrd="0" presId="urn:microsoft.com/office/officeart/2008/layout/NameandTitleOrganizationalChart"/>
    <dgm:cxn modelId="{F1FAFC47-9BA8-41F5-ABFF-4CBFADB92602}" type="presOf" srcId="{CDD0F415-BE27-4D36-B8C4-E0D4B1146E68}" destId="{4E21EA6B-75C0-4D35-BA3E-FB558DA10420}" srcOrd="0" destOrd="0" presId="urn:microsoft.com/office/officeart/2008/layout/NameandTitleOrganizationalChart"/>
    <dgm:cxn modelId="{3F15AAC4-2849-494C-A005-92B7EBC59A1A}" srcId="{3DAF0C27-3B59-4AF0-8D92-B1B25E151A76}" destId="{7571FC78-3EF0-4EA3-B23A-0E93D0211244}" srcOrd="1" destOrd="0" parTransId="{F5DE73AD-E73E-4896-834F-70161B10C3FD}" sibTransId="{F05E7EA2-203F-4FDE-9E76-3F99D586B2F6}"/>
    <dgm:cxn modelId="{70AAC00B-81A5-493E-AD0F-FBCC5B55337A}" srcId="{3DAF0C27-3B59-4AF0-8D92-B1B25E151A76}" destId="{D71A5FB1-9B9D-48B5-AC84-9902605654F5}" srcOrd="0" destOrd="0" parTransId="{85653B50-4AF0-4EEE-A368-58B5F0300974}" sibTransId="{81C751DF-340B-4268-9DB2-E75D1E93378A}"/>
    <dgm:cxn modelId="{1B9EBAC4-E174-413D-A228-01EA17DD217C}" type="presOf" srcId="{037B7100-6984-4557-9CCD-D05EED2FF0C3}" destId="{01952D83-DECC-4105-8979-1D8D63765395}" srcOrd="0" destOrd="0" presId="urn:microsoft.com/office/officeart/2008/layout/NameandTitleOrganizationalChart"/>
    <dgm:cxn modelId="{AB0BE1C9-9812-41D2-B41A-43DC550C29CA}" type="presOf" srcId="{85653B50-4AF0-4EEE-A368-58B5F0300974}" destId="{0885D8B2-6CF2-477F-A7F9-FC30535C888D}" srcOrd="0" destOrd="0" presId="urn:microsoft.com/office/officeart/2008/layout/NameandTitleOrganizationalChart"/>
    <dgm:cxn modelId="{48EFADBB-9A8F-4260-8622-9AB7587F1CB0}" type="presOf" srcId="{037B7100-6984-4557-9CCD-D05EED2FF0C3}" destId="{C4E6EBC2-9495-4775-ABA9-970A87810122}" srcOrd="1" destOrd="0" presId="urn:microsoft.com/office/officeart/2008/layout/NameandTitleOrganizationalChart"/>
    <dgm:cxn modelId="{78767FF2-250A-4DFD-9FDB-9DECC2962A57}" type="presOf" srcId="{70964913-60A3-4F25-9F36-7A14D0920AAD}" destId="{B165479A-7468-4753-8C75-E0953AF25ADC}" srcOrd="0" destOrd="0" presId="urn:microsoft.com/office/officeart/2008/layout/NameandTitleOrganizationalChart"/>
    <dgm:cxn modelId="{0D01CFA5-7EA3-4029-8583-C45330CA3F64}" type="presOf" srcId="{3DAF0C27-3B59-4AF0-8D92-B1B25E151A76}" destId="{326190F4-E4AD-435E-B125-9F27DA5B765C}" srcOrd="0" destOrd="0" presId="urn:microsoft.com/office/officeart/2008/layout/NameandTitleOrganizationalChart"/>
    <dgm:cxn modelId="{0AD8BE01-83AD-4577-B28C-888F3E41A1CC}" type="presOf" srcId="{C912FB4D-5BFA-43B5-8CBE-12A7CB0E5407}" destId="{A4FAC999-289B-4829-906B-241A7A5F0CAD}" srcOrd="0" destOrd="0" presId="urn:microsoft.com/office/officeart/2008/layout/NameandTitleOrganizationalChart"/>
    <dgm:cxn modelId="{BC45178B-6EE2-468C-8800-83A4E24C7909}" type="presOf" srcId="{7571FC78-3EF0-4EA3-B23A-0E93D0211244}" destId="{8BB8B744-3566-4B22-8B20-B6AB9CB9DA9D}" srcOrd="0" destOrd="0" presId="urn:microsoft.com/office/officeart/2008/layout/NameandTitleOrganizationalChart"/>
    <dgm:cxn modelId="{19750F8F-4926-4413-9832-60467EF81B56}" type="presOf" srcId="{F5DE73AD-E73E-4896-834F-70161B10C3FD}" destId="{B33F91DE-74C2-4B2C-AA24-BB879AFA0033}" srcOrd="0" destOrd="0" presId="urn:microsoft.com/office/officeart/2008/layout/NameandTitleOrganizationalChart"/>
    <dgm:cxn modelId="{9C404954-B9CB-4C1F-8914-402530FB3AEF}" type="presOf" srcId="{81C751DF-340B-4268-9DB2-E75D1E93378A}" destId="{CDF02C86-F502-4C44-8EDD-FD331BF7E241}" srcOrd="0" destOrd="0" presId="urn:microsoft.com/office/officeart/2008/layout/NameandTitleOrganizationalChart"/>
    <dgm:cxn modelId="{A2674B21-854D-40C9-9A80-8A2034084B82}" type="presOf" srcId="{F05E7EA2-203F-4FDE-9E76-3F99D586B2F6}" destId="{F7687F44-F7A3-4E0E-B210-CF930ACF2CC6}" srcOrd="0" destOrd="0" presId="urn:microsoft.com/office/officeart/2008/layout/NameandTitleOrganizationalChart"/>
    <dgm:cxn modelId="{136398CC-F171-4E36-B08A-CBAE08957206}" srcId="{CDD0F415-BE27-4D36-B8C4-E0D4B1146E68}" destId="{3DAF0C27-3B59-4AF0-8D92-B1B25E151A76}" srcOrd="0" destOrd="0" parTransId="{5FF8BEE5-FCC8-49BC-956B-377E3003B05C}" sibTransId="{3994E219-963F-402E-888B-EAF9FF81762B}"/>
    <dgm:cxn modelId="{FBDAE0C4-A32B-45B2-867A-0A3E7608BD55}" type="presOf" srcId="{9C7A367C-3871-429F-9232-FFCEDC5BC434}" destId="{A8C2C858-E9FE-4837-AEA6-447C21622C38}" srcOrd="0" destOrd="0" presId="urn:microsoft.com/office/officeart/2008/layout/NameandTitleOrganizationalChart"/>
    <dgm:cxn modelId="{49BA83CB-BE70-426C-A11C-496BC61B5AC0}" type="presOf" srcId="{3DAF0C27-3B59-4AF0-8D92-B1B25E151A76}" destId="{9518326A-950E-486D-9568-8AB1045C67CB}" srcOrd="1" destOrd="0" presId="urn:microsoft.com/office/officeart/2008/layout/NameandTitleOrganizationalChart"/>
    <dgm:cxn modelId="{AF0BE691-D71D-4105-88F6-D8AEE6C6E192}" type="presOf" srcId="{D71A5FB1-9B9D-48B5-AC84-9902605654F5}" destId="{1FD7C634-154B-43A4-9426-FCEF5E9A54E1}" srcOrd="0" destOrd="0" presId="urn:microsoft.com/office/officeart/2008/layout/NameandTitleOrganizationalChart"/>
    <dgm:cxn modelId="{1CAC0CAD-C9DD-448D-B644-28DD6E8B683C}" type="presOf" srcId="{7571FC78-3EF0-4EA3-B23A-0E93D0211244}" destId="{400F4347-3465-4E74-A7A9-254E40737DBE}" srcOrd="1" destOrd="0" presId="urn:microsoft.com/office/officeart/2008/layout/NameandTitleOrganizationalChart"/>
    <dgm:cxn modelId="{3D73A12E-A56E-443A-85B3-611DAE6DC3B8}" srcId="{3DAF0C27-3B59-4AF0-8D92-B1B25E151A76}" destId="{53FAED9F-D486-4390-ACC1-D4C9DE58A582}" srcOrd="2" destOrd="0" parTransId="{70964913-60A3-4F25-9F36-7A14D0920AAD}" sibTransId="{9AD7AB21-F02C-4015-A7C5-0BA426EE612A}"/>
    <dgm:cxn modelId="{A511C89E-C69E-4435-BBC1-55A9C81E7AEC}" type="presOf" srcId="{9AD7AB21-F02C-4015-A7C5-0BA426EE612A}" destId="{14434739-E0BD-4F26-80C1-1ABF394938F9}" srcOrd="0" destOrd="0" presId="urn:microsoft.com/office/officeart/2008/layout/NameandTitleOrganizationalChart"/>
    <dgm:cxn modelId="{4980874C-F5EA-4839-99E3-51EFCBC23C08}" type="presOf" srcId="{53FAED9F-D486-4390-ACC1-D4C9DE58A582}" destId="{B5D9439E-D7E3-43BB-99AF-472D9100F0BD}" srcOrd="1" destOrd="0" presId="urn:microsoft.com/office/officeart/2008/layout/NameandTitleOrganizationalChart"/>
    <dgm:cxn modelId="{4C1698CC-67A6-4BA8-892D-54F7F56714E3}" type="presOf" srcId="{53FAED9F-D486-4390-ACC1-D4C9DE58A582}" destId="{C90A195D-D9D4-4A74-87D5-EF14371794D5}" srcOrd="0" destOrd="0" presId="urn:microsoft.com/office/officeart/2008/layout/NameandTitleOrganizationalChart"/>
    <dgm:cxn modelId="{471466EE-C87E-473B-95DF-334667DC2416}" type="presOf" srcId="{3994E219-963F-402E-888B-EAF9FF81762B}" destId="{B8FBED9C-25F5-44A0-8D76-60DE76B9CE44}" srcOrd="0" destOrd="0" presId="urn:microsoft.com/office/officeart/2008/layout/NameandTitleOrganizationalChart"/>
    <dgm:cxn modelId="{BD0DD550-06C0-467C-A0C1-449410623362}" type="presParOf" srcId="{4E21EA6B-75C0-4D35-BA3E-FB558DA10420}" destId="{4B725C49-1E9E-4D11-B807-A435B4ED0C84}" srcOrd="0" destOrd="0" presId="urn:microsoft.com/office/officeart/2008/layout/NameandTitleOrganizationalChart"/>
    <dgm:cxn modelId="{C93EA165-A21A-4F5D-B2C8-C50FE92B2468}" type="presParOf" srcId="{4B725C49-1E9E-4D11-B807-A435B4ED0C84}" destId="{06B4406B-2E22-43F4-AA46-D2AD2C42135F}" srcOrd="0" destOrd="0" presId="urn:microsoft.com/office/officeart/2008/layout/NameandTitleOrganizationalChart"/>
    <dgm:cxn modelId="{D0BA955D-4413-4CB5-9F3E-B5FEC0A20AF4}" type="presParOf" srcId="{06B4406B-2E22-43F4-AA46-D2AD2C42135F}" destId="{326190F4-E4AD-435E-B125-9F27DA5B765C}" srcOrd="0" destOrd="0" presId="urn:microsoft.com/office/officeart/2008/layout/NameandTitleOrganizationalChart"/>
    <dgm:cxn modelId="{4314FA6F-90A9-44B4-9BE8-9629D02B158E}" type="presParOf" srcId="{06B4406B-2E22-43F4-AA46-D2AD2C42135F}" destId="{B8FBED9C-25F5-44A0-8D76-60DE76B9CE44}" srcOrd="1" destOrd="0" presId="urn:microsoft.com/office/officeart/2008/layout/NameandTitleOrganizationalChart"/>
    <dgm:cxn modelId="{EDC4CC80-D09B-4992-B03E-6895B00E225D}" type="presParOf" srcId="{06B4406B-2E22-43F4-AA46-D2AD2C42135F}" destId="{9518326A-950E-486D-9568-8AB1045C67CB}" srcOrd="2" destOrd="0" presId="urn:microsoft.com/office/officeart/2008/layout/NameandTitleOrganizationalChart"/>
    <dgm:cxn modelId="{CC1FF1E6-B6F1-46E2-B9CE-3F9D0847296A}" type="presParOf" srcId="{4B725C49-1E9E-4D11-B807-A435B4ED0C84}" destId="{53E1F6E3-DFE5-4205-B3EF-7E2DA9DCEF00}" srcOrd="1" destOrd="0" presId="urn:microsoft.com/office/officeart/2008/layout/NameandTitleOrganizationalChart"/>
    <dgm:cxn modelId="{4690BB68-2247-490E-ABD3-1E5A646FF5C0}" type="presParOf" srcId="{53E1F6E3-DFE5-4205-B3EF-7E2DA9DCEF00}" destId="{0885D8B2-6CF2-477F-A7F9-FC30535C888D}" srcOrd="0" destOrd="0" presId="urn:microsoft.com/office/officeart/2008/layout/NameandTitleOrganizationalChart"/>
    <dgm:cxn modelId="{308E34AC-15C1-4C88-94BE-BF14FEE7E2A2}" type="presParOf" srcId="{53E1F6E3-DFE5-4205-B3EF-7E2DA9DCEF00}" destId="{EB4C4CDF-5A96-46AC-9162-59047BD92FF0}" srcOrd="1" destOrd="0" presId="urn:microsoft.com/office/officeart/2008/layout/NameandTitleOrganizationalChart"/>
    <dgm:cxn modelId="{D81FCC67-7C15-4685-8DF2-F0B39CFFC698}" type="presParOf" srcId="{EB4C4CDF-5A96-46AC-9162-59047BD92FF0}" destId="{ED6640EC-7F85-4570-9255-44DAED26D913}" srcOrd="0" destOrd="0" presId="urn:microsoft.com/office/officeart/2008/layout/NameandTitleOrganizationalChart"/>
    <dgm:cxn modelId="{10CB07BF-EBF0-4E4F-9C5E-8FA572A59AC1}" type="presParOf" srcId="{ED6640EC-7F85-4570-9255-44DAED26D913}" destId="{1FD7C634-154B-43A4-9426-FCEF5E9A54E1}" srcOrd="0" destOrd="0" presId="urn:microsoft.com/office/officeart/2008/layout/NameandTitleOrganizationalChart"/>
    <dgm:cxn modelId="{929F1A51-9A32-4553-960B-8A81B066AEBE}" type="presParOf" srcId="{ED6640EC-7F85-4570-9255-44DAED26D913}" destId="{CDF02C86-F502-4C44-8EDD-FD331BF7E241}" srcOrd="1" destOrd="0" presId="urn:microsoft.com/office/officeart/2008/layout/NameandTitleOrganizationalChart"/>
    <dgm:cxn modelId="{323C1E20-3D8A-40E5-9AE4-01AF5900D0D9}" type="presParOf" srcId="{ED6640EC-7F85-4570-9255-44DAED26D913}" destId="{05B463F6-C23F-406C-ABCF-CD6A9536A1C3}" srcOrd="2" destOrd="0" presId="urn:microsoft.com/office/officeart/2008/layout/NameandTitleOrganizationalChart"/>
    <dgm:cxn modelId="{DDDAF3CD-FB9D-43EB-B60B-48E7C6C42DC2}" type="presParOf" srcId="{EB4C4CDF-5A96-46AC-9162-59047BD92FF0}" destId="{7B267C69-559F-4097-A162-5EB755874418}" srcOrd="1" destOrd="0" presId="urn:microsoft.com/office/officeart/2008/layout/NameandTitleOrganizationalChart"/>
    <dgm:cxn modelId="{C9651D4D-0EE6-4E16-87BB-C1B9B21698D2}" type="presParOf" srcId="{EB4C4CDF-5A96-46AC-9162-59047BD92FF0}" destId="{2F8D061A-CFBE-4BAC-970E-81B9B56539C3}" srcOrd="2" destOrd="0" presId="urn:microsoft.com/office/officeart/2008/layout/NameandTitleOrganizationalChart"/>
    <dgm:cxn modelId="{963CF02E-F905-49B1-B29A-631F68F303CF}" type="presParOf" srcId="{53E1F6E3-DFE5-4205-B3EF-7E2DA9DCEF00}" destId="{B33F91DE-74C2-4B2C-AA24-BB879AFA0033}" srcOrd="2" destOrd="0" presId="urn:microsoft.com/office/officeart/2008/layout/NameandTitleOrganizationalChart"/>
    <dgm:cxn modelId="{7C6A0EC2-7760-4143-B324-F3A358C07C1F}" type="presParOf" srcId="{53E1F6E3-DFE5-4205-B3EF-7E2DA9DCEF00}" destId="{9853BE4D-E121-402F-A60B-3A8E18D7D55D}" srcOrd="3" destOrd="0" presId="urn:microsoft.com/office/officeart/2008/layout/NameandTitleOrganizationalChart"/>
    <dgm:cxn modelId="{052A4DC0-0244-4A7C-BE4C-CDAE02A53C19}" type="presParOf" srcId="{9853BE4D-E121-402F-A60B-3A8E18D7D55D}" destId="{B2A48CD7-4224-4A30-ABB6-99B795BA9A36}" srcOrd="0" destOrd="0" presId="urn:microsoft.com/office/officeart/2008/layout/NameandTitleOrganizationalChart"/>
    <dgm:cxn modelId="{EF20B325-29EE-494A-A444-00C637A5B078}" type="presParOf" srcId="{B2A48CD7-4224-4A30-ABB6-99B795BA9A36}" destId="{8BB8B744-3566-4B22-8B20-B6AB9CB9DA9D}" srcOrd="0" destOrd="0" presId="urn:microsoft.com/office/officeart/2008/layout/NameandTitleOrganizationalChart"/>
    <dgm:cxn modelId="{A1636B08-DFBF-4AD7-B51C-10EEC1D9DF94}" type="presParOf" srcId="{B2A48CD7-4224-4A30-ABB6-99B795BA9A36}" destId="{F7687F44-F7A3-4E0E-B210-CF930ACF2CC6}" srcOrd="1" destOrd="0" presId="urn:microsoft.com/office/officeart/2008/layout/NameandTitleOrganizationalChart"/>
    <dgm:cxn modelId="{E9B26043-A911-40AD-BF8A-BE5571742D7B}" type="presParOf" srcId="{B2A48CD7-4224-4A30-ABB6-99B795BA9A36}" destId="{400F4347-3465-4E74-A7A9-254E40737DBE}" srcOrd="2" destOrd="0" presId="urn:microsoft.com/office/officeart/2008/layout/NameandTitleOrganizationalChart"/>
    <dgm:cxn modelId="{8669648D-1D00-48AB-8E17-0511F6611F22}" type="presParOf" srcId="{9853BE4D-E121-402F-A60B-3A8E18D7D55D}" destId="{1C0BDB2C-6D03-451E-804F-29F478A93C44}" srcOrd="1" destOrd="0" presId="urn:microsoft.com/office/officeart/2008/layout/NameandTitleOrganizationalChart"/>
    <dgm:cxn modelId="{0D343FB4-FA3A-4538-A0E2-E68DD9FFA877}" type="presParOf" srcId="{9853BE4D-E121-402F-A60B-3A8E18D7D55D}" destId="{408A70F4-8A7A-4D64-A839-0FC97C18AE24}" srcOrd="2" destOrd="0" presId="urn:microsoft.com/office/officeart/2008/layout/NameandTitleOrganizationalChart"/>
    <dgm:cxn modelId="{84BC93A4-BC2A-462C-B5F6-CFC00B7C13FE}" type="presParOf" srcId="{53E1F6E3-DFE5-4205-B3EF-7E2DA9DCEF00}" destId="{B165479A-7468-4753-8C75-E0953AF25ADC}" srcOrd="4" destOrd="0" presId="urn:microsoft.com/office/officeart/2008/layout/NameandTitleOrganizationalChart"/>
    <dgm:cxn modelId="{98BADEA2-5B24-409C-962C-8724B76B94E3}" type="presParOf" srcId="{53E1F6E3-DFE5-4205-B3EF-7E2DA9DCEF00}" destId="{2680834E-DE36-467B-9B85-8DDEB0F5D668}" srcOrd="5" destOrd="0" presId="urn:microsoft.com/office/officeart/2008/layout/NameandTitleOrganizationalChart"/>
    <dgm:cxn modelId="{EEE1DA63-AFD1-4480-BC52-A512F8E55D7B}" type="presParOf" srcId="{2680834E-DE36-467B-9B85-8DDEB0F5D668}" destId="{578BF8E2-8BC4-4169-902D-9039DD1C01D6}" srcOrd="0" destOrd="0" presId="urn:microsoft.com/office/officeart/2008/layout/NameandTitleOrganizationalChart"/>
    <dgm:cxn modelId="{48F62CE0-6500-40CD-BEB5-75A5D714FB09}" type="presParOf" srcId="{578BF8E2-8BC4-4169-902D-9039DD1C01D6}" destId="{C90A195D-D9D4-4A74-87D5-EF14371794D5}" srcOrd="0" destOrd="0" presId="urn:microsoft.com/office/officeart/2008/layout/NameandTitleOrganizationalChart"/>
    <dgm:cxn modelId="{8C772CCA-3A63-4212-852B-4098CA60063E}" type="presParOf" srcId="{578BF8E2-8BC4-4169-902D-9039DD1C01D6}" destId="{14434739-E0BD-4F26-80C1-1ABF394938F9}" srcOrd="1" destOrd="0" presId="urn:microsoft.com/office/officeart/2008/layout/NameandTitleOrganizationalChart"/>
    <dgm:cxn modelId="{E11D754D-A237-43C6-9941-0DA980DDEC8E}" type="presParOf" srcId="{578BF8E2-8BC4-4169-902D-9039DD1C01D6}" destId="{B5D9439E-D7E3-43BB-99AF-472D9100F0BD}" srcOrd="2" destOrd="0" presId="urn:microsoft.com/office/officeart/2008/layout/NameandTitleOrganizationalChart"/>
    <dgm:cxn modelId="{9B810C48-1802-4F8E-86F8-8D6F8265705C}" type="presParOf" srcId="{2680834E-DE36-467B-9B85-8DDEB0F5D668}" destId="{9C095ADC-D753-4ADD-B3A6-1AE08D1871CE}" srcOrd="1" destOrd="0" presId="urn:microsoft.com/office/officeart/2008/layout/NameandTitleOrganizationalChart"/>
    <dgm:cxn modelId="{B5685F2D-0E9D-4A54-AED6-5C87CB970404}" type="presParOf" srcId="{2680834E-DE36-467B-9B85-8DDEB0F5D668}" destId="{53161CF5-7853-49C5-9D56-075B19EDDE08}" srcOrd="2" destOrd="0" presId="urn:microsoft.com/office/officeart/2008/layout/NameandTitleOrganizationalChart"/>
    <dgm:cxn modelId="{8AEB1839-B381-4700-8B6C-F1C9987B0191}" type="presParOf" srcId="{53E1F6E3-DFE5-4205-B3EF-7E2DA9DCEF00}" destId="{A8C2C858-E9FE-4837-AEA6-447C21622C38}" srcOrd="6" destOrd="0" presId="urn:microsoft.com/office/officeart/2008/layout/NameandTitleOrganizationalChart"/>
    <dgm:cxn modelId="{79A282EB-93A8-46A6-A46A-6205BF96EA1F}" type="presParOf" srcId="{53E1F6E3-DFE5-4205-B3EF-7E2DA9DCEF00}" destId="{29553D46-A384-4919-8DB1-16D3B43BC8D1}" srcOrd="7" destOrd="0" presId="urn:microsoft.com/office/officeart/2008/layout/NameandTitleOrganizationalChart"/>
    <dgm:cxn modelId="{AEAE70C5-23BF-400C-A613-EB1642E3FC32}" type="presParOf" srcId="{29553D46-A384-4919-8DB1-16D3B43BC8D1}" destId="{C3534FAA-4504-448F-99DB-23A3995BFA53}" srcOrd="0" destOrd="0" presId="urn:microsoft.com/office/officeart/2008/layout/NameandTitleOrganizationalChart"/>
    <dgm:cxn modelId="{8F1A67EE-329F-4FC5-9AFD-0C74C7E72445}" type="presParOf" srcId="{C3534FAA-4504-448F-99DB-23A3995BFA53}" destId="{01952D83-DECC-4105-8979-1D8D63765395}" srcOrd="0" destOrd="0" presId="urn:microsoft.com/office/officeart/2008/layout/NameandTitleOrganizationalChart"/>
    <dgm:cxn modelId="{31697EF1-6647-4C11-9613-823A9FE163E7}" type="presParOf" srcId="{C3534FAA-4504-448F-99DB-23A3995BFA53}" destId="{A4FAC999-289B-4829-906B-241A7A5F0CAD}" srcOrd="1" destOrd="0" presId="urn:microsoft.com/office/officeart/2008/layout/NameandTitleOrganizationalChart"/>
    <dgm:cxn modelId="{F0A870FB-BA65-48B0-80CA-040655D07002}" type="presParOf" srcId="{C3534FAA-4504-448F-99DB-23A3995BFA53}" destId="{C4E6EBC2-9495-4775-ABA9-970A87810122}" srcOrd="2" destOrd="0" presId="urn:microsoft.com/office/officeart/2008/layout/NameandTitleOrganizationalChart"/>
    <dgm:cxn modelId="{E363A569-7508-4017-B82B-75D0C72D3AAC}" type="presParOf" srcId="{29553D46-A384-4919-8DB1-16D3B43BC8D1}" destId="{DD1E97A2-9AE9-4308-A535-EE4094F9F8FB}" srcOrd="1" destOrd="0" presId="urn:microsoft.com/office/officeart/2008/layout/NameandTitleOrganizationalChart"/>
    <dgm:cxn modelId="{E50FE31F-1DE2-4BBE-9B74-9ED6416A53BE}" type="presParOf" srcId="{29553D46-A384-4919-8DB1-16D3B43BC8D1}" destId="{EF084982-D1B7-49AA-A2A9-96D7073FF36A}" srcOrd="2" destOrd="0" presId="urn:microsoft.com/office/officeart/2008/layout/NameandTitleOrganizationalChart"/>
    <dgm:cxn modelId="{72240C7A-4652-45E4-9BC8-C6624B2C4D01}" type="presParOf" srcId="{4B725C49-1E9E-4D11-B807-A435B4ED0C84}" destId="{F027CD38-17D1-4BE2-AD4F-1B34ED7493B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8F374E-30C3-4DB5-8D4C-0E6A4E11C6AE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7DE2745-CA60-4959-A2E8-D3C7798B24CB}">
      <dgm:prSet phldrT="[Text]" custT="1"/>
      <dgm:spPr/>
      <dgm:t>
        <a:bodyPr/>
        <a:lstStyle/>
        <a:p>
          <a:r>
            <a:rPr lang="en-US" sz="2000" dirty="0" smtClean="0">
              <a:sym typeface="Arial"/>
            </a:rPr>
            <a:t>Tata Cara </a:t>
          </a:r>
          <a:r>
            <a:rPr lang="en-US" sz="2000" dirty="0" err="1" smtClean="0">
              <a:sym typeface="Arial"/>
            </a:rPr>
            <a:t>Berbusana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Serasi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dan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Tepat</a:t>
          </a:r>
          <a:endParaRPr lang="en-US" sz="2000" dirty="0"/>
        </a:p>
      </dgm:t>
    </dgm:pt>
    <dgm:pt modelId="{0C175E67-B827-4C7C-9E43-8AC14F6CDACE}" type="parTrans" cxnId="{D046CBA7-6013-4361-967C-82B6FDF088DC}">
      <dgm:prSet/>
      <dgm:spPr/>
      <dgm:t>
        <a:bodyPr/>
        <a:lstStyle/>
        <a:p>
          <a:endParaRPr lang="en-US" sz="2000"/>
        </a:p>
      </dgm:t>
    </dgm:pt>
    <dgm:pt modelId="{BBEA7A11-6D91-4B6C-B672-574A9B11575E}" type="sibTrans" cxnId="{D046CBA7-6013-4361-967C-82B6FDF088DC}">
      <dgm:prSet custT="1"/>
      <dgm:spPr/>
      <dgm:t>
        <a:bodyPr/>
        <a:lstStyle/>
        <a:p>
          <a:endParaRPr lang="en-US" sz="2000"/>
        </a:p>
      </dgm:t>
    </dgm:pt>
    <dgm:pt modelId="{57CEF06F-6CD2-4491-B5BB-BB70CD46D0D1}">
      <dgm:prSet phldrT="[Text]" custT="1"/>
      <dgm:spPr/>
      <dgm:t>
        <a:bodyPr/>
        <a:lstStyle/>
        <a:p>
          <a:r>
            <a:rPr lang="en-US" sz="2000" dirty="0" err="1" smtClean="0"/>
            <a:t>Busana</a:t>
          </a:r>
          <a:r>
            <a:rPr lang="en-US" sz="2000" dirty="0" smtClean="0"/>
            <a:t> </a:t>
          </a:r>
          <a:r>
            <a:rPr lang="en-US" sz="2000" dirty="0" err="1" smtClean="0"/>
            <a:t>santai</a:t>
          </a:r>
          <a:endParaRPr lang="en-US" sz="2000" dirty="0"/>
        </a:p>
      </dgm:t>
    </dgm:pt>
    <dgm:pt modelId="{F339E286-89D5-406B-8F0E-C9B5BE56C508}" type="parTrans" cxnId="{B1A6F295-E354-4B53-8A3A-22AAE9AE4003}">
      <dgm:prSet/>
      <dgm:spPr/>
      <dgm:t>
        <a:bodyPr/>
        <a:lstStyle/>
        <a:p>
          <a:endParaRPr lang="en-US" sz="2000"/>
        </a:p>
      </dgm:t>
    </dgm:pt>
    <dgm:pt modelId="{04AE011F-57A5-4CA0-B465-E8790E6BC48E}" type="sibTrans" cxnId="{B1A6F295-E354-4B53-8A3A-22AAE9AE4003}">
      <dgm:prSet custT="1"/>
      <dgm:spPr/>
      <dgm:t>
        <a:bodyPr/>
        <a:lstStyle/>
        <a:p>
          <a:endParaRPr lang="en-US" sz="2000"/>
        </a:p>
      </dgm:t>
    </dgm:pt>
    <dgm:pt modelId="{5110E0FE-C743-4BAF-9366-999644A8A313}">
      <dgm:prSet phldrT="[Text]" custT="1"/>
      <dgm:spPr/>
      <dgm:t>
        <a:bodyPr/>
        <a:lstStyle/>
        <a:p>
          <a:r>
            <a:rPr lang="en-US" sz="2000" dirty="0" err="1" smtClean="0"/>
            <a:t>Busana</a:t>
          </a:r>
          <a:r>
            <a:rPr lang="en-US" sz="2000" dirty="0" smtClean="0"/>
            <a:t> </a:t>
          </a:r>
          <a:r>
            <a:rPr lang="en-US" sz="2000" dirty="0" err="1" smtClean="0"/>
            <a:t>resmi</a:t>
          </a:r>
          <a:endParaRPr lang="en-US" sz="2000" dirty="0"/>
        </a:p>
      </dgm:t>
    </dgm:pt>
    <dgm:pt modelId="{3C56DA3E-7B7B-4B2E-9591-6D6C4550118E}" type="parTrans" cxnId="{A88427DD-304C-47C8-AF0F-3423BEB901D5}">
      <dgm:prSet/>
      <dgm:spPr/>
      <dgm:t>
        <a:bodyPr/>
        <a:lstStyle/>
        <a:p>
          <a:endParaRPr lang="en-US" sz="2000"/>
        </a:p>
      </dgm:t>
    </dgm:pt>
    <dgm:pt modelId="{E29B7718-387D-475D-B2F9-8D8C970BFE07}" type="sibTrans" cxnId="{A88427DD-304C-47C8-AF0F-3423BEB901D5}">
      <dgm:prSet custT="1"/>
      <dgm:spPr/>
      <dgm:t>
        <a:bodyPr/>
        <a:lstStyle/>
        <a:p>
          <a:endParaRPr lang="en-US" sz="2000"/>
        </a:p>
      </dgm:t>
    </dgm:pt>
    <dgm:pt modelId="{54D0861A-81F4-4447-B137-F27E8BD33958}">
      <dgm:prSet phldrT="[Text]" custT="1"/>
      <dgm:spPr/>
      <dgm:t>
        <a:bodyPr/>
        <a:lstStyle/>
        <a:p>
          <a:r>
            <a:rPr lang="en-US" sz="2000" dirty="0" err="1" smtClean="0"/>
            <a:t>Busana</a:t>
          </a:r>
          <a:r>
            <a:rPr lang="en-US" sz="2000" dirty="0" smtClean="0"/>
            <a:t> </a:t>
          </a:r>
          <a:r>
            <a:rPr lang="en-US" sz="2000" dirty="0" err="1" smtClean="0"/>
            <a:t>kerja</a:t>
          </a:r>
          <a:endParaRPr lang="en-US" sz="2000" dirty="0"/>
        </a:p>
      </dgm:t>
    </dgm:pt>
    <dgm:pt modelId="{327A4830-B9EA-40EB-BE0F-D586FC451B96}" type="parTrans" cxnId="{80F22572-B688-4115-BCC5-9F0F4EDF506E}">
      <dgm:prSet/>
      <dgm:spPr/>
      <dgm:t>
        <a:bodyPr/>
        <a:lstStyle/>
        <a:p>
          <a:endParaRPr lang="en-US" sz="2000"/>
        </a:p>
      </dgm:t>
    </dgm:pt>
    <dgm:pt modelId="{B0815DD1-00E9-4F83-8923-179B3C2219CB}" type="sibTrans" cxnId="{80F22572-B688-4115-BCC5-9F0F4EDF506E}">
      <dgm:prSet custT="1"/>
      <dgm:spPr/>
      <dgm:t>
        <a:bodyPr/>
        <a:lstStyle/>
        <a:p>
          <a:endParaRPr lang="en-US" sz="2000"/>
        </a:p>
      </dgm:t>
    </dgm:pt>
    <dgm:pt modelId="{B92C953D-B18A-47A6-83E3-12834CDCF10B}" type="pres">
      <dgm:prSet presAssocID="{C48F374E-30C3-4DB5-8D4C-0E6A4E11C6A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FBE4E339-5A08-457D-8BB5-A5827F3DCB0F}" type="pres">
      <dgm:prSet presAssocID="{17DE2745-CA60-4959-A2E8-D3C7798B24CB}" presName="hierRoot1" presStyleCnt="0">
        <dgm:presLayoutVars>
          <dgm:hierBranch val="init"/>
        </dgm:presLayoutVars>
      </dgm:prSet>
      <dgm:spPr/>
    </dgm:pt>
    <dgm:pt modelId="{C58D5BC5-8BAE-48F1-80FF-DB4CC6645D48}" type="pres">
      <dgm:prSet presAssocID="{17DE2745-CA60-4959-A2E8-D3C7798B24CB}" presName="rootComposite1" presStyleCnt="0"/>
      <dgm:spPr/>
    </dgm:pt>
    <dgm:pt modelId="{F8753863-376B-40BC-8CEB-79EFC6F84939}" type="pres">
      <dgm:prSet presAssocID="{17DE2745-CA60-4959-A2E8-D3C7798B24CB}" presName="rootText1" presStyleLbl="node0" presStyleIdx="0" presStyleCnt="1" custScaleX="133636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781C571E-355D-4BE2-9837-ADA1DBEB0970}" type="pres">
      <dgm:prSet presAssocID="{17DE2745-CA60-4959-A2E8-D3C7798B24CB}" presName="titleText1" presStyleLbl="fgAcc0" presStyleIdx="0" presStyleCnt="1" custScaleX="133636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350DEA66-E9D0-401C-BCA6-753F2CE02CB3}" type="pres">
      <dgm:prSet presAssocID="{17DE2745-CA60-4959-A2E8-D3C7798B24CB}" presName="rootConnector1" presStyleLbl="node1" presStyleIdx="0" presStyleCnt="3"/>
      <dgm:spPr/>
      <dgm:t>
        <a:bodyPr/>
        <a:lstStyle/>
        <a:p>
          <a:endParaRPr lang="id-ID"/>
        </a:p>
      </dgm:t>
    </dgm:pt>
    <dgm:pt modelId="{CAF80592-3E8C-4373-B389-031E00F396CB}" type="pres">
      <dgm:prSet presAssocID="{17DE2745-CA60-4959-A2E8-D3C7798B24CB}" presName="hierChild2" presStyleCnt="0"/>
      <dgm:spPr/>
    </dgm:pt>
    <dgm:pt modelId="{DE2B3A43-24C5-4850-9E65-30CDF013ABB6}" type="pres">
      <dgm:prSet presAssocID="{F339E286-89D5-406B-8F0E-C9B5BE56C508}" presName="Name37" presStyleLbl="parChTrans1D2" presStyleIdx="0" presStyleCnt="3"/>
      <dgm:spPr/>
      <dgm:t>
        <a:bodyPr/>
        <a:lstStyle/>
        <a:p>
          <a:endParaRPr lang="id-ID"/>
        </a:p>
      </dgm:t>
    </dgm:pt>
    <dgm:pt modelId="{15B3C717-2537-4CBF-A987-65FC4758E00D}" type="pres">
      <dgm:prSet presAssocID="{57CEF06F-6CD2-4491-B5BB-BB70CD46D0D1}" presName="hierRoot2" presStyleCnt="0">
        <dgm:presLayoutVars>
          <dgm:hierBranch val="init"/>
        </dgm:presLayoutVars>
      </dgm:prSet>
      <dgm:spPr/>
    </dgm:pt>
    <dgm:pt modelId="{20B005C6-D12D-4796-B5A6-86B7E7F749C0}" type="pres">
      <dgm:prSet presAssocID="{57CEF06F-6CD2-4491-B5BB-BB70CD46D0D1}" presName="rootComposite" presStyleCnt="0"/>
      <dgm:spPr/>
    </dgm:pt>
    <dgm:pt modelId="{7BBCD098-CCC9-45E7-8241-8FB8806DC85F}" type="pres">
      <dgm:prSet presAssocID="{57CEF06F-6CD2-4491-B5BB-BB70CD46D0D1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id-ID"/>
        </a:p>
      </dgm:t>
    </dgm:pt>
    <dgm:pt modelId="{BB09E774-38FB-4A70-8920-AA59F7FF5834}" type="pres">
      <dgm:prSet presAssocID="{57CEF06F-6CD2-4491-B5BB-BB70CD46D0D1}" presName="titleText2" presStyleLbl="fgAcc1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1C40B295-CDCB-4828-A280-CCB6F78D2356}" type="pres">
      <dgm:prSet presAssocID="{57CEF06F-6CD2-4491-B5BB-BB70CD46D0D1}" presName="rootConnector" presStyleLbl="node2" presStyleIdx="0" presStyleCnt="0"/>
      <dgm:spPr/>
      <dgm:t>
        <a:bodyPr/>
        <a:lstStyle/>
        <a:p>
          <a:endParaRPr lang="id-ID"/>
        </a:p>
      </dgm:t>
    </dgm:pt>
    <dgm:pt modelId="{E20D37C0-35D8-491E-9F5E-97E46DBEDF8D}" type="pres">
      <dgm:prSet presAssocID="{57CEF06F-6CD2-4491-B5BB-BB70CD46D0D1}" presName="hierChild4" presStyleCnt="0"/>
      <dgm:spPr/>
    </dgm:pt>
    <dgm:pt modelId="{4B80D542-AB2F-452B-B49F-85FCA04233F5}" type="pres">
      <dgm:prSet presAssocID="{57CEF06F-6CD2-4491-B5BB-BB70CD46D0D1}" presName="hierChild5" presStyleCnt="0"/>
      <dgm:spPr/>
    </dgm:pt>
    <dgm:pt modelId="{9F9F840D-A0E2-4A82-A65C-F3C1A57D1DC3}" type="pres">
      <dgm:prSet presAssocID="{3C56DA3E-7B7B-4B2E-9591-6D6C4550118E}" presName="Name37" presStyleLbl="parChTrans1D2" presStyleIdx="1" presStyleCnt="3"/>
      <dgm:spPr/>
      <dgm:t>
        <a:bodyPr/>
        <a:lstStyle/>
        <a:p>
          <a:endParaRPr lang="id-ID"/>
        </a:p>
      </dgm:t>
    </dgm:pt>
    <dgm:pt modelId="{4F0A9280-461D-4A1A-AB6E-E475D34BDF26}" type="pres">
      <dgm:prSet presAssocID="{5110E0FE-C743-4BAF-9366-999644A8A313}" presName="hierRoot2" presStyleCnt="0">
        <dgm:presLayoutVars>
          <dgm:hierBranch val="init"/>
        </dgm:presLayoutVars>
      </dgm:prSet>
      <dgm:spPr/>
    </dgm:pt>
    <dgm:pt modelId="{75E6FFB3-F9C6-4DBC-8BA3-C13642244A9E}" type="pres">
      <dgm:prSet presAssocID="{5110E0FE-C743-4BAF-9366-999644A8A313}" presName="rootComposite" presStyleCnt="0"/>
      <dgm:spPr/>
    </dgm:pt>
    <dgm:pt modelId="{7F2015EB-F5A2-4318-AB35-187465E009FD}" type="pres">
      <dgm:prSet presAssocID="{5110E0FE-C743-4BAF-9366-999644A8A313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id-ID"/>
        </a:p>
      </dgm:t>
    </dgm:pt>
    <dgm:pt modelId="{1DFE075C-6BF1-4DC9-95C6-123EFF9956B7}" type="pres">
      <dgm:prSet presAssocID="{5110E0FE-C743-4BAF-9366-999644A8A313}" presName="titleText2" presStyleLbl="fgAcc1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0E81840B-F2B6-42A6-BBED-D27515B9343D}" type="pres">
      <dgm:prSet presAssocID="{5110E0FE-C743-4BAF-9366-999644A8A313}" presName="rootConnector" presStyleLbl="node2" presStyleIdx="0" presStyleCnt="0"/>
      <dgm:spPr/>
      <dgm:t>
        <a:bodyPr/>
        <a:lstStyle/>
        <a:p>
          <a:endParaRPr lang="id-ID"/>
        </a:p>
      </dgm:t>
    </dgm:pt>
    <dgm:pt modelId="{FFAEB8BB-50D8-4899-AB1F-C1BE2618240D}" type="pres">
      <dgm:prSet presAssocID="{5110E0FE-C743-4BAF-9366-999644A8A313}" presName="hierChild4" presStyleCnt="0"/>
      <dgm:spPr/>
    </dgm:pt>
    <dgm:pt modelId="{71CA4E35-1F2A-46AA-9C3D-1C051C3AC4DA}" type="pres">
      <dgm:prSet presAssocID="{5110E0FE-C743-4BAF-9366-999644A8A313}" presName="hierChild5" presStyleCnt="0"/>
      <dgm:spPr/>
    </dgm:pt>
    <dgm:pt modelId="{8D145552-2FE4-4010-8D88-7647EAC6EB72}" type="pres">
      <dgm:prSet presAssocID="{327A4830-B9EA-40EB-BE0F-D586FC451B96}" presName="Name37" presStyleLbl="parChTrans1D2" presStyleIdx="2" presStyleCnt="3"/>
      <dgm:spPr/>
      <dgm:t>
        <a:bodyPr/>
        <a:lstStyle/>
        <a:p>
          <a:endParaRPr lang="id-ID"/>
        </a:p>
      </dgm:t>
    </dgm:pt>
    <dgm:pt modelId="{883637F9-EF0D-4EA7-9E72-E3904D86F257}" type="pres">
      <dgm:prSet presAssocID="{54D0861A-81F4-4447-B137-F27E8BD33958}" presName="hierRoot2" presStyleCnt="0">
        <dgm:presLayoutVars>
          <dgm:hierBranch val="init"/>
        </dgm:presLayoutVars>
      </dgm:prSet>
      <dgm:spPr/>
    </dgm:pt>
    <dgm:pt modelId="{3C82F409-3C5D-41A3-A5D3-FFBBFE654B9C}" type="pres">
      <dgm:prSet presAssocID="{54D0861A-81F4-4447-B137-F27E8BD33958}" presName="rootComposite" presStyleCnt="0"/>
      <dgm:spPr/>
    </dgm:pt>
    <dgm:pt modelId="{C93F13A5-D311-4F63-BF01-3611744D45E3}" type="pres">
      <dgm:prSet presAssocID="{54D0861A-81F4-4447-B137-F27E8BD33958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3CF20BA3-3715-417B-AF66-61C9E07D1FBF}" type="pres">
      <dgm:prSet presAssocID="{54D0861A-81F4-4447-B137-F27E8BD33958}" presName="titleText2" presStyleLbl="fgAcc1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id-ID"/>
        </a:p>
      </dgm:t>
    </dgm:pt>
    <dgm:pt modelId="{A77921F2-FDAC-44B3-B0A9-B2DA4906159F}" type="pres">
      <dgm:prSet presAssocID="{54D0861A-81F4-4447-B137-F27E8BD33958}" presName="rootConnector" presStyleLbl="node2" presStyleIdx="0" presStyleCnt="0"/>
      <dgm:spPr/>
      <dgm:t>
        <a:bodyPr/>
        <a:lstStyle/>
        <a:p>
          <a:endParaRPr lang="id-ID"/>
        </a:p>
      </dgm:t>
    </dgm:pt>
    <dgm:pt modelId="{1AA99EAD-367A-44A1-92BD-CB93E375E23A}" type="pres">
      <dgm:prSet presAssocID="{54D0861A-81F4-4447-B137-F27E8BD33958}" presName="hierChild4" presStyleCnt="0"/>
      <dgm:spPr/>
    </dgm:pt>
    <dgm:pt modelId="{C817A69E-685A-4853-A260-2D444172207F}" type="pres">
      <dgm:prSet presAssocID="{54D0861A-81F4-4447-B137-F27E8BD33958}" presName="hierChild5" presStyleCnt="0"/>
      <dgm:spPr/>
    </dgm:pt>
    <dgm:pt modelId="{F1B70631-7400-4E01-AA68-DC24306A9FA8}" type="pres">
      <dgm:prSet presAssocID="{17DE2745-CA60-4959-A2E8-D3C7798B24CB}" presName="hierChild3" presStyleCnt="0"/>
      <dgm:spPr/>
    </dgm:pt>
  </dgm:ptLst>
  <dgm:cxnLst>
    <dgm:cxn modelId="{2417FEC6-2335-46A1-B190-F2D4DA0BDFFE}" type="presOf" srcId="{17DE2745-CA60-4959-A2E8-D3C7798B24CB}" destId="{350DEA66-E9D0-401C-BCA6-753F2CE02CB3}" srcOrd="1" destOrd="0" presId="urn:microsoft.com/office/officeart/2008/layout/NameandTitleOrganizationalChart"/>
    <dgm:cxn modelId="{6C46664E-0843-4DD6-8695-98B545714E43}" type="presOf" srcId="{57CEF06F-6CD2-4491-B5BB-BB70CD46D0D1}" destId="{1C40B295-CDCB-4828-A280-CCB6F78D2356}" srcOrd="1" destOrd="0" presId="urn:microsoft.com/office/officeart/2008/layout/NameandTitleOrganizationalChart"/>
    <dgm:cxn modelId="{D046CBA7-6013-4361-967C-82B6FDF088DC}" srcId="{C48F374E-30C3-4DB5-8D4C-0E6A4E11C6AE}" destId="{17DE2745-CA60-4959-A2E8-D3C7798B24CB}" srcOrd="0" destOrd="0" parTransId="{0C175E67-B827-4C7C-9E43-8AC14F6CDACE}" sibTransId="{BBEA7A11-6D91-4B6C-B672-574A9B11575E}"/>
    <dgm:cxn modelId="{7790D4F8-195C-4E2C-8F8C-A10B7B9A38DF}" type="presOf" srcId="{327A4830-B9EA-40EB-BE0F-D586FC451B96}" destId="{8D145552-2FE4-4010-8D88-7647EAC6EB72}" srcOrd="0" destOrd="0" presId="urn:microsoft.com/office/officeart/2008/layout/NameandTitleOrganizationalChart"/>
    <dgm:cxn modelId="{B1A6F295-E354-4B53-8A3A-22AAE9AE4003}" srcId="{17DE2745-CA60-4959-A2E8-D3C7798B24CB}" destId="{57CEF06F-6CD2-4491-B5BB-BB70CD46D0D1}" srcOrd="0" destOrd="0" parTransId="{F339E286-89D5-406B-8F0E-C9B5BE56C508}" sibTransId="{04AE011F-57A5-4CA0-B465-E8790E6BC48E}"/>
    <dgm:cxn modelId="{482DB6A7-BFA9-416A-A644-94B94A4E2C8C}" type="presOf" srcId="{57CEF06F-6CD2-4491-B5BB-BB70CD46D0D1}" destId="{7BBCD098-CCC9-45E7-8241-8FB8806DC85F}" srcOrd="0" destOrd="0" presId="urn:microsoft.com/office/officeart/2008/layout/NameandTitleOrganizationalChart"/>
    <dgm:cxn modelId="{B470A075-CA43-4CC8-880F-D130E6E8BF4E}" type="presOf" srcId="{5110E0FE-C743-4BAF-9366-999644A8A313}" destId="{0E81840B-F2B6-42A6-BBED-D27515B9343D}" srcOrd="1" destOrd="0" presId="urn:microsoft.com/office/officeart/2008/layout/NameandTitleOrganizationalChart"/>
    <dgm:cxn modelId="{FF811615-2717-48D5-BEB1-965937524770}" type="presOf" srcId="{C48F374E-30C3-4DB5-8D4C-0E6A4E11C6AE}" destId="{B92C953D-B18A-47A6-83E3-12834CDCF10B}" srcOrd="0" destOrd="0" presId="urn:microsoft.com/office/officeart/2008/layout/NameandTitleOrganizationalChart"/>
    <dgm:cxn modelId="{F556D3C9-83E9-4B45-AE31-3ADA98C00970}" type="presOf" srcId="{B0815DD1-00E9-4F83-8923-179B3C2219CB}" destId="{3CF20BA3-3715-417B-AF66-61C9E07D1FBF}" srcOrd="0" destOrd="0" presId="urn:microsoft.com/office/officeart/2008/layout/NameandTitleOrganizationalChart"/>
    <dgm:cxn modelId="{894166D2-5158-4C7D-8525-A06D42543FD3}" type="presOf" srcId="{17DE2745-CA60-4959-A2E8-D3C7798B24CB}" destId="{F8753863-376B-40BC-8CEB-79EFC6F84939}" srcOrd="0" destOrd="0" presId="urn:microsoft.com/office/officeart/2008/layout/NameandTitleOrganizationalChart"/>
    <dgm:cxn modelId="{2300C99B-1A63-4EE2-8BF9-312FAB532515}" type="presOf" srcId="{04AE011F-57A5-4CA0-B465-E8790E6BC48E}" destId="{BB09E774-38FB-4A70-8920-AA59F7FF5834}" srcOrd="0" destOrd="0" presId="urn:microsoft.com/office/officeart/2008/layout/NameandTitleOrganizationalChart"/>
    <dgm:cxn modelId="{A88427DD-304C-47C8-AF0F-3423BEB901D5}" srcId="{17DE2745-CA60-4959-A2E8-D3C7798B24CB}" destId="{5110E0FE-C743-4BAF-9366-999644A8A313}" srcOrd="1" destOrd="0" parTransId="{3C56DA3E-7B7B-4B2E-9591-6D6C4550118E}" sibTransId="{E29B7718-387D-475D-B2F9-8D8C970BFE07}"/>
    <dgm:cxn modelId="{EE25F55B-EA90-45CD-8463-9C75E22523EC}" type="presOf" srcId="{54D0861A-81F4-4447-B137-F27E8BD33958}" destId="{A77921F2-FDAC-44B3-B0A9-B2DA4906159F}" srcOrd="1" destOrd="0" presId="urn:microsoft.com/office/officeart/2008/layout/NameandTitleOrganizationalChart"/>
    <dgm:cxn modelId="{B6176231-2AD5-483A-9EB4-35ED06045DD4}" type="presOf" srcId="{BBEA7A11-6D91-4B6C-B672-574A9B11575E}" destId="{781C571E-355D-4BE2-9837-ADA1DBEB0970}" srcOrd="0" destOrd="0" presId="urn:microsoft.com/office/officeart/2008/layout/NameandTitleOrganizationalChart"/>
    <dgm:cxn modelId="{8C038107-08F1-43C6-A808-64C509B96F5F}" type="presOf" srcId="{F339E286-89D5-406B-8F0E-C9B5BE56C508}" destId="{DE2B3A43-24C5-4850-9E65-30CDF013ABB6}" srcOrd="0" destOrd="0" presId="urn:microsoft.com/office/officeart/2008/layout/NameandTitleOrganizationalChart"/>
    <dgm:cxn modelId="{740631DA-9580-4969-A8EA-4048C2E45D06}" type="presOf" srcId="{3C56DA3E-7B7B-4B2E-9591-6D6C4550118E}" destId="{9F9F840D-A0E2-4A82-A65C-F3C1A57D1DC3}" srcOrd="0" destOrd="0" presId="urn:microsoft.com/office/officeart/2008/layout/NameandTitleOrganizationalChart"/>
    <dgm:cxn modelId="{1680086F-E186-40E5-B529-1713F9781CBA}" type="presOf" srcId="{E29B7718-387D-475D-B2F9-8D8C970BFE07}" destId="{1DFE075C-6BF1-4DC9-95C6-123EFF9956B7}" srcOrd="0" destOrd="0" presId="urn:microsoft.com/office/officeart/2008/layout/NameandTitleOrganizationalChart"/>
    <dgm:cxn modelId="{DA48AF30-C2F9-435E-BF56-E10F5EBD8B3B}" type="presOf" srcId="{5110E0FE-C743-4BAF-9366-999644A8A313}" destId="{7F2015EB-F5A2-4318-AB35-187465E009FD}" srcOrd="0" destOrd="0" presId="urn:microsoft.com/office/officeart/2008/layout/NameandTitleOrganizationalChart"/>
    <dgm:cxn modelId="{80F22572-B688-4115-BCC5-9F0F4EDF506E}" srcId="{17DE2745-CA60-4959-A2E8-D3C7798B24CB}" destId="{54D0861A-81F4-4447-B137-F27E8BD33958}" srcOrd="2" destOrd="0" parTransId="{327A4830-B9EA-40EB-BE0F-D586FC451B96}" sibTransId="{B0815DD1-00E9-4F83-8923-179B3C2219CB}"/>
    <dgm:cxn modelId="{A22EB806-7373-4212-A806-6BF958D47665}" type="presOf" srcId="{54D0861A-81F4-4447-B137-F27E8BD33958}" destId="{C93F13A5-D311-4F63-BF01-3611744D45E3}" srcOrd="0" destOrd="0" presId="urn:microsoft.com/office/officeart/2008/layout/NameandTitleOrganizationalChart"/>
    <dgm:cxn modelId="{9BBE4F81-4CD1-4588-9819-A26C2A2B337D}" type="presParOf" srcId="{B92C953D-B18A-47A6-83E3-12834CDCF10B}" destId="{FBE4E339-5A08-457D-8BB5-A5827F3DCB0F}" srcOrd="0" destOrd="0" presId="urn:microsoft.com/office/officeart/2008/layout/NameandTitleOrganizationalChart"/>
    <dgm:cxn modelId="{85B89D9C-19B3-411A-BA3B-AF01ACD911E9}" type="presParOf" srcId="{FBE4E339-5A08-457D-8BB5-A5827F3DCB0F}" destId="{C58D5BC5-8BAE-48F1-80FF-DB4CC6645D48}" srcOrd="0" destOrd="0" presId="urn:microsoft.com/office/officeart/2008/layout/NameandTitleOrganizationalChart"/>
    <dgm:cxn modelId="{4F809317-940F-4AB8-8966-E3E34247B336}" type="presParOf" srcId="{C58D5BC5-8BAE-48F1-80FF-DB4CC6645D48}" destId="{F8753863-376B-40BC-8CEB-79EFC6F84939}" srcOrd="0" destOrd="0" presId="urn:microsoft.com/office/officeart/2008/layout/NameandTitleOrganizationalChart"/>
    <dgm:cxn modelId="{43E16E77-187D-409A-9226-D23C558A830E}" type="presParOf" srcId="{C58D5BC5-8BAE-48F1-80FF-DB4CC6645D48}" destId="{781C571E-355D-4BE2-9837-ADA1DBEB0970}" srcOrd="1" destOrd="0" presId="urn:microsoft.com/office/officeart/2008/layout/NameandTitleOrganizationalChart"/>
    <dgm:cxn modelId="{D33212BB-06B2-4B3B-BB83-B1F1735A2458}" type="presParOf" srcId="{C58D5BC5-8BAE-48F1-80FF-DB4CC6645D48}" destId="{350DEA66-E9D0-401C-BCA6-753F2CE02CB3}" srcOrd="2" destOrd="0" presId="urn:microsoft.com/office/officeart/2008/layout/NameandTitleOrganizationalChart"/>
    <dgm:cxn modelId="{6ED441C3-5B94-4F30-B02E-E161BA175E85}" type="presParOf" srcId="{FBE4E339-5A08-457D-8BB5-A5827F3DCB0F}" destId="{CAF80592-3E8C-4373-B389-031E00F396CB}" srcOrd="1" destOrd="0" presId="urn:microsoft.com/office/officeart/2008/layout/NameandTitleOrganizationalChart"/>
    <dgm:cxn modelId="{79844064-7E91-4371-8BCA-3412F1AE9535}" type="presParOf" srcId="{CAF80592-3E8C-4373-B389-031E00F396CB}" destId="{DE2B3A43-24C5-4850-9E65-30CDF013ABB6}" srcOrd="0" destOrd="0" presId="urn:microsoft.com/office/officeart/2008/layout/NameandTitleOrganizationalChart"/>
    <dgm:cxn modelId="{C2600BA0-FF26-4ED9-9B3F-15A86B4B6A0C}" type="presParOf" srcId="{CAF80592-3E8C-4373-B389-031E00F396CB}" destId="{15B3C717-2537-4CBF-A987-65FC4758E00D}" srcOrd="1" destOrd="0" presId="urn:microsoft.com/office/officeart/2008/layout/NameandTitleOrganizationalChart"/>
    <dgm:cxn modelId="{78920FA3-21D0-4B82-B8E4-7893592E4BF2}" type="presParOf" srcId="{15B3C717-2537-4CBF-A987-65FC4758E00D}" destId="{20B005C6-D12D-4796-B5A6-86B7E7F749C0}" srcOrd="0" destOrd="0" presId="urn:microsoft.com/office/officeart/2008/layout/NameandTitleOrganizationalChart"/>
    <dgm:cxn modelId="{262A532D-D6A4-4BDE-9015-C1D9152693B2}" type="presParOf" srcId="{20B005C6-D12D-4796-B5A6-86B7E7F749C0}" destId="{7BBCD098-CCC9-45E7-8241-8FB8806DC85F}" srcOrd="0" destOrd="0" presId="urn:microsoft.com/office/officeart/2008/layout/NameandTitleOrganizationalChart"/>
    <dgm:cxn modelId="{9C1EDE51-E1F6-4495-A90A-9485B9D3241B}" type="presParOf" srcId="{20B005C6-D12D-4796-B5A6-86B7E7F749C0}" destId="{BB09E774-38FB-4A70-8920-AA59F7FF5834}" srcOrd="1" destOrd="0" presId="urn:microsoft.com/office/officeart/2008/layout/NameandTitleOrganizationalChart"/>
    <dgm:cxn modelId="{58277BF0-C36D-47B9-995A-A9969F3FFEB1}" type="presParOf" srcId="{20B005C6-D12D-4796-B5A6-86B7E7F749C0}" destId="{1C40B295-CDCB-4828-A280-CCB6F78D2356}" srcOrd="2" destOrd="0" presId="urn:microsoft.com/office/officeart/2008/layout/NameandTitleOrganizationalChart"/>
    <dgm:cxn modelId="{0EA73E6A-44FE-44E4-A44E-4563FE5F33D3}" type="presParOf" srcId="{15B3C717-2537-4CBF-A987-65FC4758E00D}" destId="{E20D37C0-35D8-491E-9F5E-97E46DBEDF8D}" srcOrd="1" destOrd="0" presId="urn:microsoft.com/office/officeart/2008/layout/NameandTitleOrganizationalChart"/>
    <dgm:cxn modelId="{1C778471-E7B5-4063-9382-286161A3E5F8}" type="presParOf" srcId="{15B3C717-2537-4CBF-A987-65FC4758E00D}" destId="{4B80D542-AB2F-452B-B49F-85FCA04233F5}" srcOrd="2" destOrd="0" presId="urn:microsoft.com/office/officeart/2008/layout/NameandTitleOrganizationalChart"/>
    <dgm:cxn modelId="{189DF326-9D9A-4D2D-A56E-864924FB3442}" type="presParOf" srcId="{CAF80592-3E8C-4373-B389-031E00F396CB}" destId="{9F9F840D-A0E2-4A82-A65C-F3C1A57D1DC3}" srcOrd="2" destOrd="0" presId="urn:microsoft.com/office/officeart/2008/layout/NameandTitleOrganizationalChart"/>
    <dgm:cxn modelId="{53E2AA9C-24F6-4535-80D6-1399FD0FFE43}" type="presParOf" srcId="{CAF80592-3E8C-4373-B389-031E00F396CB}" destId="{4F0A9280-461D-4A1A-AB6E-E475D34BDF26}" srcOrd="3" destOrd="0" presId="urn:microsoft.com/office/officeart/2008/layout/NameandTitleOrganizationalChart"/>
    <dgm:cxn modelId="{37BEFE71-357E-44C9-95EF-63B79FC335F5}" type="presParOf" srcId="{4F0A9280-461D-4A1A-AB6E-E475D34BDF26}" destId="{75E6FFB3-F9C6-4DBC-8BA3-C13642244A9E}" srcOrd="0" destOrd="0" presId="urn:microsoft.com/office/officeart/2008/layout/NameandTitleOrganizationalChart"/>
    <dgm:cxn modelId="{E881E4BD-4916-410C-9110-DF7588DDF8B4}" type="presParOf" srcId="{75E6FFB3-F9C6-4DBC-8BA3-C13642244A9E}" destId="{7F2015EB-F5A2-4318-AB35-187465E009FD}" srcOrd="0" destOrd="0" presId="urn:microsoft.com/office/officeart/2008/layout/NameandTitleOrganizationalChart"/>
    <dgm:cxn modelId="{DBB63836-E334-41B9-927A-4003B8C2DAB3}" type="presParOf" srcId="{75E6FFB3-F9C6-4DBC-8BA3-C13642244A9E}" destId="{1DFE075C-6BF1-4DC9-95C6-123EFF9956B7}" srcOrd="1" destOrd="0" presId="urn:microsoft.com/office/officeart/2008/layout/NameandTitleOrganizationalChart"/>
    <dgm:cxn modelId="{D4EE3320-1C87-482A-8253-FF0AF8610A98}" type="presParOf" srcId="{75E6FFB3-F9C6-4DBC-8BA3-C13642244A9E}" destId="{0E81840B-F2B6-42A6-BBED-D27515B9343D}" srcOrd="2" destOrd="0" presId="urn:microsoft.com/office/officeart/2008/layout/NameandTitleOrganizationalChart"/>
    <dgm:cxn modelId="{7B29595D-AB43-4B70-973D-0714F069C375}" type="presParOf" srcId="{4F0A9280-461D-4A1A-AB6E-E475D34BDF26}" destId="{FFAEB8BB-50D8-4899-AB1F-C1BE2618240D}" srcOrd="1" destOrd="0" presId="urn:microsoft.com/office/officeart/2008/layout/NameandTitleOrganizationalChart"/>
    <dgm:cxn modelId="{771DDA00-0295-491C-8DE8-BF0AB65EF0B2}" type="presParOf" srcId="{4F0A9280-461D-4A1A-AB6E-E475D34BDF26}" destId="{71CA4E35-1F2A-46AA-9C3D-1C051C3AC4DA}" srcOrd="2" destOrd="0" presId="urn:microsoft.com/office/officeart/2008/layout/NameandTitleOrganizationalChart"/>
    <dgm:cxn modelId="{3DD53035-71CD-4725-8E43-665738C8CC92}" type="presParOf" srcId="{CAF80592-3E8C-4373-B389-031E00F396CB}" destId="{8D145552-2FE4-4010-8D88-7647EAC6EB72}" srcOrd="4" destOrd="0" presId="urn:microsoft.com/office/officeart/2008/layout/NameandTitleOrganizationalChart"/>
    <dgm:cxn modelId="{3C4D4FE2-624B-4708-A4BB-401510741309}" type="presParOf" srcId="{CAF80592-3E8C-4373-B389-031E00F396CB}" destId="{883637F9-EF0D-4EA7-9E72-E3904D86F257}" srcOrd="5" destOrd="0" presId="urn:microsoft.com/office/officeart/2008/layout/NameandTitleOrganizationalChart"/>
    <dgm:cxn modelId="{372382C5-0170-42B4-8237-B6D94C37F993}" type="presParOf" srcId="{883637F9-EF0D-4EA7-9E72-E3904D86F257}" destId="{3C82F409-3C5D-41A3-A5D3-FFBBFE654B9C}" srcOrd="0" destOrd="0" presId="urn:microsoft.com/office/officeart/2008/layout/NameandTitleOrganizationalChart"/>
    <dgm:cxn modelId="{80E83859-F31C-4647-BA53-55A0BE9E5E6A}" type="presParOf" srcId="{3C82F409-3C5D-41A3-A5D3-FFBBFE654B9C}" destId="{C93F13A5-D311-4F63-BF01-3611744D45E3}" srcOrd="0" destOrd="0" presId="urn:microsoft.com/office/officeart/2008/layout/NameandTitleOrganizationalChart"/>
    <dgm:cxn modelId="{C4072ECC-B648-4821-B815-8DE6A006FBDB}" type="presParOf" srcId="{3C82F409-3C5D-41A3-A5D3-FFBBFE654B9C}" destId="{3CF20BA3-3715-417B-AF66-61C9E07D1FBF}" srcOrd="1" destOrd="0" presId="urn:microsoft.com/office/officeart/2008/layout/NameandTitleOrganizationalChart"/>
    <dgm:cxn modelId="{BEE28679-DFB7-44B4-933E-63D468D04B2B}" type="presParOf" srcId="{3C82F409-3C5D-41A3-A5D3-FFBBFE654B9C}" destId="{A77921F2-FDAC-44B3-B0A9-B2DA4906159F}" srcOrd="2" destOrd="0" presId="urn:microsoft.com/office/officeart/2008/layout/NameandTitleOrganizationalChart"/>
    <dgm:cxn modelId="{3F3500E6-16BD-469A-BCFF-96D6B712641C}" type="presParOf" srcId="{883637F9-EF0D-4EA7-9E72-E3904D86F257}" destId="{1AA99EAD-367A-44A1-92BD-CB93E375E23A}" srcOrd="1" destOrd="0" presId="urn:microsoft.com/office/officeart/2008/layout/NameandTitleOrganizationalChart"/>
    <dgm:cxn modelId="{1A335046-75DB-4F2B-BCFF-CA41F76729C6}" type="presParOf" srcId="{883637F9-EF0D-4EA7-9E72-E3904D86F257}" destId="{C817A69E-685A-4853-A260-2D444172207F}" srcOrd="2" destOrd="0" presId="urn:microsoft.com/office/officeart/2008/layout/NameandTitleOrganizationalChart"/>
    <dgm:cxn modelId="{E9AE3751-5C19-4308-B331-76492B8BA95F}" type="presParOf" srcId="{FBE4E339-5A08-457D-8BB5-A5827F3DCB0F}" destId="{F1B70631-7400-4E01-AA68-DC24306A9FA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38C6F0E-2481-4491-8670-4B7457E8DCEE}" type="doc">
      <dgm:prSet loTypeId="urn:microsoft.com/office/officeart/2005/8/layout/hierarchy2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BF8F894-116E-42CD-9CEC-F0D1223C7C41}">
      <dgm:prSet phldrT="[Text]" custT="1"/>
      <dgm:spPr/>
      <dgm:t>
        <a:bodyPr/>
        <a:lstStyle/>
        <a:p>
          <a:r>
            <a:rPr lang="en-US" sz="2000" dirty="0" err="1" smtClean="0"/>
            <a:t>Pelayanan</a:t>
          </a:r>
          <a:r>
            <a:rPr lang="en-US" sz="2000" dirty="0" smtClean="0"/>
            <a:t> Prima </a:t>
          </a:r>
          <a:r>
            <a:rPr lang="en-US" sz="2000" dirty="0" err="1" smtClean="0"/>
            <a:t>Berdasarkan</a:t>
          </a:r>
          <a:r>
            <a:rPr lang="en-US" sz="2000" dirty="0" smtClean="0"/>
            <a:t> </a:t>
          </a:r>
          <a:r>
            <a:rPr lang="en-US" sz="2000" dirty="0" err="1" smtClean="0"/>
            <a:t>Konsep</a:t>
          </a:r>
          <a:r>
            <a:rPr lang="en-US" sz="2000" dirty="0" smtClean="0"/>
            <a:t> </a:t>
          </a:r>
          <a:r>
            <a:rPr lang="en-US" sz="2000" i="1" dirty="0" smtClean="0"/>
            <a:t>Attitude</a:t>
          </a:r>
          <a:r>
            <a:rPr lang="en-US" sz="2000" dirty="0" smtClean="0"/>
            <a:t> (</a:t>
          </a:r>
          <a:r>
            <a:rPr lang="en-US" sz="2000" dirty="0" err="1" smtClean="0"/>
            <a:t>sikap</a:t>
          </a:r>
          <a:r>
            <a:rPr lang="en-US" sz="2000" dirty="0" smtClean="0"/>
            <a:t>)</a:t>
          </a:r>
          <a:endParaRPr lang="en-US" sz="2000" dirty="0"/>
        </a:p>
      </dgm:t>
    </dgm:pt>
    <dgm:pt modelId="{A75F5824-E483-4D9A-BE47-E80DBA441DD9}" type="parTrans" cxnId="{8759A73F-A306-4E14-B5E1-A62D1501CA93}">
      <dgm:prSet/>
      <dgm:spPr/>
      <dgm:t>
        <a:bodyPr/>
        <a:lstStyle/>
        <a:p>
          <a:endParaRPr lang="en-US" sz="2000"/>
        </a:p>
      </dgm:t>
    </dgm:pt>
    <dgm:pt modelId="{0FC17C41-39D7-488F-9FBD-F257C4F26F91}" type="sibTrans" cxnId="{8759A73F-A306-4E14-B5E1-A62D1501CA93}">
      <dgm:prSet/>
      <dgm:spPr/>
      <dgm:t>
        <a:bodyPr/>
        <a:lstStyle/>
        <a:p>
          <a:endParaRPr lang="en-US" sz="2000"/>
        </a:p>
      </dgm:t>
    </dgm:pt>
    <dgm:pt modelId="{3E3AC71A-8E27-4E72-8626-2BE01FC84FC2}">
      <dgm:prSet phldrT="[Text]" custT="1"/>
      <dgm:spPr/>
      <dgm:t>
        <a:bodyPr/>
        <a:lstStyle/>
        <a:p>
          <a:pPr algn="l"/>
          <a:r>
            <a:rPr lang="en-US" sz="2000" dirty="0" err="1" smtClean="0"/>
            <a:t>Pelayanan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pikiran</a:t>
          </a:r>
          <a:r>
            <a:rPr lang="en-US" sz="2000" dirty="0" smtClean="0"/>
            <a:t> </a:t>
          </a:r>
          <a:r>
            <a:rPr lang="en-US" sz="2000" dirty="0" err="1" smtClean="0"/>
            <a:t>positif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logis</a:t>
          </a:r>
          <a:endParaRPr lang="en-US" sz="2000" dirty="0"/>
        </a:p>
      </dgm:t>
    </dgm:pt>
    <dgm:pt modelId="{07C3FF54-D94E-4B54-80B5-1C583F90140C}" type="sibTrans" cxnId="{A189238E-6DC7-4495-8070-2526AD595C9F}">
      <dgm:prSet/>
      <dgm:spPr/>
      <dgm:t>
        <a:bodyPr/>
        <a:lstStyle/>
        <a:p>
          <a:endParaRPr lang="en-US" sz="2000"/>
        </a:p>
      </dgm:t>
    </dgm:pt>
    <dgm:pt modelId="{133DFC0C-96C5-4AF5-8CCD-E64A3D553583}" type="parTrans" cxnId="{A189238E-6DC7-4495-8070-2526AD595C9F}">
      <dgm:prSet custT="1"/>
      <dgm:spPr/>
      <dgm:t>
        <a:bodyPr/>
        <a:lstStyle/>
        <a:p>
          <a:endParaRPr lang="en-US" sz="2000"/>
        </a:p>
      </dgm:t>
    </dgm:pt>
    <dgm:pt modelId="{14100700-10A0-4F79-90C8-7E9B2E12D0AA}">
      <dgm:prSet phldrT="[Text]" custT="1"/>
      <dgm:spPr/>
      <dgm:t>
        <a:bodyPr/>
        <a:lstStyle/>
        <a:p>
          <a:pPr algn="l"/>
          <a:r>
            <a:rPr lang="en-US" sz="2000" dirty="0" err="1" smtClean="0"/>
            <a:t>Pelayanan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penampilan</a:t>
          </a:r>
          <a:r>
            <a:rPr lang="en-US" sz="2000" dirty="0" smtClean="0"/>
            <a:t> </a:t>
          </a:r>
          <a:r>
            <a:rPr lang="en-US" sz="2000" dirty="0" err="1" smtClean="0"/>
            <a:t>sopan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serasi</a:t>
          </a:r>
          <a:endParaRPr lang="en-US" sz="2000" dirty="0"/>
        </a:p>
      </dgm:t>
    </dgm:pt>
    <dgm:pt modelId="{B27FCEE9-8118-4F12-8652-4B15EE135B91}" type="sibTrans" cxnId="{C6519CFF-784C-4B56-B08A-FBF8C0ACAB25}">
      <dgm:prSet/>
      <dgm:spPr/>
      <dgm:t>
        <a:bodyPr/>
        <a:lstStyle/>
        <a:p>
          <a:endParaRPr lang="en-US" sz="2000"/>
        </a:p>
      </dgm:t>
    </dgm:pt>
    <dgm:pt modelId="{247D3C29-23F0-4340-9EF4-A65BA208295B}" type="parTrans" cxnId="{C6519CFF-784C-4B56-B08A-FBF8C0ACAB25}">
      <dgm:prSet custT="1"/>
      <dgm:spPr/>
      <dgm:t>
        <a:bodyPr/>
        <a:lstStyle/>
        <a:p>
          <a:endParaRPr lang="en-US" sz="2000"/>
        </a:p>
      </dgm:t>
    </dgm:pt>
    <dgm:pt modelId="{E669C8AE-51A2-405D-B538-C162054EE1F4}">
      <dgm:prSet phldrT="[Text]" custT="1"/>
      <dgm:spPr/>
      <dgm:t>
        <a:bodyPr/>
        <a:lstStyle/>
        <a:p>
          <a:pPr algn="l"/>
          <a:r>
            <a:rPr lang="en-US" sz="2000" dirty="0" err="1" smtClean="0"/>
            <a:t>Pelayanan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sikap</a:t>
          </a:r>
          <a:r>
            <a:rPr lang="en-US" sz="2000" dirty="0" smtClean="0"/>
            <a:t> </a:t>
          </a:r>
          <a:r>
            <a:rPr lang="en-US" sz="2000" dirty="0" err="1" smtClean="0"/>
            <a:t>menghargai</a:t>
          </a:r>
          <a:endParaRPr lang="en-US" sz="2000" dirty="0"/>
        </a:p>
      </dgm:t>
    </dgm:pt>
    <dgm:pt modelId="{CE16D94C-45C5-4D2B-8125-0F9BE570B65D}" type="parTrans" cxnId="{CE4823C6-15A5-4F77-AC3E-EC185B44CE8D}">
      <dgm:prSet custT="1"/>
      <dgm:spPr/>
      <dgm:t>
        <a:bodyPr/>
        <a:lstStyle/>
        <a:p>
          <a:endParaRPr lang="en-US" sz="2000"/>
        </a:p>
      </dgm:t>
    </dgm:pt>
    <dgm:pt modelId="{99B15533-7DD7-4866-AC12-6EA3EE25FFA1}" type="sibTrans" cxnId="{CE4823C6-15A5-4F77-AC3E-EC185B44CE8D}">
      <dgm:prSet/>
      <dgm:spPr/>
      <dgm:t>
        <a:bodyPr/>
        <a:lstStyle/>
        <a:p>
          <a:endParaRPr lang="en-US" sz="2000"/>
        </a:p>
      </dgm:t>
    </dgm:pt>
    <dgm:pt modelId="{32D37C3C-EDC0-4252-BE6F-CC264BDF795E}" type="pres">
      <dgm:prSet presAssocID="{138C6F0E-2481-4491-8670-4B7457E8DCE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F028C77-09E0-4A89-B68F-B585DC52646D}" type="pres">
      <dgm:prSet presAssocID="{EBF8F894-116E-42CD-9CEC-F0D1223C7C41}" presName="root1" presStyleCnt="0"/>
      <dgm:spPr/>
    </dgm:pt>
    <dgm:pt modelId="{12C64C1B-88F6-4200-8C06-92E0222DD095}" type="pres">
      <dgm:prSet presAssocID="{EBF8F894-116E-42CD-9CEC-F0D1223C7C4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2C3EE0-CB96-447D-9162-896C03D943A6}" type="pres">
      <dgm:prSet presAssocID="{EBF8F894-116E-42CD-9CEC-F0D1223C7C41}" presName="level2hierChild" presStyleCnt="0"/>
      <dgm:spPr/>
    </dgm:pt>
    <dgm:pt modelId="{5075F9DA-2A60-4899-9E46-506671023536}" type="pres">
      <dgm:prSet presAssocID="{247D3C29-23F0-4340-9EF4-A65BA208295B}" presName="conn2-1" presStyleLbl="parChTrans1D2" presStyleIdx="0" presStyleCnt="3"/>
      <dgm:spPr/>
      <dgm:t>
        <a:bodyPr/>
        <a:lstStyle/>
        <a:p>
          <a:endParaRPr lang="id-ID"/>
        </a:p>
      </dgm:t>
    </dgm:pt>
    <dgm:pt modelId="{617A1EA8-ADE0-44E7-A637-A2EB1BED05C8}" type="pres">
      <dgm:prSet presAssocID="{247D3C29-23F0-4340-9EF4-A65BA208295B}" presName="connTx" presStyleLbl="parChTrans1D2" presStyleIdx="0" presStyleCnt="3"/>
      <dgm:spPr/>
      <dgm:t>
        <a:bodyPr/>
        <a:lstStyle/>
        <a:p>
          <a:endParaRPr lang="id-ID"/>
        </a:p>
      </dgm:t>
    </dgm:pt>
    <dgm:pt modelId="{961302EF-E808-4524-A470-EB34FECE3FF2}" type="pres">
      <dgm:prSet presAssocID="{14100700-10A0-4F79-90C8-7E9B2E12D0AA}" presName="root2" presStyleCnt="0"/>
      <dgm:spPr/>
    </dgm:pt>
    <dgm:pt modelId="{AF6BF3B5-F33B-4ED0-B1ED-BD212002D414}" type="pres">
      <dgm:prSet presAssocID="{14100700-10A0-4F79-90C8-7E9B2E12D0AA}" presName="LevelTwoTextNode" presStyleLbl="node2" presStyleIdx="0" presStyleCnt="3" custScaleX="228563" custScaleY="548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04C3A8-688A-4979-8007-6C9D2FDCA54E}" type="pres">
      <dgm:prSet presAssocID="{14100700-10A0-4F79-90C8-7E9B2E12D0AA}" presName="level3hierChild" presStyleCnt="0"/>
      <dgm:spPr/>
    </dgm:pt>
    <dgm:pt modelId="{BC3F1EF0-D6A4-4A64-8055-D6672D7A7BFC}" type="pres">
      <dgm:prSet presAssocID="{133DFC0C-96C5-4AF5-8CCD-E64A3D553583}" presName="conn2-1" presStyleLbl="parChTrans1D2" presStyleIdx="1" presStyleCnt="3"/>
      <dgm:spPr/>
      <dgm:t>
        <a:bodyPr/>
        <a:lstStyle/>
        <a:p>
          <a:endParaRPr lang="id-ID"/>
        </a:p>
      </dgm:t>
    </dgm:pt>
    <dgm:pt modelId="{CACBDCD6-9AF3-40DA-AAFC-C4ACBC775915}" type="pres">
      <dgm:prSet presAssocID="{133DFC0C-96C5-4AF5-8CCD-E64A3D553583}" presName="connTx" presStyleLbl="parChTrans1D2" presStyleIdx="1" presStyleCnt="3"/>
      <dgm:spPr/>
      <dgm:t>
        <a:bodyPr/>
        <a:lstStyle/>
        <a:p>
          <a:endParaRPr lang="id-ID"/>
        </a:p>
      </dgm:t>
    </dgm:pt>
    <dgm:pt modelId="{C96FDFDF-C75F-4BEA-A9B2-9EE70913AE68}" type="pres">
      <dgm:prSet presAssocID="{3E3AC71A-8E27-4E72-8626-2BE01FC84FC2}" presName="root2" presStyleCnt="0"/>
      <dgm:spPr/>
    </dgm:pt>
    <dgm:pt modelId="{29B3DF92-D71A-4296-9F00-036635E4E71B}" type="pres">
      <dgm:prSet presAssocID="{3E3AC71A-8E27-4E72-8626-2BE01FC84FC2}" presName="LevelTwoTextNode" presStyleLbl="node2" presStyleIdx="1" presStyleCnt="3" custScaleX="228563" custScaleY="548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210E49-F115-42EF-AD14-78681B5EB6EE}" type="pres">
      <dgm:prSet presAssocID="{3E3AC71A-8E27-4E72-8626-2BE01FC84FC2}" presName="level3hierChild" presStyleCnt="0"/>
      <dgm:spPr/>
    </dgm:pt>
    <dgm:pt modelId="{6A30CEC8-DBFB-4645-B479-757F083F3D5F}" type="pres">
      <dgm:prSet presAssocID="{CE16D94C-45C5-4D2B-8125-0F9BE570B65D}" presName="conn2-1" presStyleLbl="parChTrans1D2" presStyleIdx="2" presStyleCnt="3"/>
      <dgm:spPr/>
      <dgm:t>
        <a:bodyPr/>
        <a:lstStyle/>
        <a:p>
          <a:endParaRPr lang="id-ID"/>
        </a:p>
      </dgm:t>
    </dgm:pt>
    <dgm:pt modelId="{5819A7D4-F27E-45D3-AABE-1CABAA248306}" type="pres">
      <dgm:prSet presAssocID="{CE16D94C-45C5-4D2B-8125-0F9BE570B65D}" presName="connTx" presStyleLbl="parChTrans1D2" presStyleIdx="2" presStyleCnt="3"/>
      <dgm:spPr/>
      <dgm:t>
        <a:bodyPr/>
        <a:lstStyle/>
        <a:p>
          <a:endParaRPr lang="id-ID"/>
        </a:p>
      </dgm:t>
    </dgm:pt>
    <dgm:pt modelId="{CD31A6FF-EAB4-443C-9C7B-5E1AF92AE1E9}" type="pres">
      <dgm:prSet presAssocID="{E669C8AE-51A2-405D-B538-C162054EE1F4}" presName="root2" presStyleCnt="0"/>
      <dgm:spPr/>
    </dgm:pt>
    <dgm:pt modelId="{E72A4593-2CEA-4768-AB60-12B58A925175}" type="pres">
      <dgm:prSet presAssocID="{E669C8AE-51A2-405D-B538-C162054EE1F4}" presName="LevelTwoTextNode" presStyleLbl="node2" presStyleIdx="2" presStyleCnt="3" custScaleX="228563" custScaleY="548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0EF9E4-9C01-4BC0-BB84-612C1F3A010D}" type="pres">
      <dgm:prSet presAssocID="{E669C8AE-51A2-405D-B538-C162054EE1F4}" presName="level3hierChild" presStyleCnt="0"/>
      <dgm:spPr/>
    </dgm:pt>
  </dgm:ptLst>
  <dgm:cxnLst>
    <dgm:cxn modelId="{C0323F8D-24F0-490A-9AD7-45959D6ACA3E}" type="presOf" srcId="{247D3C29-23F0-4340-9EF4-A65BA208295B}" destId="{617A1EA8-ADE0-44E7-A637-A2EB1BED05C8}" srcOrd="1" destOrd="0" presId="urn:microsoft.com/office/officeart/2005/8/layout/hierarchy2"/>
    <dgm:cxn modelId="{00FE3964-72E6-48BB-BA26-8C3F06F86D9D}" type="presOf" srcId="{EBF8F894-116E-42CD-9CEC-F0D1223C7C41}" destId="{12C64C1B-88F6-4200-8C06-92E0222DD095}" srcOrd="0" destOrd="0" presId="urn:microsoft.com/office/officeart/2005/8/layout/hierarchy2"/>
    <dgm:cxn modelId="{40504F3F-37E0-4CEE-987D-C47B20C4A84E}" type="presOf" srcId="{14100700-10A0-4F79-90C8-7E9B2E12D0AA}" destId="{AF6BF3B5-F33B-4ED0-B1ED-BD212002D414}" srcOrd="0" destOrd="0" presId="urn:microsoft.com/office/officeart/2005/8/layout/hierarchy2"/>
    <dgm:cxn modelId="{CE4823C6-15A5-4F77-AC3E-EC185B44CE8D}" srcId="{EBF8F894-116E-42CD-9CEC-F0D1223C7C41}" destId="{E669C8AE-51A2-405D-B538-C162054EE1F4}" srcOrd="2" destOrd="0" parTransId="{CE16D94C-45C5-4D2B-8125-0F9BE570B65D}" sibTransId="{99B15533-7DD7-4866-AC12-6EA3EE25FFA1}"/>
    <dgm:cxn modelId="{C6519CFF-784C-4B56-B08A-FBF8C0ACAB25}" srcId="{EBF8F894-116E-42CD-9CEC-F0D1223C7C41}" destId="{14100700-10A0-4F79-90C8-7E9B2E12D0AA}" srcOrd="0" destOrd="0" parTransId="{247D3C29-23F0-4340-9EF4-A65BA208295B}" sibTransId="{B27FCEE9-8118-4F12-8652-4B15EE135B91}"/>
    <dgm:cxn modelId="{A189238E-6DC7-4495-8070-2526AD595C9F}" srcId="{EBF8F894-116E-42CD-9CEC-F0D1223C7C41}" destId="{3E3AC71A-8E27-4E72-8626-2BE01FC84FC2}" srcOrd="1" destOrd="0" parTransId="{133DFC0C-96C5-4AF5-8CCD-E64A3D553583}" sibTransId="{07C3FF54-D94E-4B54-80B5-1C583F90140C}"/>
    <dgm:cxn modelId="{264CF4FD-9499-4F24-8EDA-C629F31A9A03}" type="presOf" srcId="{E669C8AE-51A2-405D-B538-C162054EE1F4}" destId="{E72A4593-2CEA-4768-AB60-12B58A925175}" srcOrd="0" destOrd="0" presId="urn:microsoft.com/office/officeart/2005/8/layout/hierarchy2"/>
    <dgm:cxn modelId="{17987B12-FE28-4BED-A302-6AEA7B66A9FF}" type="presOf" srcId="{3E3AC71A-8E27-4E72-8626-2BE01FC84FC2}" destId="{29B3DF92-D71A-4296-9F00-036635E4E71B}" srcOrd="0" destOrd="0" presId="urn:microsoft.com/office/officeart/2005/8/layout/hierarchy2"/>
    <dgm:cxn modelId="{63F18E0A-21D6-4E2A-9C97-F5ABCA454D7E}" type="presOf" srcId="{247D3C29-23F0-4340-9EF4-A65BA208295B}" destId="{5075F9DA-2A60-4899-9E46-506671023536}" srcOrd="0" destOrd="0" presId="urn:microsoft.com/office/officeart/2005/8/layout/hierarchy2"/>
    <dgm:cxn modelId="{2AD597CB-077A-4F09-A2A0-E35595F3133B}" type="presOf" srcId="{CE16D94C-45C5-4D2B-8125-0F9BE570B65D}" destId="{5819A7D4-F27E-45D3-AABE-1CABAA248306}" srcOrd="1" destOrd="0" presId="urn:microsoft.com/office/officeart/2005/8/layout/hierarchy2"/>
    <dgm:cxn modelId="{63D7C9C0-54B1-46BE-9C10-783156574A59}" type="presOf" srcId="{CE16D94C-45C5-4D2B-8125-0F9BE570B65D}" destId="{6A30CEC8-DBFB-4645-B479-757F083F3D5F}" srcOrd="0" destOrd="0" presId="urn:microsoft.com/office/officeart/2005/8/layout/hierarchy2"/>
    <dgm:cxn modelId="{DED79BE1-7842-4FE2-A204-B29D5419EA10}" type="presOf" srcId="{133DFC0C-96C5-4AF5-8CCD-E64A3D553583}" destId="{CACBDCD6-9AF3-40DA-AAFC-C4ACBC775915}" srcOrd="1" destOrd="0" presId="urn:microsoft.com/office/officeart/2005/8/layout/hierarchy2"/>
    <dgm:cxn modelId="{34BC182D-7399-49F9-B70A-8F035F4AA992}" type="presOf" srcId="{133DFC0C-96C5-4AF5-8CCD-E64A3D553583}" destId="{BC3F1EF0-D6A4-4A64-8055-D6672D7A7BFC}" srcOrd="0" destOrd="0" presId="urn:microsoft.com/office/officeart/2005/8/layout/hierarchy2"/>
    <dgm:cxn modelId="{590F6C81-3919-40E1-817B-9DA911375236}" type="presOf" srcId="{138C6F0E-2481-4491-8670-4B7457E8DCEE}" destId="{32D37C3C-EDC0-4252-BE6F-CC264BDF795E}" srcOrd="0" destOrd="0" presId="urn:microsoft.com/office/officeart/2005/8/layout/hierarchy2"/>
    <dgm:cxn modelId="{8759A73F-A306-4E14-B5E1-A62D1501CA93}" srcId="{138C6F0E-2481-4491-8670-4B7457E8DCEE}" destId="{EBF8F894-116E-42CD-9CEC-F0D1223C7C41}" srcOrd="0" destOrd="0" parTransId="{A75F5824-E483-4D9A-BE47-E80DBA441DD9}" sibTransId="{0FC17C41-39D7-488F-9FBD-F257C4F26F91}"/>
    <dgm:cxn modelId="{E690ED2F-8E85-479E-9D1E-D6C8A22C1F5F}" type="presParOf" srcId="{32D37C3C-EDC0-4252-BE6F-CC264BDF795E}" destId="{CF028C77-09E0-4A89-B68F-B585DC52646D}" srcOrd="0" destOrd="0" presId="urn:microsoft.com/office/officeart/2005/8/layout/hierarchy2"/>
    <dgm:cxn modelId="{14069FD0-E2DB-4DCD-95EF-918DB45F14DB}" type="presParOf" srcId="{CF028C77-09E0-4A89-B68F-B585DC52646D}" destId="{12C64C1B-88F6-4200-8C06-92E0222DD095}" srcOrd="0" destOrd="0" presId="urn:microsoft.com/office/officeart/2005/8/layout/hierarchy2"/>
    <dgm:cxn modelId="{C52370C7-B151-4750-8D27-0E65138FFFB6}" type="presParOf" srcId="{CF028C77-09E0-4A89-B68F-B585DC52646D}" destId="{4E2C3EE0-CB96-447D-9162-896C03D943A6}" srcOrd="1" destOrd="0" presId="urn:microsoft.com/office/officeart/2005/8/layout/hierarchy2"/>
    <dgm:cxn modelId="{0C202FD5-EB39-4513-8322-01DB62C86BE8}" type="presParOf" srcId="{4E2C3EE0-CB96-447D-9162-896C03D943A6}" destId="{5075F9DA-2A60-4899-9E46-506671023536}" srcOrd="0" destOrd="0" presId="urn:microsoft.com/office/officeart/2005/8/layout/hierarchy2"/>
    <dgm:cxn modelId="{2C2BFF1E-5722-46A3-A0A0-1FD4E21E5D4C}" type="presParOf" srcId="{5075F9DA-2A60-4899-9E46-506671023536}" destId="{617A1EA8-ADE0-44E7-A637-A2EB1BED05C8}" srcOrd="0" destOrd="0" presId="urn:microsoft.com/office/officeart/2005/8/layout/hierarchy2"/>
    <dgm:cxn modelId="{B81C5798-9B52-47E0-8925-D96F142C393D}" type="presParOf" srcId="{4E2C3EE0-CB96-447D-9162-896C03D943A6}" destId="{961302EF-E808-4524-A470-EB34FECE3FF2}" srcOrd="1" destOrd="0" presId="urn:microsoft.com/office/officeart/2005/8/layout/hierarchy2"/>
    <dgm:cxn modelId="{2F4CF353-BD78-42E6-8CB7-95F75ADE62E8}" type="presParOf" srcId="{961302EF-E808-4524-A470-EB34FECE3FF2}" destId="{AF6BF3B5-F33B-4ED0-B1ED-BD212002D414}" srcOrd="0" destOrd="0" presId="urn:microsoft.com/office/officeart/2005/8/layout/hierarchy2"/>
    <dgm:cxn modelId="{8320B274-8A9F-452B-8A9D-6F8DFB9C68CF}" type="presParOf" srcId="{961302EF-E808-4524-A470-EB34FECE3FF2}" destId="{F204C3A8-688A-4979-8007-6C9D2FDCA54E}" srcOrd="1" destOrd="0" presId="urn:microsoft.com/office/officeart/2005/8/layout/hierarchy2"/>
    <dgm:cxn modelId="{1762F46D-EDD4-4ABD-9690-9B69372B61D8}" type="presParOf" srcId="{4E2C3EE0-CB96-447D-9162-896C03D943A6}" destId="{BC3F1EF0-D6A4-4A64-8055-D6672D7A7BFC}" srcOrd="2" destOrd="0" presId="urn:microsoft.com/office/officeart/2005/8/layout/hierarchy2"/>
    <dgm:cxn modelId="{9E7D23B3-6114-4008-811C-6F88D5D5B0E3}" type="presParOf" srcId="{BC3F1EF0-D6A4-4A64-8055-D6672D7A7BFC}" destId="{CACBDCD6-9AF3-40DA-AAFC-C4ACBC775915}" srcOrd="0" destOrd="0" presId="urn:microsoft.com/office/officeart/2005/8/layout/hierarchy2"/>
    <dgm:cxn modelId="{EE2BA047-C47C-47A5-AD3F-EBEE69A30B2C}" type="presParOf" srcId="{4E2C3EE0-CB96-447D-9162-896C03D943A6}" destId="{C96FDFDF-C75F-4BEA-A9B2-9EE70913AE68}" srcOrd="3" destOrd="0" presId="urn:microsoft.com/office/officeart/2005/8/layout/hierarchy2"/>
    <dgm:cxn modelId="{DF083223-4B8E-469F-8655-6383ED29D523}" type="presParOf" srcId="{C96FDFDF-C75F-4BEA-A9B2-9EE70913AE68}" destId="{29B3DF92-D71A-4296-9F00-036635E4E71B}" srcOrd="0" destOrd="0" presId="urn:microsoft.com/office/officeart/2005/8/layout/hierarchy2"/>
    <dgm:cxn modelId="{7EA715ED-301D-495E-918A-A1C686AA3829}" type="presParOf" srcId="{C96FDFDF-C75F-4BEA-A9B2-9EE70913AE68}" destId="{87210E49-F115-42EF-AD14-78681B5EB6EE}" srcOrd="1" destOrd="0" presId="urn:microsoft.com/office/officeart/2005/8/layout/hierarchy2"/>
    <dgm:cxn modelId="{6DFBB932-F7A5-4662-BDB0-23A93056BAB8}" type="presParOf" srcId="{4E2C3EE0-CB96-447D-9162-896C03D943A6}" destId="{6A30CEC8-DBFB-4645-B479-757F083F3D5F}" srcOrd="4" destOrd="0" presId="urn:microsoft.com/office/officeart/2005/8/layout/hierarchy2"/>
    <dgm:cxn modelId="{D97EC3D7-9318-479F-8B3F-2DCD6717B040}" type="presParOf" srcId="{6A30CEC8-DBFB-4645-B479-757F083F3D5F}" destId="{5819A7D4-F27E-45D3-AABE-1CABAA248306}" srcOrd="0" destOrd="0" presId="urn:microsoft.com/office/officeart/2005/8/layout/hierarchy2"/>
    <dgm:cxn modelId="{5EC56552-FE72-4437-9307-F6C647ABF1AD}" type="presParOf" srcId="{4E2C3EE0-CB96-447D-9162-896C03D943A6}" destId="{CD31A6FF-EAB4-443C-9C7B-5E1AF92AE1E9}" srcOrd="5" destOrd="0" presId="urn:microsoft.com/office/officeart/2005/8/layout/hierarchy2"/>
    <dgm:cxn modelId="{FFC9E20C-74FE-4F13-86A9-C8DD70415296}" type="presParOf" srcId="{CD31A6FF-EAB4-443C-9C7B-5E1AF92AE1E9}" destId="{E72A4593-2CEA-4768-AB60-12B58A925175}" srcOrd="0" destOrd="0" presId="urn:microsoft.com/office/officeart/2005/8/layout/hierarchy2"/>
    <dgm:cxn modelId="{DBBAD6D7-1B17-4A37-A792-07DFB11BFBC4}" type="presParOf" srcId="{CD31A6FF-EAB4-443C-9C7B-5E1AF92AE1E9}" destId="{A90EF9E4-9C01-4BC0-BB84-612C1F3A010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38C6F0E-2481-4491-8670-4B7457E8DCEE}" type="doc">
      <dgm:prSet loTypeId="urn:microsoft.com/office/officeart/2005/8/layout/hierarchy2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BF8F894-116E-42CD-9CEC-F0D1223C7C41}">
      <dgm:prSet phldrT="[Text]" custT="1"/>
      <dgm:spPr/>
      <dgm:t>
        <a:bodyPr/>
        <a:lstStyle/>
        <a:p>
          <a:r>
            <a:rPr lang="en-US" sz="2000" dirty="0" err="1" smtClean="0"/>
            <a:t>Pelayanan</a:t>
          </a:r>
          <a:r>
            <a:rPr lang="en-US" sz="2000" dirty="0" smtClean="0"/>
            <a:t> Prima </a:t>
          </a:r>
          <a:r>
            <a:rPr lang="en-US" sz="2000" dirty="0" err="1" smtClean="0"/>
            <a:t>Berdasarkan</a:t>
          </a:r>
          <a:r>
            <a:rPr lang="en-US" sz="2000" dirty="0" smtClean="0"/>
            <a:t> </a:t>
          </a:r>
          <a:r>
            <a:rPr lang="en-US" sz="2000" dirty="0" err="1" smtClean="0"/>
            <a:t>Konsep</a:t>
          </a:r>
          <a:r>
            <a:rPr lang="en-US" sz="2000" dirty="0" smtClean="0"/>
            <a:t> </a:t>
          </a:r>
          <a:r>
            <a:rPr lang="en-US" sz="2000" i="1" dirty="0" smtClean="0"/>
            <a:t>Attention</a:t>
          </a:r>
          <a:r>
            <a:rPr lang="en-US" sz="2000" dirty="0" smtClean="0"/>
            <a:t> (</a:t>
          </a:r>
          <a:r>
            <a:rPr lang="en-US" sz="2000" dirty="0" err="1" smtClean="0"/>
            <a:t>perhatian</a:t>
          </a:r>
          <a:r>
            <a:rPr lang="en-US" sz="2000" dirty="0" smtClean="0"/>
            <a:t>)</a:t>
          </a:r>
          <a:endParaRPr lang="en-US" sz="2000" dirty="0"/>
        </a:p>
      </dgm:t>
    </dgm:pt>
    <dgm:pt modelId="{A75F5824-E483-4D9A-BE47-E80DBA441DD9}" type="parTrans" cxnId="{8759A73F-A306-4E14-B5E1-A62D1501CA93}">
      <dgm:prSet/>
      <dgm:spPr/>
      <dgm:t>
        <a:bodyPr/>
        <a:lstStyle/>
        <a:p>
          <a:endParaRPr lang="en-US" sz="2000"/>
        </a:p>
      </dgm:t>
    </dgm:pt>
    <dgm:pt modelId="{0FC17C41-39D7-488F-9FBD-F257C4F26F91}" type="sibTrans" cxnId="{8759A73F-A306-4E14-B5E1-A62D1501CA93}">
      <dgm:prSet/>
      <dgm:spPr/>
      <dgm:t>
        <a:bodyPr/>
        <a:lstStyle/>
        <a:p>
          <a:endParaRPr lang="en-US" sz="2000"/>
        </a:p>
      </dgm:t>
    </dgm:pt>
    <dgm:pt modelId="{3E3AC71A-8E27-4E72-8626-2BE01FC84FC2}">
      <dgm:prSet phldrT="[Text]" custT="1"/>
      <dgm:spPr/>
      <dgm:t>
        <a:bodyPr/>
        <a:lstStyle/>
        <a:p>
          <a:pPr algn="l"/>
          <a:r>
            <a:rPr lang="en-US" sz="2000" i="1" dirty="0" smtClean="0"/>
            <a:t>Observing</a:t>
          </a:r>
          <a:r>
            <a:rPr lang="en-US" sz="2000" dirty="0" smtClean="0"/>
            <a:t> (</a:t>
          </a:r>
          <a:r>
            <a:rPr lang="en-US" sz="2000" dirty="0" err="1" smtClean="0"/>
            <a:t>mengamati</a:t>
          </a:r>
          <a:r>
            <a:rPr lang="en-US" sz="2000" dirty="0" smtClean="0"/>
            <a:t>)</a:t>
          </a:r>
          <a:endParaRPr lang="en-US" sz="2000" dirty="0"/>
        </a:p>
      </dgm:t>
    </dgm:pt>
    <dgm:pt modelId="{07C3FF54-D94E-4B54-80B5-1C583F90140C}" type="sibTrans" cxnId="{A189238E-6DC7-4495-8070-2526AD595C9F}">
      <dgm:prSet/>
      <dgm:spPr/>
      <dgm:t>
        <a:bodyPr/>
        <a:lstStyle/>
        <a:p>
          <a:endParaRPr lang="en-US" sz="2000"/>
        </a:p>
      </dgm:t>
    </dgm:pt>
    <dgm:pt modelId="{133DFC0C-96C5-4AF5-8CCD-E64A3D553583}" type="parTrans" cxnId="{A189238E-6DC7-4495-8070-2526AD595C9F}">
      <dgm:prSet custT="1"/>
      <dgm:spPr/>
      <dgm:t>
        <a:bodyPr/>
        <a:lstStyle/>
        <a:p>
          <a:endParaRPr lang="en-US" sz="2000"/>
        </a:p>
      </dgm:t>
    </dgm:pt>
    <dgm:pt modelId="{14100700-10A0-4F79-90C8-7E9B2E12D0AA}">
      <dgm:prSet phldrT="[Text]" custT="1"/>
      <dgm:spPr/>
      <dgm:t>
        <a:bodyPr/>
        <a:lstStyle/>
        <a:p>
          <a:pPr algn="l"/>
          <a:r>
            <a:rPr lang="en-US" sz="2000" i="1" dirty="0" smtClean="0"/>
            <a:t>Listening</a:t>
          </a:r>
          <a:r>
            <a:rPr lang="en-US" sz="2000" dirty="0" smtClean="0"/>
            <a:t> (</a:t>
          </a:r>
          <a:r>
            <a:rPr lang="en-US" sz="2000" dirty="0" err="1" smtClean="0"/>
            <a:t>mendengarkan</a:t>
          </a:r>
          <a:r>
            <a:rPr lang="en-US" sz="2000" dirty="0" smtClean="0"/>
            <a:t>)</a:t>
          </a:r>
          <a:endParaRPr lang="en-US" sz="2000" dirty="0"/>
        </a:p>
      </dgm:t>
    </dgm:pt>
    <dgm:pt modelId="{B27FCEE9-8118-4F12-8652-4B15EE135B91}" type="sibTrans" cxnId="{C6519CFF-784C-4B56-B08A-FBF8C0ACAB25}">
      <dgm:prSet/>
      <dgm:spPr/>
      <dgm:t>
        <a:bodyPr/>
        <a:lstStyle/>
        <a:p>
          <a:endParaRPr lang="en-US" sz="2000"/>
        </a:p>
      </dgm:t>
    </dgm:pt>
    <dgm:pt modelId="{247D3C29-23F0-4340-9EF4-A65BA208295B}" type="parTrans" cxnId="{C6519CFF-784C-4B56-B08A-FBF8C0ACAB25}">
      <dgm:prSet custT="1"/>
      <dgm:spPr/>
      <dgm:t>
        <a:bodyPr/>
        <a:lstStyle/>
        <a:p>
          <a:endParaRPr lang="en-US" sz="2000"/>
        </a:p>
      </dgm:t>
    </dgm:pt>
    <dgm:pt modelId="{E669C8AE-51A2-405D-B538-C162054EE1F4}">
      <dgm:prSet phldrT="[Text]" custT="1"/>
      <dgm:spPr/>
      <dgm:t>
        <a:bodyPr/>
        <a:lstStyle/>
        <a:p>
          <a:pPr algn="l"/>
          <a:r>
            <a:rPr lang="en-US" sz="2000" i="1" dirty="0" smtClean="0"/>
            <a:t>Thinking</a:t>
          </a:r>
          <a:r>
            <a:rPr lang="en-US" sz="2000" dirty="0" smtClean="0"/>
            <a:t> (</a:t>
          </a:r>
          <a:r>
            <a:rPr lang="en-US" sz="2000" dirty="0" err="1" smtClean="0"/>
            <a:t>berpikir</a:t>
          </a:r>
          <a:r>
            <a:rPr lang="en-US" sz="2000" dirty="0" smtClean="0"/>
            <a:t>)</a:t>
          </a:r>
          <a:endParaRPr lang="en-US" sz="2000" dirty="0"/>
        </a:p>
      </dgm:t>
    </dgm:pt>
    <dgm:pt modelId="{CE16D94C-45C5-4D2B-8125-0F9BE570B65D}" type="parTrans" cxnId="{CE4823C6-15A5-4F77-AC3E-EC185B44CE8D}">
      <dgm:prSet custT="1"/>
      <dgm:spPr/>
      <dgm:t>
        <a:bodyPr/>
        <a:lstStyle/>
        <a:p>
          <a:endParaRPr lang="en-US" sz="2000"/>
        </a:p>
      </dgm:t>
    </dgm:pt>
    <dgm:pt modelId="{99B15533-7DD7-4866-AC12-6EA3EE25FFA1}" type="sibTrans" cxnId="{CE4823C6-15A5-4F77-AC3E-EC185B44CE8D}">
      <dgm:prSet/>
      <dgm:spPr/>
      <dgm:t>
        <a:bodyPr/>
        <a:lstStyle/>
        <a:p>
          <a:endParaRPr lang="en-US" sz="2000"/>
        </a:p>
      </dgm:t>
    </dgm:pt>
    <dgm:pt modelId="{32D37C3C-EDC0-4252-BE6F-CC264BDF795E}" type="pres">
      <dgm:prSet presAssocID="{138C6F0E-2481-4491-8670-4B7457E8DCE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F028C77-09E0-4A89-B68F-B585DC52646D}" type="pres">
      <dgm:prSet presAssocID="{EBF8F894-116E-42CD-9CEC-F0D1223C7C41}" presName="root1" presStyleCnt="0"/>
      <dgm:spPr/>
    </dgm:pt>
    <dgm:pt modelId="{12C64C1B-88F6-4200-8C06-92E0222DD095}" type="pres">
      <dgm:prSet presAssocID="{EBF8F894-116E-42CD-9CEC-F0D1223C7C41}" presName="LevelOneTextNode" presStyleLbl="node0" presStyleIdx="0" presStyleCnt="1" custScaleX="73425" custScaleY="435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2C3EE0-CB96-447D-9162-896C03D943A6}" type="pres">
      <dgm:prSet presAssocID="{EBF8F894-116E-42CD-9CEC-F0D1223C7C41}" presName="level2hierChild" presStyleCnt="0"/>
      <dgm:spPr/>
    </dgm:pt>
    <dgm:pt modelId="{5075F9DA-2A60-4899-9E46-506671023536}" type="pres">
      <dgm:prSet presAssocID="{247D3C29-23F0-4340-9EF4-A65BA208295B}" presName="conn2-1" presStyleLbl="parChTrans1D2" presStyleIdx="0" presStyleCnt="3"/>
      <dgm:spPr/>
      <dgm:t>
        <a:bodyPr/>
        <a:lstStyle/>
        <a:p>
          <a:endParaRPr lang="id-ID"/>
        </a:p>
      </dgm:t>
    </dgm:pt>
    <dgm:pt modelId="{617A1EA8-ADE0-44E7-A637-A2EB1BED05C8}" type="pres">
      <dgm:prSet presAssocID="{247D3C29-23F0-4340-9EF4-A65BA208295B}" presName="connTx" presStyleLbl="parChTrans1D2" presStyleIdx="0" presStyleCnt="3"/>
      <dgm:spPr/>
      <dgm:t>
        <a:bodyPr/>
        <a:lstStyle/>
        <a:p>
          <a:endParaRPr lang="id-ID"/>
        </a:p>
      </dgm:t>
    </dgm:pt>
    <dgm:pt modelId="{961302EF-E808-4524-A470-EB34FECE3FF2}" type="pres">
      <dgm:prSet presAssocID="{14100700-10A0-4F79-90C8-7E9B2E12D0AA}" presName="root2" presStyleCnt="0"/>
      <dgm:spPr/>
    </dgm:pt>
    <dgm:pt modelId="{AF6BF3B5-F33B-4ED0-B1ED-BD212002D414}" type="pres">
      <dgm:prSet presAssocID="{14100700-10A0-4F79-90C8-7E9B2E12D0AA}" presName="LevelTwoTextNode" presStyleLbl="node2" presStyleIdx="0" presStyleCnt="3" custScaleX="59267" custScaleY="297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04C3A8-688A-4979-8007-6C9D2FDCA54E}" type="pres">
      <dgm:prSet presAssocID="{14100700-10A0-4F79-90C8-7E9B2E12D0AA}" presName="level3hierChild" presStyleCnt="0"/>
      <dgm:spPr/>
    </dgm:pt>
    <dgm:pt modelId="{BC3F1EF0-D6A4-4A64-8055-D6672D7A7BFC}" type="pres">
      <dgm:prSet presAssocID="{133DFC0C-96C5-4AF5-8CCD-E64A3D553583}" presName="conn2-1" presStyleLbl="parChTrans1D2" presStyleIdx="1" presStyleCnt="3"/>
      <dgm:spPr/>
      <dgm:t>
        <a:bodyPr/>
        <a:lstStyle/>
        <a:p>
          <a:endParaRPr lang="id-ID"/>
        </a:p>
      </dgm:t>
    </dgm:pt>
    <dgm:pt modelId="{CACBDCD6-9AF3-40DA-AAFC-C4ACBC775915}" type="pres">
      <dgm:prSet presAssocID="{133DFC0C-96C5-4AF5-8CCD-E64A3D553583}" presName="connTx" presStyleLbl="parChTrans1D2" presStyleIdx="1" presStyleCnt="3"/>
      <dgm:spPr/>
      <dgm:t>
        <a:bodyPr/>
        <a:lstStyle/>
        <a:p>
          <a:endParaRPr lang="id-ID"/>
        </a:p>
      </dgm:t>
    </dgm:pt>
    <dgm:pt modelId="{C96FDFDF-C75F-4BEA-A9B2-9EE70913AE68}" type="pres">
      <dgm:prSet presAssocID="{3E3AC71A-8E27-4E72-8626-2BE01FC84FC2}" presName="root2" presStyleCnt="0"/>
      <dgm:spPr/>
    </dgm:pt>
    <dgm:pt modelId="{29B3DF92-D71A-4296-9F00-036635E4E71B}" type="pres">
      <dgm:prSet presAssocID="{3E3AC71A-8E27-4E72-8626-2BE01FC84FC2}" presName="LevelTwoTextNode" presStyleLbl="node2" presStyleIdx="1" presStyleCnt="3" custScaleX="59267" custScaleY="297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210E49-F115-42EF-AD14-78681B5EB6EE}" type="pres">
      <dgm:prSet presAssocID="{3E3AC71A-8E27-4E72-8626-2BE01FC84FC2}" presName="level3hierChild" presStyleCnt="0"/>
      <dgm:spPr/>
    </dgm:pt>
    <dgm:pt modelId="{6A30CEC8-DBFB-4645-B479-757F083F3D5F}" type="pres">
      <dgm:prSet presAssocID="{CE16D94C-45C5-4D2B-8125-0F9BE570B65D}" presName="conn2-1" presStyleLbl="parChTrans1D2" presStyleIdx="2" presStyleCnt="3"/>
      <dgm:spPr/>
      <dgm:t>
        <a:bodyPr/>
        <a:lstStyle/>
        <a:p>
          <a:endParaRPr lang="id-ID"/>
        </a:p>
      </dgm:t>
    </dgm:pt>
    <dgm:pt modelId="{5819A7D4-F27E-45D3-AABE-1CABAA248306}" type="pres">
      <dgm:prSet presAssocID="{CE16D94C-45C5-4D2B-8125-0F9BE570B65D}" presName="connTx" presStyleLbl="parChTrans1D2" presStyleIdx="2" presStyleCnt="3"/>
      <dgm:spPr/>
      <dgm:t>
        <a:bodyPr/>
        <a:lstStyle/>
        <a:p>
          <a:endParaRPr lang="id-ID"/>
        </a:p>
      </dgm:t>
    </dgm:pt>
    <dgm:pt modelId="{CD31A6FF-EAB4-443C-9C7B-5E1AF92AE1E9}" type="pres">
      <dgm:prSet presAssocID="{E669C8AE-51A2-405D-B538-C162054EE1F4}" presName="root2" presStyleCnt="0"/>
      <dgm:spPr/>
    </dgm:pt>
    <dgm:pt modelId="{E72A4593-2CEA-4768-AB60-12B58A925175}" type="pres">
      <dgm:prSet presAssocID="{E669C8AE-51A2-405D-B538-C162054EE1F4}" presName="LevelTwoTextNode" presStyleLbl="node2" presStyleIdx="2" presStyleCnt="3" custScaleX="59267" custScaleY="297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0EF9E4-9C01-4BC0-BB84-612C1F3A010D}" type="pres">
      <dgm:prSet presAssocID="{E669C8AE-51A2-405D-B538-C162054EE1F4}" presName="level3hierChild" presStyleCnt="0"/>
      <dgm:spPr/>
    </dgm:pt>
  </dgm:ptLst>
  <dgm:cxnLst>
    <dgm:cxn modelId="{3A201F8C-C615-4D40-A299-2CE3DC46B253}" type="presOf" srcId="{14100700-10A0-4F79-90C8-7E9B2E12D0AA}" destId="{AF6BF3B5-F33B-4ED0-B1ED-BD212002D414}" srcOrd="0" destOrd="0" presId="urn:microsoft.com/office/officeart/2005/8/layout/hierarchy2"/>
    <dgm:cxn modelId="{241D5151-95B0-4DAE-B465-45D0F5EF6882}" type="presOf" srcId="{138C6F0E-2481-4491-8670-4B7457E8DCEE}" destId="{32D37C3C-EDC0-4252-BE6F-CC264BDF795E}" srcOrd="0" destOrd="0" presId="urn:microsoft.com/office/officeart/2005/8/layout/hierarchy2"/>
    <dgm:cxn modelId="{BB276EC2-5D2A-42FC-9793-BBA54F6127E8}" type="presOf" srcId="{133DFC0C-96C5-4AF5-8CCD-E64A3D553583}" destId="{CACBDCD6-9AF3-40DA-AAFC-C4ACBC775915}" srcOrd="1" destOrd="0" presId="urn:microsoft.com/office/officeart/2005/8/layout/hierarchy2"/>
    <dgm:cxn modelId="{53C6FB53-FB28-40F9-AECA-5E745BD5A30C}" type="presOf" srcId="{247D3C29-23F0-4340-9EF4-A65BA208295B}" destId="{5075F9DA-2A60-4899-9E46-506671023536}" srcOrd="0" destOrd="0" presId="urn:microsoft.com/office/officeart/2005/8/layout/hierarchy2"/>
    <dgm:cxn modelId="{CE4823C6-15A5-4F77-AC3E-EC185B44CE8D}" srcId="{EBF8F894-116E-42CD-9CEC-F0D1223C7C41}" destId="{E669C8AE-51A2-405D-B538-C162054EE1F4}" srcOrd="2" destOrd="0" parTransId="{CE16D94C-45C5-4D2B-8125-0F9BE570B65D}" sibTransId="{99B15533-7DD7-4866-AC12-6EA3EE25FFA1}"/>
    <dgm:cxn modelId="{C6519CFF-784C-4B56-B08A-FBF8C0ACAB25}" srcId="{EBF8F894-116E-42CD-9CEC-F0D1223C7C41}" destId="{14100700-10A0-4F79-90C8-7E9B2E12D0AA}" srcOrd="0" destOrd="0" parTransId="{247D3C29-23F0-4340-9EF4-A65BA208295B}" sibTransId="{B27FCEE9-8118-4F12-8652-4B15EE135B91}"/>
    <dgm:cxn modelId="{A189238E-6DC7-4495-8070-2526AD595C9F}" srcId="{EBF8F894-116E-42CD-9CEC-F0D1223C7C41}" destId="{3E3AC71A-8E27-4E72-8626-2BE01FC84FC2}" srcOrd="1" destOrd="0" parTransId="{133DFC0C-96C5-4AF5-8CCD-E64A3D553583}" sibTransId="{07C3FF54-D94E-4B54-80B5-1C583F90140C}"/>
    <dgm:cxn modelId="{F18B734C-25C6-4864-8464-4FDFFCA9AA79}" type="presOf" srcId="{CE16D94C-45C5-4D2B-8125-0F9BE570B65D}" destId="{5819A7D4-F27E-45D3-AABE-1CABAA248306}" srcOrd="1" destOrd="0" presId="urn:microsoft.com/office/officeart/2005/8/layout/hierarchy2"/>
    <dgm:cxn modelId="{BEEF141B-2F90-471F-ABCA-D2E41A5A458E}" type="presOf" srcId="{3E3AC71A-8E27-4E72-8626-2BE01FC84FC2}" destId="{29B3DF92-D71A-4296-9F00-036635E4E71B}" srcOrd="0" destOrd="0" presId="urn:microsoft.com/office/officeart/2005/8/layout/hierarchy2"/>
    <dgm:cxn modelId="{8CCAFC6F-62F8-49E2-9510-DE00D76B9C0B}" type="presOf" srcId="{EBF8F894-116E-42CD-9CEC-F0D1223C7C41}" destId="{12C64C1B-88F6-4200-8C06-92E0222DD095}" srcOrd="0" destOrd="0" presId="urn:microsoft.com/office/officeart/2005/8/layout/hierarchy2"/>
    <dgm:cxn modelId="{CC0690CB-C630-43F4-B09C-8517434EEB53}" type="presOf" srcId="{247D3C29-23F0-4340-9EF4-A65BA208295B}" destId="{617A1EA8-ADE0-44E7-A637-A2EB1BED05C8}" srcOrd="1" destOrd="0" presId="urn:microsoft.com/office/officeart/2005/8/layout/hierarchy2"/>
    <dgm:cxn modelId="{8DBF85BA-1777-4882-9559-41EC8D8EC4AC}" type="presOf" srcId="{CE16D94C-45C5-4D2B-8125-0F9BE570B65D}" destId="{6A30CEC8-DBFB-4645-B479-757F083F3D5F}" srcOrd="0" destOrd="0" presId="urn:microsoft.com/office/officeart/2005/8/layout/hierarchy2"/>
    <dgm:cxn modelId="{15DC7BA8-DA44-4DBB-90D5-6C4BA1039AA8}" type="presOf" srcId="{133DFC0C-96C5-4AF5-8CCD-E64A3D553583}" destId="{BC3F1EF0-D6A4-4A64-8055-D6672D7A7BFC}" srcOrd="0" destOrd="0" presId="urn:microsoft.com/office/officeart/2005/8/layout/hierarchy2"/>
    <dgm:cxn modelId="{8759A73F-A306-4E14-B5E1-A62D1501CA93}" srcId="{138C6F0E-2481-4491-8670-4B7457E8DCEE}" destId="{EBF8F894-116E-42CD-9CEC-F0D1223C7C41}" srcOrd="0" destOrd="0" parTransId="{A75F5824-E483-4D9A-BE47-E80DBA441DD9}" sibTransId="{0FC17C41-39D7-488F-9FBD-F257C4F26F91}"/>
    <dgm:cxn modelId="{A45FCEDD-FA4C-4937-A0B4-81867D269161}" type="presOf" srcId="{E669C8AE-51A2-405D-B538-C162054EE1F4}" destId="{E72A4593-2CEA-4768-AB60-12B58A925175}" srcOrd="0" destOrd="0" presId="urn:microsoft.com/office/officeart/2005/8/layout/hierarchy2"/>
    <dgm:cxn modelId="{B755751A-A014-4193-B1EE-A16F30829E31}" type="presParOf" srcId="{32D37C3C-EDC0-4252-BE6F-CC264BDF795E}" destId="{CF028C77-09E0-4A89-B68F-B585DC52646D}" srcOrd="0" destOrd="0" presId="urn:microsoft.com/office/officeart/2005/8/layout/hierarchy2"/>
    <dgm:cxn modelId="{4371BD4F-C844-4238-8F95-862A932C6CB1}" type="presParOf" srcId="{CF028C77-09E0-4A89-B68F-B585DC52646D}" destId="{12C64C1B-88F6-4200-8C06-92E0222DD095}" srcOrd="0" destOrd="0" presId="urn:microsoft.com/office/officeart/2005/8/layout/hierarchy2"/>
    <dgm:cxn modelId="{26F39234-9263-455B-909C-9FB814E542F5}" type="presParOf" srcId="{CF028C77-09E0-4A89-B68F-B585DC52646D}" destId="{4E2C3EE0-CB96-447D-9162-896C03D943A6}" srcOrd="1" destOrd="0" presId="urn:microsoft.com/office/officeart/2005/8/layout/hierarchy2"/>
    <dgm:cxn modelId="{F0E6D03A-B7F9-4279-A3B7-C831EF687ED6}" type="presParOf" srcId="{4E2C3EE0-CB96-447D-9162-896C03D943A6}" destId="{5075F9DA-2A60-4899-9E46-506671023536}" srcOrd="0" destOrd="0" presId="urn:microsoft.com/office/officeart/2005/8/layout/hierarchy2"/>
    <dgm:cxn modelId="{A306BFD1-796B-4015-B4CE-AC06B5A40384}" type="presParOf" srcId="{5075F9DA-2A60-4899-9E46-506671023536}" destId="{617A1EA8-ADE0-44E7-A637-A2EB1BED05C8}" srcOrd="0" destOrd="0" presId="urn:microsoft.com/office/officeart/2005/8/layout/hierarchy2"/>
    <dgm:cxn modelId="{97ECF14C-CF4B-4B98-8D5A-7F6B69569CCA}" type="presParOf" srcId="{4E2C3EE0-CB96-447D-9162-896C03D943A6}" destId="{961302EF-E808-4524-A470-EB34FECE3FF2}" srcOrd="1" destOrd="0" presId="urn:microsoft.com/office/officeart/2005/8/layout/hierarchy2"/>
    <dgm:cxn modelId="{D1835E19-B90D-47A8-A6B9-81FC0DA33F2E}" type="presParOf" srcId="{961302EF-E808-4524-A470-EB34FECE3FF2}" destId="{AF6BF3B5-F33B-4ED0-B1ED-BD212002D414}" srcOrd="0" destOrd="0" presId="urn:microsoft.com/office/officeart/2005/8/layout/hierarchy2"/>
    <dgm:cxn modelId="{BCCB5217-7500-43C8-A009-EC0C5EEF4DBD}" type="presParOf" srcId="{961302EF-E808-4524-A470-EB34FECE3FF2}" destId="{F204C3A8-688A-4979-8007-6C9D2FDCA54E}" srcOrd="1" destOrd="0" presId="urn:microsoft.com/office/officeart/2005/8/layout/hierarchy2"/>
    <dgm:cxn modelId="{7D292E8E-2848-4576-B7D0-F9582256A481}" type="presParOf" srcId="{4E2C3EE0-CB96-447D-9162-896C03D943A6}" destId="{BC3F1EF0-D6A4-4A64-8055-D6672D7A7BFC}" srcOrd="2" destOrd="0" presId="urn:microsoft.com/office/officeart/2005/8/layout/hierarchy2"/>
    <dgm:cxn modelId="{947C1E01-D96D-42BC-8C98-D7D02E82CCE3}" type="presParOf" srcId="{BC3F1EF0-D6A4-4A64-8055-D6672D7A7BFC}" destId="{CACBDCD6-9AF3-40DA-AAFC-C4ACBC775915}" srcOrd="0" destOrd="0" presId="urn:microsoft.com/office/officeart/2005/8/layout/hierarchy2"/>
    <dgm:cxn modelId="{C198319E-DC73-4596-AE77-E94EB2355A94}" type="presParOf" srcId="{4E2C3EE0-CB96-447D-9162-896C03D943A6}" destId="{C96FDFDF-C75F-4BEA-A9B2-9EE70913AE68}" srcOrd="3" destOrd="0" presId="urn:microsoft.com/office/officeart/2005/8/layout/hierarchy2"/>
    <dgm:cxn modelId="{0E09FD52-3154-4377-A839-3C103766AEE3}" type="presParOf" srcId="{C96FDFDF-C75F-4BEA-A9B2-9EE70913AE68}" destId="{29B3DF92-D71A-4296-9F00-036635E4E71B}" srcOrd="0" destOrd="0" presId="urn:microsoft.com/office/officeart/2005/8/layout/hierarchy2"/>
    <dgm:cxn modelId="{71D9A72A-0ACD-4140-9CDC-2819CFDB2C7F}" type="presParOf" srcId="{C96FDFDF-C75F-4BEA-A9B2-9EE70913AE68}" destId="{87210E49-F115-42EF-AD14-78681B5EB6EE}" srcOrd="1" destOrd="0" presId="urn:microsoft.com/office/officeart/2005/8/layout/hierarchy2"/>
    <dgm:cxn modelId="{0D543AC1-14D4-4235-9599-7283ECE9E696}" type="presParOf" srcId="{4E2C3EE0-CB96-447D-9162-896C03D943A6}" destId="{6A30CEC8-DBFB-4645-B479-757F083F3D5F}" srcOrd="4" destOrd="0" presId="urn:microsoft.com/office/officeart/2005/8/layout/hierarchy2"/>
    <dgm:cxn modelId="{61D88FE5-B62E-45CD-9634-D5D12D15E383}" type="presParOf" srcId="{6A30CEC8-DBFB-4645-B479-757F083F3D5F}" destId="{5819A7D4-F27E-45D3-AABE-1CABAA248306}" srcOrd="0" destOrd="0" presId="urn:microsoft.com/office/officeart/2005/8/layout/hierarchy2"/>
    <dgm:cxn modelId="{54DB5F44-43FB-4513-80ED-A04E7ED50B9C}" type="presParOf" srcId="{4E2C3EE0-CB96-447D-9162-896C03D943A6}" destId="{CD31A6FF-EAB4-443C-9C7B-5E1AF92AE1E9}" srcOrd="5" destOrd="0" presId="urn:microsoft.com/office/officeart/2005/8/layout/hierarchy2"/>
    <dgm:cxn modelId="{AC8241B6-8E33-43D5-B7FE-6CC3388ECE1E}" type="presParOf" srcId="{CD31A6FF-EAB4-443C-9C7B-5E1AF92AE1E9}" destId="{E72A4593-2CEA-4768-AB60-12B58A925175}" srcOrd="0" destOrd="0" presId="urn:microsoft.com/office/officeart/2005/8/layout/hierarchy2"/>
    <dgm:cxn modelId="{1CA97484-1C99-4728-9B3C-B7111AD555D8}" type="presParOf" srcId="{CD31A6FF-EAB4-443C-9C7B-5E1AF92AE1E9}" destId="{A90EF9E4-9C01-4BC0-BB84-612C1F3A010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B5FC472-8295-45D4-ADE0-AFA5B058025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E65E6B1-212A-4AC0-A15A-69A91C93E9C6}">
      <dgm:prSet phldrT="[Text]" custT="1"/>
      <dgm:spPr/>
      <dgm:t>
        <a:bodyPr/>
        <a:lstStyle/>
        <a:p>
          <a:r>
            <a:rPr lang="en-US" sz="1900" dirty="0" err="1" smtClean="0"/>
            <a:t>Menghindari</a:t>
          </a:r>
          <a:r>
            <a:rPr lang="en-US" sz="1900" dirty="0" smtClean="0"/>
            <a:t> </a:t>
          </a:r>
          <a:r>
            <a:rPr lang="en-US" sz="1900" dirty="0" err="1" smtClean="0"/>
            <a:t>kesalahan</a:t>
          </a:r>
          <a:r>
            <a:rPr lang="en-US" sz="1900" dirty="0" smtClean="0"/>
            <a:t> </a:t>
          </a:r>
          <a:r>
            <a:rPr lang="en-US" sz="1900" dirty="0" err="1" smtClean="0"/>
            <a:t>sekecil</a:t>
          </a:r>
          <a:r>
            <a:rPr lang="en-US" sz="1900" dirty="0" smtClean="0"/>
            <a:t> </a:t>
          </a:r>
          <a:r>
            <a:rPr lang="en-US" sz="1900" dirty="0" err="1" smtClean="0"/>
            <a:t>mungkin</a:t>
          </a:r>
          <a:r>
            <a:rPr lang="en-US" sz="1900" dirty="0" smtClean="0"/>
            <a:t> </a:t>
          </a:r>
          <a:r>
            <a:rPr lang="en-US" sz="1900" dirty="0" err="1" smtClean="0"/>
            <a:t>sebagai</a:t>
          </a:r>
          <a:r>
            <a:rPr lang="en-US" sz="1900" dirty="0" smtClean="0"/>
            <a:t> </a:t>
          </a:r>
          <a:r>
            <a:rPr lang="en-US" sz="1900" dirty="0" err="1" smtClean="0"/>
            <a:t>bentuk</a:t>
          </a:r>
          <a:r>
            <a:rPr lang="en-US" sz="1900" dirty="0" smtClean="0"/>
            <a:t> </a:t>
          </a:r>
          <a:r>
            <a:rPr lang="en-US" sz="1900" dirty="0" err="1" smtClean="0"/>
            <a:t>pelayanan</a:t>
          </a:r>
          <a:r>
            <a:rPr lang="en-US" sz="1900" dirty="0" smtClean="0"/>
            <a:t> yang </a:t>
          </a:r>
          <a:r>
            <a:rPr lang="en-US" sz="1900" dirty="0" err="1" smtClean="0"/>
            <a:t>memuaskan</a:t>
          </a:r>
          <a:endParaRPr lang="en-US" sz="1900" dirty="0"/>
        </a:p>
      </dgm:t>
    </dgm:pt>
    <dgm:pt modelId="{3F56DE1F-774F-4FF8-8E71-8A5A8D1ABC3E}" type="parTrans" cxnId="{3AC99FC9-7E85-480F-9E39-14A40D1C7250}">
      <dgm:prSet/>
      <dgm:spPr/>
      <dgm:t>
        <a:bodyPr/>
        <a:lstStyle/>
        <a:p>
          <a:endParaRPr lang="en-US" sz="1900"/>
        </a:p>
      </dgm:t>
    </dgm:pt>
    <dgm:pt modelId="{EE3DF843-2618-495D-B659-2A2A9B5B7DB4}" type="sibTrans" cxnId="{3AC99FC9-7E85-480F-9E39-14A40D1C7250}">
      <dgm:prSet/>
      <dgm:spPr/>
      <dgm:t>
        <a:bodyPr/>
        <a:lstStyle/>
        <a:p>
          <a:endParaRPr lang="en-US" sz="1900"/>
        </a:p>
      </dgm:t>
    </dgm:pt>
    <dgm:pt modelId="{2D30215D-EA1C-4126-87AA-F8C53331FC7D}">
      <dgm:prSet phldrT="[Text]" custT="1"/>
      <dgm:spPr/>
      <dgm:t>
        <a:bodyPr/>
        <a:lstStyle/>
        <a:p>
          <a:r>
            <a:rPr lang="en-US" sz="1900" dirty="0" err="1" smtClean="0"/>
            <a:t>Memudahkan</a:t>
          </a:r>
          <a:r>
            <a:rPr lang="en-US" sz="1900" dirty="0" smtClean="0"/>
            <a:t> </a:t>
          </a:r>
          <a:r>
            <a:rPr lang="en-US" sz="1900" dirty="0" err="1" smtClean="0"/>
            <a:t>pencarian</a:t>
          </a:r>
          <a:r>
            <a:rPr lang="en-US" sz="1900" dirty="0" smtClean="0"/>
            <a:t>/</a:t>
          </a:r>
          <a:r>
            <a:rPr lang="en-US" sz="1900" dirty="0" err="1" smtClean="0"/>
            <a:t>pengambilan</a:t>
          </a:r>
          <a:r>
            <a:rPr lang="en-US" sz="1900" dirty="0" smtClean="0"/>
            <a:t> </a:t>
          </a:r>
          <a:r>
            <a:rPr lang="en-US" sz="1900" dirty="0" err="1" smtClean="0"/>
            <a:t>pesanan</a:t>
          </a:r>
          <a:r>
            <a:rPr lang="en-US" sz="1900" dirty="0" smtClean="0"/>
            <a:t> yang </a:t>
          </a:r>
          <a:r>
            <a:rPr lang="en-US" sz="1900" dirty="0" err="1" smtClean="0"/>
            <a:t>diinginkan</a:t>
          </a:r>
          <a:endParaRPr lang="en-US" sz="1900" dirty="0"/>
        </a:p>
      </dgm:t>
    </dgm:pt>
    <dgm:pt modelId="{87F8C843-D26E-4F24-A493-92A71E2A68C2}" type="parTrans" cxnId="{C5A65BD7-3DE7-4C62-8F98-64E905B53238}">
      <dgm:prSet/>
      <dgm:spPr/>
      <dgm:t>
        <a:bodyPr/>
        <a:lstStyle/>
        <a:p>
          <a:endParaRPr lang="en-US" sz="1900"/>
        </a:p>
      </dgm:t>
    </dgm:pt>
    <dgm:pt modelId="{6FF8BD8B-5D40-49CF-ADB8-19B0C6235CD6}" type="sibTrans" cxnId="{C5A65BD7-3DE7-4C62-8F98-64E905B53238}">
      <dgm:prSet/>
      <dgm:spPr/>
      <dgm:t>
        <a:bodyPr/>
        <a:lstStyle/>
        <a:p>
          <a:endParaRPr lang="en-US" sz="1900"/>
        </a:p>
      </dgm:t>
    </dgm:pt>
    <dgm:pt modelId="{25B7A3F6-0707-4568-A147-5C729D4027E3}">
      <dgm:prSet phldrT="[Text]" custT="1"/>
      <dgm:spPr/>
      <dgm:t>
        <a:bodyPr/>
        <a:lstStyle/>
        <a:p>
          <a:r>
            <a:rPr lang="en-US" sz="1900" dirty="0" err="1" smtClean="0"/>
            <a:t>Mempercepat</a:t>
          </a:r>
          <a:r>
            <a:rPr lang="en-US" sz="1900" dirty="0" smtClean="0"/>
            <a:t> </a:t>
          </a:r>
          <a:r>
            <a:rPr lang="en-US" sz="1900" dirty="0" err="1" smtClean="0"/>
            <a:t>pelayanan</a:t>
          </a:r>
          <a:r>
            <a:rPr lang="en-US" sz="1900" dirty="0" smtClean="0"/>
            <a:t> </a:t>
          </a:r>
          <a:r>
            <a:rPr lang="en-US" sz="1900" dirty="0" err="1" smtClean="0"/>
            <a:t>karena</a:t>
          </a:r>
          <a:r>
            <a:rPr lang="en-US" sz="1900" dirty="0" smtClean="0"/>
            <a:t> </a:t>
          </a:r>
          <a:r>
            <a:rPr lang="en-US" sz="1900" dirty="0" err="1" smtClean="0"/>
            <a:t>pesanan</a:t>
          </a:r>
          <a:r>
            <a:rPr lang="en-US" sz="1900" dirty="0" smtClean="0"/>
            <a:t> yang </a:t>
          </a:r>
          <a:r>
            <a:rPr lang="en-US" sz="1900" dirty="0" err="1" smtClean="0"/>
            <a:t>diinginkan</a:t>
          </a:r>
          <a:r>
            <a:rPr lang="en-US" sz="1900" dirty="0" smtClean="0"/>
            <a:t> </a:t>
          </a:r>
          <a:r>
            <a:rPr lang="en-US" sz="1900" dirty="0" err="1" smtClean="0"/>
            <a:t>telah</a:t>
          </a:r>
          <a:r>
            <a:rPr lang="en-US" sz="1900" dirty="0" smtClean="0"/>
            <a:t> </a:t>
          </a:r>
          <a:r>
            <a:rPr lang="en-US" sz="1900" dirty="0" err="1" smtClean="0"/>
            <a:t>jelas</a:t>
          </a:r>
          <a:r>
            <a:rPr lang="en-US" sz="1900" dirty="0" smtClean="0"/>
            <a:t> </a:t>
          </a:r>
          <a:r>
            <a:rPr lang="en-US" sz="1900" dirty="0" err="1" smtClean="0"/>
            <a:t>bentuk</a:t>
          </a:r>
          <a:r>
            <a:rPr lang="en-US" sz="1900" dirty="0" smtClean="0"/>
            <a:t>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dirty="0" err="1" smtClean="0"/>
            <a:t>jumlahnya</a:t>
          </a:r>
          <a:endParaRPr lang="en-US" sz="1900" dirty="0"/>
        </a:p>
      </dgm:t>
    </dgm:pt>
    <dgm:pt modelId="{C5E40577-3DFE-4F76-988B-9A9A12F1138D}" type="parTrans" cxnId="{DA26E717-5026-4842-911D-729EC400A6C5}">
      <dgm:prSet/>
      <dgm:spPr/>
      <dgm:t>
        <a:bodyPr/>
        <a:lstStyle/>
        <a:p>
          <a:endParaRPr lang="en-US" sz="1900"/>
        </a:p>
      </dgm:t>
    </dgm:pt>
    <dgm:pt modelId="{135445D2-DB8E-4F1B-9FA3-7C93B0FDB430}" type="sibTrans" cxnId="{DA26E717-5026-4842-911D-729EC400A6C5}">
      <dgm:prSet/>
      <dgm:spPr/>
      <dgm:t>
        <a:bodyPr/>
        <a:lstStyle/>
        <a:p>
          <a:endParaRPr lang="en-US" sz="1900"/>
        </a:p>
      </dgm:t>
    </dgm:pt>
    <dgm:pt modelId="{BC391112-481E-4EA7-9BFE-125B9EE7DD84}" type="pres">
      <dgm:prSet presAssocID="{2B5FC472-8295-45D4-ADE0-AFA5B058025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46F18101-AA8B-4035-B856-67188C9900B9}" type="pres">
      <dgm:prSet presAssocID="{2B5FC472-8295-45D4-ADE0-AFA5B058025A}" presName="Name1" presStyleCnt="0"/>
      <dgm:spPr/>
    </dgm:pt>
    <dgm:pt modelId="{17ACE626-AC51-44AC-A67F-ED98D54CB846}" type="pres">
      <dgm:prSet presAssocID="{2B5FC472-8295-45D4-ADE0-AFA5B058025A}" presName="cycle" presStyleCnt="0"/>
      <dgm:spPr/>
    </dgm:pt>
    <dgm:pt modelId="{28F5FE89-A43D-460F-A281-1E8B376AB3DE}" type="pres">
      <dgm:prSet presAssocID="{2B5FC472-8295-45D4-ADE0-AFA5B058025A}" presName="srcNode" presStyleLbl="node1" presStyleIdx="0" presStyleCnt="3"/>
      <dgm:spPr/>
    </dgm:pt>
    <dgm:pt modelId="{49BC53CD-3B2E-4C0E-AE12-4A40DB9B7A7A}" type="pres">
      <dgm:prSet presAssocID="{2B5FC472-8295-45D4-ADE0-AFA5B058025A}" presName="conn" presStyleLbl="parChTrans1D2" presStyleIdx="0" presStyleCnt="1"/>
      <dgm:spPr/>
      <dgm:t>
        <a:bodyPr/>
        <a:lstStyle/>
        <a:p>
          <a:endParaRPr lang="id-ID"/>
        </a:p>
      </dgm:t>
    </dgm:pt>
    <dgm:pt modelId="{68CBC01C-A4C0-4BE5-B682-D7EAC6C9A475}" type="pres">
      <dgm:prSet presAssocID="{2B5FC472-8295-45D4-ADE0-AFA5B058025A}" presName="extraNode" presStyleLbl="node1" presStyleIdx="0" presStyleCnt="3"/>
      <dgm:spPr/>
    </dgm:pt>
    <dgm:pt modelId="{38819C80-6C77-45C3-A077-E6D9F5B8C148}" type="pres">
      <dgm:prSet presAssocID="{2B5FC472-8295-45D4-ADE0-AFA5B058025A}" presName="dstNode" presStyleLbl="node1" presStyleIdx="0" presStyleCnt="3"/>
      <dgm:spPr/>
    </dgm:pt>
    <dgm:pt modelId="{39274E68-3068-4717-BDFF-F851901D65CB}" type="pres">
      <dgm:prSet presAssocID="{5E65E6B1-212A-4AC0-A15A-69A91C93E9C6}" presName="text_1" presStyleLbl="node1" presStyleIdx="0" presStyleCnt="3" custScaleY="1387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73E8CE-5211-48EB-ABF7-92BDD51DE897}" type="pres">
      <dgm:prSet presAssocID="{5E65E6B1-212A-4AC0-A15A-69A91C93E9C6}" presName="accent_1" presStyleCnt="0"/>
      <dgm:spPr/>
    </dgm:pt>
    <dgm:pt modelId="{88A9F972-1509-41C3-BCA3-79A348C6451F}" type="pres">
      <dgm:prSet presAssocID="{5E65E6B1-212A-4AC0-A15A-69A91C93E9C6}" presName="accentRepeatNode" presStyleLbl="solidFgAcc1" presStyleIdx="0" presStyleCnt="3"/>
      <dgm:spPr/>
    </dgm:pt>
    <dgm:pt modelId="{E963A6EA-90F9-497F-8580-54C2E5A5B92B}" type="pres">
      <dgm:prSet presAssocID="{2D30215D-EA1C-4126-87AA-F8C53331FC7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2FC0B-A96E-45B5-8454-D658F74F745E}" type="pres">
      <dgm:prSet presAssocID="{2D30215D-EA1C-4126-87AA-F8C53331FC7D}" presName="accent_2" presStyleCnt="0"/>
      <dgm:spPr/>
    </dgm:pt>
    <dgm:pt modelId="{3076B4DB-F462-4E8F-A348-BDE31B1CF773}" type="pres">
      <dgm:prSet presAssocID="{2D30215D-EA1C-4126-87AA-F8C53331FC7D}" presName="accentRepeatNode" presStyleLbl="solidFgAcc1" presStyleIdx="1" presStyleCnt="3"/>
      <dgm:spPr/>
    </dgm:pt>
    <dgm:pt modelId="{81961765-7553-489A-BC58-6BA8D86F72B3}" type="pres">
      <dgm:prSet presAssocID="{25B7A3F6-0707-4568-A147-5C729D4027E3}" presName="text_3" presStyleLbl="node1" presStyleIdx="2" presStyleCnt="3" custScaleY="1183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8D7BE-9257-4EA0-987E-DAD96FB56A17}" type="pres">
      <dgm:prSet presAssocID="{25B7A3F6-0707-4568-A147-5C729D4027E3}" presName="accent_3" presStyleCnt="0"/>
      <dgm:spPr/>
    </dgm:pt>
    <dgm:pt modelId="{AADD2AF6-23E6-406A-9F98-D0EE15CF218B}" type="pres">
      <dgm:prSet presAssocID="{25B7A3F6-0707-4568-A147-5C729D4027E3}" presName="accentRepeatNode" presStyleLbl="solidFgAcc1" presStyleIdx="2" presStyleCnt="3"/>
      <dgm:spPr/>
    </dgm:pt>
  </dgm:ptLst>
  <dgm:cxnLst>
    <dgm:cxn modelId="{DE18043A-9CA0-4C77-B87B-599F5F5D5A55}" type="presOf" srcId="{2D30215D-EA1C-4126-87AA-F8C53331FC7D}" destId="{E963A6EA-90F9-497F-8580-54C2E5A5B92B}" srcOrd="0" destOrd="0" presId="urn:microsoft.com/office/officeart/2008/layout/VerticalCurvedList"/>
    <dgm:cxn modelId="{599A471C-8569-4EA8-8ACA-7637E7ED4C3B}" type="presOf" srcId="{EE3DF843-2618-495D-B659-2A2A9B5B7DB4}" destId="{49BC53CD-3B2E-4C0E-AE12-4A40DB9B7A7A}" srcOrd="0" destOrd="0" presId="urn:microsoft.com/office/officeart/2008/layout/VerticalCurvedList"/>
    <dgm:cxn modelId="{3AC99FC9-7E85-480F-9E39-14A40D1C7250}" srcId="{2B5FC472-8295-45D4-ADE0-AFA5B058025A}" destId="{5E65E6B1-212A-4AC0-A15A-69A91C93E9C6}" srcOrd="0" destOrd="0" parTransId="{3F56DE1F-774F-4FF8-8E71-8A5A8D1ABC3E}" sibTransId="{EE3DF843-2618-495D-B659-2A2A9B5B7DB4}"/>
    <dgm:cxn modelId="{FE505809-40E8-4E99-BC78-5CC66BAFF3F1}" type="presOf" srcId="{5E65E6B1-212A-4AC0-A15A-69A91C93E9C6}" destId="{39274E68-3068-4717-BDFF-F851901D65CB}" srcOrd="0" destOrd="0" presId="urn:microsoft.com/office/officeart/2008/layout/VerticalCurvedList"/>
    <dgm:cxn modelId="{C5A65BD7-3DE7-4C62-8F98-64E905B53238}" srcId="{2B5FC472-8295-45D4-ADE0-AFA5B058025A}" destId="{2D30215D-EA1C-4126-87AA-F8C53331FC7D}" srcOrd="1" destOrd="0" parTransId="{87F8C843-D26E-4F24-A493-92A71E2A68C2}" sibTransId="{6FF8BD8B-5D40-49CF-ADB8-19B0C6235CD6}"/>
    <dgm:cxn modelId="{5736F63A-4527-4706-B5DE-076718A739C5}" type="presOf" srcId="{2B5FC472-8295-45D4-ADE0-AFA5B058025A}" destId="{BC391112-481E-4EA7-9BFE-125B9EE7DD84}" srcOrd="0" destOrd="0" presId="urn:microsoft.com/office/officeart/2008/layout/VerticalCurvedList"/>
    <dgm:cxn modelId="{DA26E717-5026-4842-911D-729EC400A6C5}" srcId="{2B5FC472-8295-45D4-ADE0-AFA5B058025A}" destId="{25B7A3F6-0707-4568-A147-5C729D4027E3}" srcOrd="2" destOrd="0" parTransId="{C5E40577-3DFE-4F76-988B-9A9A12F1138D}" sibTransId="{135445D2-DB8E-4F1B-9FA3-7C93B0FDB430}"/>
    <dgm:cxn modelId="{2653C3BB-A08E-47F7-893B-6496765E014E}" type="presOf" srcId="{25B7A3F6-0707-4568-A147-5C729D4027E3}" destId="{81961765-7553-489A-BC58-6BA8D86F72B3}" srcOrd="0" destOrd="0" presId="urn:microsoft.com/office/officeart/2008/layout/VerticalCurvedList"/>
    <dgm:cxn modelId="{B08007AE-578B-4134-B7B3-138EF25F9DE7}" type="presParOf" srcId="{BC391112-481E-4EA7-9BFE-125B9EE7DD84}" destId="{46F18101-AA8B-4035-B856-67188C9900B9}" srcOrd="0" destOrd="0" presId="urn:microsoft.com/office/officeart/2008/layout/VerticalCurvedList"/>
    <dgm:cxn modelId="{0CC9D617-BBB2-42E9-B787-9EDB67DCCDD8}" type="presParOf" srcId="{46F18101-AA8B-4035-B856-67188C9900B9}" destId="{17ACE626-AC51-44AC-A67F-ED98D54CB846}" srcOrd="0" destOrd="0" presId="urn:microsoft.com/office/officeart/2008/layout/VerticalCurvedList"/>
    <dgm:cxn modelId="{6AB1E399-9AA7-4D9F-A555-9D84741494D5}" type="presParOf" srcId="{17ACE626-AC51-44AC-A67F-ED98D54CB846}" destId="{28F5FE89-A43D-460F-A281-1E8B376AB3DE}" srcOrd="0" destOrd="0" presId="urn:microsoft.com/office/officeart/2008/layout/VerticalCurvedList"/>
    <dgm:cxn modelId="{9B58104E-1C55-4FD1-8E3F-A7ABD1ECA0D3}" type="presParOf" srcId="{17ACE626-AC51-44AC-A67F-ED98D54CB846}" destId="{49BC53CD-3B2E-4C0E-AE12-4A40DB9B7A7A}" srcOrd="1" destOrd="0" presId="urn:microsoft.com/office/officeart/2008/layout/VerticalCurvedList"/>
    <dgm:cxn modelId="{EEEDE8CD-E15C-4BDE-9D12-D161F924C99F}" type="presParOf" srcId="{17ACE626-AC51-44AC-A67F-ED98D54CB846}" destId="{68CBC01C-A4C0-4BE5-B682-D7EAC6C9A475}" srcOrd="2" destOrd="0" presId="urn:microsoft.com/office/officeart/2008/layout/VerticalCurvedList"/>
    <dgm:cxn modelId="{4A5395DE-A740-4558-BCAD-C1CC62390590}" type="presParOf" srcId="{17ACE626-AC51-44AC-A67F-ED98D54CB846}" destId="{38819C80-6C77-45C3-A077-E6D9F5B8C148}" srcOrd="3" destOrd="0" presId="urn:microsoft.com/office/officeart/2008/layout/VerticalCurvedList"/>
    <dgm:cxn modelId="{1D90E97F-B6A3-4480-9A8D-717A19FE7E21}" type="presParOf" srcId="{46F18101-AA8B-4035-B856-67188C9900B9}" destId="{39274E68-3068-4717-BDFF-F851901D65CB}" srcOrd="1" destOrd="0" presId="urn:microsoft.com/office/officeart/2008/layout/VerticalCurvedList"/>
    <dgm:cxn modelId="{17288BB2-E18D-4A85-88BB-1CD6347A1C75}" type="presParOf" srcId="{46F18101-AA8B-4035-B856-67188C9900B9}" destId="{0573E8CE-5211-48EB-ABF7-92BDD51DE897}" srcOrd="2" destOrd="0" presId="urn:microsoft.com/office/officeart/2008/layout/VerticalCurvedList"/>
    <dgm:cxn modelId="{D630AEBB-4223-46F6-8488-2729BB345891}" type="presParOf" srcId="{0573E8CE-5211-48EB-ABF7-92BDD51DE897}" destId="{88A9F972-1509-41C3-BCA3-79A348C6451F}" srcOrd="0" destOrd="0" presId="urn:microsoft.com/office/officeart/2008/layout/VerticalCurvedList"/>
    <dgm:cxn modelId="{EFE332CB-3B2F-455C-BDC8-76F9D2DBBD50}" type="presParOf" srcId="{46F18101-AA8B-4035-B856-67188C9900B9}" destId="{E963A6EA-90F9-497F-8580-54C2E5A5B92B}" srcOrd="3" destOrd="0" presId="urn:microsoft.com/office/officeart/2008/layout/VerticalCurvedList"/>
    <dgm:cxn modelId="{8AB311A8-1257-4279-B019-574A23D9C2BD}" type="presParOf" srcId="{46F18101-AA8B-4035-B856-67188C9900B9}" destId="{D222FC0B-A96E-45B5-8454-D658F74F745E}" srcOrd="4" destOrd="0" presId="urn:microsoft.com/office/officeart/2008/layout/VerticalCurvedList"/>
    <dgm:cxn modelId="{1E9FB9CA-489D-47FC-8FDE-6EED061B309C}" type="presParOf" srcId="{D222FC0B-A96E-45B5-8454-D658F74F745E}" destId="{3076B4DB-F462-4E8F-A348-BDE31B1CF773}" srcOrd="0" destOrd="0" presId="urn:microsoft.com/office/officeart/2008/layout/VerticalCurvedList"/>
    <dgm:cxn modelId="{3F96AD97-145C-41FA-8582-FFED0DAB3651}" type="presParOf" srcId="{46F18101-AA8B-4035-B856-67188C9900B9}" destId="{81961765-7553-489A-BC58-6BA8D86F72B3}" srcOrd="5" destOrd="0" presId="urn:microsoft.com/office/officeart/2008/layout/VerticalCurvedList"/>
    <dgm:cxn modelId="{36ABCFE3-EA11-428B-BFE3-0AF821A7D932}" type="presParOf" srcId="{46F18101-AA8B-4035-B856-67188C9900B9}" destId="{C1D8D7BE-9257-4EA0-987E-DAD96FB56A17}" srcOrd="6" destOrd="0" presId="urn:microsoft.com/office/officeart/2008/layout/VerticalCurvedList"/>
    <dgm:cxn modelId="{14CD4F72-51E3-43FD-B294-30C5618532DA}" type="presParOf" srcId="{C1D8D7BE-9257-4EA0-987E-DAD96FB56A17}" destId="{AADD2AF6-23E6-406A-9F98-D0EE15CF218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B5FC472-8295-45D4-ADE0-AFA5B058025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E65E6B1-212A-4AC0-A15A-69A91C93E9C6}">
      <dgm:prSet phldrT="[Text]" custT="1"/>
      <dgm:spPr/>
      <dgm:t>
        <a:bodyPr/>
        <a:lstStyle/>
        <a:p>
          <a:r>
            <a:rPr lang="en-US" sz="1900" dirty="0" err="1" smtClean="0"/>
            <a:t>Sebagai</a:t>
          </a:r>
          <a:r>
            <a:rPr lang="en-US" sz="1900" dirty="0" smtClean="0"/>
            <a:t> </a:t>
          </a:r>
          <a:r>
            <a:rPr lang="en-US" sz="1900" dirty="0" err="1" smtClean="0"/>
            <a:t>upaya</a:t>
          </a:r>
          <a:r>
            <a:rPr lang="en-US" sz="1900" dirty="0" smtClean="0"/>
            <a:t> </a:t>
          </a:r>
          <a:r>
            <a:rPr lang="en-US" sz="1900" dirty="0" err="1" smtClean="0"/>
            <a:t>memastikan</a:t>
          </a:r>
          <a:r>
            <a:rPr lang="en-US" sz="1900" dirty="0" smtClean="0"/>
            <a:t> </a:t>
          </a:r>
          <a:r>
            <a:rPr lang="en-US" sz="1900" dirty="0" err="1" smtClean="0"/>
            <a:t>kebenaran</a:t>
          </a:r>
          <a:r>
            <a:rPr lang="en-US" sz="1900" dirty="0" smtClean="0"/>
            <a:t> </a:t>
          </a:r>
          <a:r>
            <a:rPr lang="en-US" sz="1900" dirty="0" err="1" smtClean="0"/>
            <a:t>pesanan</a:t>
          </a:r>
          <a:r>
            <a:rPr lang="en-US" sz="1900" dirty="0" smtClean="0"/>
            <a:t> yang </a:t>
          </a:r>
          <a:r>
            <a:rPr lang="en-US" sz="1900" dirty="0" err="1" smtClean="0"/>
            <a:t>dibutuhkan</a:t>
          </a:r>
          <a:r>
            <a:rPr lang="en-US" sz="1900" dirty="0" smtClean="0"/>
            <a:t> </a:t>
          </a:r>
          <a:r>
            <a:rPr lang="en-US" sz="1900" dirty="0" err="1" smtClean="0"/>
            <a:t>oleh</a:t>
          </a:r>
          <a:r>
            <a:rPr lang="en-US" sz="1900" dirty="0" smtClean="0"/>
            <a:t> </a:t>
          </a:r>
          <a:r>
            <a:rPr lang="en-US" sz="1900" dirty="0" err="1" smtClean="0"/>
            <a:t>pelanggan</a:t>
          </a:r>
          <a:endParaRPr lang="en-US" sz="1900" dirty="0"/>
        </a:p>
      </dgm:t>
    </dgm:pt>
    <dgm:pt modelId="{3F56DE1F-774F-4FF8-8E71-8A5A8D1ABC3E}" type="parTrans" cxnId="{3AC99FC9-7E85-480F-9E39-14A40D1C7250}">
      <dgm:prSet/>
      <dgm:spPr/>
      <dgm:t>
        <a:bodyPr/>
        <a:lstStyle/>
        <a:p>
          <a:endParaRPr lang="en-US" sz="1900"/>
        </a:p>
      </dgm:t>
    </dgm:pt>
    <dgm:pt modelId="{EE3DF843-2618-495D-B659-2A2A9B5B7DB4}" type="sibTrans" cxnId="{3AC99FC9-7E85-480F-9E39-14A40D1C7250}">
      <dgm:prSet/>
      <dgm:spPr/>
      <dgm:t>
        <a:bodyPr/>
        <a:lstStyle/>
        <a:p>
          <a:endParaRPr lang="en-US" sz="1900"/>
        </a:p>
      </dgm:t>
    </dgm:pt>
    <dgm:pt modelId="{2D30215D-EA1C-4126-87AA-F8C53331FC7D}">
      <dgm:prSet phldrT="[Text]" custT="1"/>
      <dgm:spPr/>
      <dgm:t>
        <a:bodyPr/>
        <a:lstStyle/>
        <a:p>
          <a:r>
            <a:rPr lang="en-US" sz="1900" dirty="0" err="1" smtClean="0"/>
            <a:t>Memberikan</a:t>
          </a:r>
          <a:r>
            <a:rPr lang="en-US" sz="1900" dirty="0" smtClean="0"/>
            <a:t> </a:t>
          </a:r>
          <a:r>
            <a:rPr lang="en-US" sz="1900" dirty="0" err="1" smtClean="0"/>
            <a:t>layanan</a:t>
          </a:r>
          <a:r>
            <a:rPr lang="en-US" sz="1900" dirty="0" smtClean="0"/>
            <a:t> </a:t>
          </a:r>
          <a:r>
            <a:rPr lang="en-US" sz="1900" dirty="0" err="1" smtClean="0"/>
            <a:t>pengiriman</a:t>
          </a:r>
          <a:r>
            <a:rPr lang="en-US" sz="1900" dirty="0" smtClean="0"/>
            <a:t> yang </a:t>
          </a:r>
          <a:r>
            <a:rPr lang="en-US" sz="1900" dirty="0" err="1" smtClean="0"/>
            <a:t>sesuai</a:t>
          </a:r>
          <a:r>
            <a:rPr lang="en-US" sz="1900" dirty="0" smtClean="0"/>
            <a:t> </a:t>
          </a:r>
          <a:r>
            <a:rPr lang="en-US" sz="1900" dirty="0" err="1" smtClean="0"/>
            <a:t>dengan</a:t>
          </a:r>
          <a:r>
            <a:rPr lang="en-US" sz="1900" dirty="0" smtClean="0"/>
            <a:t> </a:t>
          </a:r>
          <a:r>
            <a:rPr lang="en-US" sz="1900" dirty="0" err="1" smtClean="0"/>
            <a:t>permintaan</a:t>
          </a:r>
          <a:r>
            <a:rPr lang="en-US" sz="1900" dirty="0" smtClean="0"/>
            <a:t> </a:t>
          </a:r>
          <a:r>
            <a:rPr lang="en-US" sz="1900" dirty="0" err="1" smtClean="0"/>
            <a:t>pelanggan</a:t>
          </a:r>
          <a:endParaRPr lang="en-US" sz="1900" dirty="0"/>
        </a:p>
      </dgm:t>
    </dgm:pt>
    <dgm:pt modelId="{87F8C843-D26E-4F24-A493-92A71E2A68C2}" type="parTrans" cxnId="{C5A65BD7-3DE7-4C62-8F98-64E905B53238}">
      <dgm:prSet/>
      <dgm:spPr/>
      <dgm:t>
        <a:bodyPr/>
        <a:lstStyle/>
        <a:p>
          <a:endParaRPr lang="en-US" sz="1900"/>
        </a:p>
      </dgm:t>
    </dgm:pt>
    <dgm:pt modelId="{6FF8BD8B-5D40-49CF-ADB8-19B0C6235CD6}" type="sibTrans" cxnId="{C5A65BD7-3DE7-4C62-8F98-64E905B53238}">
      <dgm:prSet/>
      <dgm:spPr/>
      <dgm:t>
        <a:bodyPr/>
        <a:lstStyle/>
        <a:p>
          <a:endParaRPr lang="en-US" sz="1900"/>
        </a:p>
      </dgm:t>
    </dgm:pt>
    <dgm:pt modelId="{25B7A3F6-0707-4568-A147-5C729D4027E3}">
      <dgm:prSet phldrT="[Text]" custT="1"/>
      <dgm:spPr/>
      <dgm:t>
        <a:bodyPr/>
        <a:lstStyle/>
        <a:p>
          <a:r>
            <a:rPr lang="en-US" sz="1900" dirty="0" err="1" smtClean="0"/>
            <a:t>Memperjelas</a:t>
          </a:r>
          <a:r>
            <a:rPr lang="en-US" sz="1900" dirty="0" smtClean="0"/>
            <a:t> </a:t>
          </a:r>
          <a:r>
            <a:rPr lang="en-US" sz="1900" dirty="0" err="1" smtClean="0"/>
            <a:t>tata</a:t>
          </a:r>
          <a:r>
            <a:rPr lang="en-US" sz="1900" dirty="0" smtClean="0"/>
            <a:t> </a:t>
          </a:r>
          <a:r>
            <a:rPr lang="en-US" sz="1900" dirty="0" err="1" smtClean="0"/>
            <a:t>cara</a:t>
          </a:r>
          <a:r>
            <a:rPr lang="en-US" sz="1900" dirty="0" smtClean="0"/>
            <a:t> </a:t>
          </a:r>
          <a:r>
            <a:rPr lang="en-US" sz="1900" dirty="0" err="1" smtClean="0"/>
            <a:t>pembayaran</a:t>
          </a:r>
          <a:r>
            <a:rPr lang="en-US" sz="1900" dirty="0" smtClean="0"/>
            <a:t> </a:t>
          </a:r>
          <a:r>
            <a:rPr lang="en-US" sz="1900" dirty="0" err="1" smtClean="0"/>
            <a:t>pesanan</a:t>
          </a:r>
          <a:r>
            <a:rPr lang="en-US" sz="1900" dirty="0" smtClean="0"/>
            <a:t> yang </a:t>
          </a:r>
          <a:r>
            <a:rPr lang="en-US" sz="1900" dirty="0" err="1" smtClean="0"/>
            <a:t>dibutuhkan</a:t>
          </a:r>
          <a:r>
            <a:rPr lang="en-US" sz="1900" dirty="0" smtClean="0"/>
            <a:t> </a:t>
          </a:r>
          <a:r>
            <a:rPr lang="en-US" sz="1900" dirty="0" err="1" smtClean="0"/>
            <a:t>oleh</a:t>
          </a:r>
          <a:r>
            <a:rPr lang="en-US" sz="1900" dirty="0" smtClean="0"/>
            <a:t> </a:t>
          </a:r>
          <a:r>
            <a:rPr lang="en-US" sz="1900" dirty="0" err="1" smtClean="0"/>
            <a:t>pelanggan</a:t>
          </a:r>
          <a:endParaRPr lang="en-US" sz="1900" dirty="0"/>
        </a:p>
      </dgm:t>
    </dgm:pt>
    <dgm:pt modelId="{C5E40577-3DFE-4F76-988B-9A9A12F1138D}" type="parTrans" cxnId="{DA26E717-5026-4842-911D-729EC400A6C5}">
      <dgm:prSet/>
      <dgm:spPr/>
      <dgm:t>
        <a:bodyPr/>
        <a:lstStyle/>
        <a:p>
          <a:endParaRPr lang="en-US" sz="1900"/>
        </a:p>
      </dgm:t>
    </dgm:pt>
    <dgm:pt modelId="{135445D2-DB8E-4F1B-9FA3-7C93B0FDB430}" type="sibTrans" cxnId="{DA26E717-5026-4842-911D-729EC400A6C5}">
      <dgm:prSet/>
      <dgm:spPr/>
      <dgm:t>
        <a:bodyPr/>
        <a:lstStyle/>
        <a:p>
          <a:endParaRPr lang="en-US" sz="1900"/>
        </a:p>
      </dgm:t>
    </dgm:pt>
    <dgm:pt modelId="{BC391112-481E-4EA7-9BFE-125B9EE7DD84}" type="pres">
      <dgm:prSet presAssocID="{2B5FC472-8295-45D4-ADE0-AFA5B058025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46F18101-AA8B-4035-B856-67188C9900B9}" type="pres">
      <dgm:prSet presAssocID="{2B5FC472-8295-45D4-ADE0-AFA5B058025A}" presName="Name1" presStyleCnt="0"/>
      <dgm:spPr/>
    </dgm:pt>
    <dgm:pt modelId="{17ACE626-AC51-44AC-A67F-ED98D54CB846}" type="pres">
      <dgm:prSet presAssocID="{2B5FC472-8295-45D4-ADE0-AFA5B058025A}" presName="cycle" presStyleCnt="0"/>
      <dgm:spPr/>
    </dgm:pt>
    <dgm:pt modelId="{28F5FE89-A43D-460F-A281-1E8B376AB3DE}" type="pres">
      <dgm:prSet presAssocID="{2B5FC472-8295-45D4-ADE0-AFA5B058025A}" presName="srcNode" presStyleLbl="node1" presStyleIdx="0" presStyleCnt="3"/>
      <dgm:spPr/>
    </dgm:pt>
    <dgm:pt modelId="{49BC53CD-3B2E-4C0E-AE12-4A40DB9B7A7A}" type="pres">
      <dgm:prSet presAssocID="{2B5FC472-8295-45D4-ADE0-AFA5B058025A}" presName="conn" presStyleLbl="parChTrans1D2" presStyleIdx="0" presStyleCnt="1"/>
      <dgm:spPr/>
      <dgm:t>
        <a:bodyPr/>
        <a:lstStyle/>
        <a:p>
          <a:endParaRPr lang="id-ID"/>
        </a:p>
      </dgm:t>
    </dgm:pt>
    <dgm:pt modelId="{68CBC01C-A4C0-4BE5-B682-D7EAC6C9A475}" type="pres">
      <dgm:prSet presAssocID="{2B5FC472-8295-45D4-ADE0-AFA5B058025A}" presName="extraNode" presStyleLbl="node1" presStyleIdx="0" presStyleCnt="3"/>
      <dgm:spPr/>
    </dgm:pt>
    <dgm:pt modelId="{38819C80-6C77-45C3-A077-E6D9F5B8C148}" type="pres">
      <dgm:prSet presAssocID="{2B5FC472-8295-45D4-ADE0-AFA5B058025A}" presName="dstNode" presStyleLbl="node1" presStyleIdx="0" presStyleCnt="3"/>
      <dgm:spPr/>
    </dgm:pt>
    <dgm:pt modelId="{39274E68-3068-4717-BDFF-F851901D65CB}" type="pres">
      <dgm:prSet presAssocID="{5E65E6B1-212A-4AC0-A15A-69A91C93E9C6}" presName="text_1" presStyleLbl="node1" presStyleIdx="0" presStyleCnt="3" custScaleY="1387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73E8CE-5211-48EB-ABF7-92BDD51DE897}" type="pres">
      <dgm:prSet presAssocID="{5E65E6B1-212A-4AC0-A15A-69A91C93E9C6}" presName="accent_1" presStyleCnt="0"/>
      <dgm:spPr/>
    </dgm:pt>
    <dgm:pt modelId="{88A9F972-1509-41C3-BCA3-79A348C6451F}" type="pres">
      <dgm:prSet presAssocID="{5E65E6B1-212A-4AC0-A15A-69A91C93E9C6}" presName="accentRepeatNode" presStyleLbl="solidFgAcc1" presStyleIdx="0" presStyleCnt="3"/>
      <dgm:spPr/>
    </dgm:pt>
    <dgm:pt modelId="{E963A6EA-90F9-497F-8580-54C2E5A5B92B}" type="pres">
      <dgm:prSet presAssocID="{2D30215D-EA1C-4126-87AA-F8C53331FC7D}" presName="text_2" presStyleLbl="node1" presStyleIdx="1" presStyleCnt="3" custScaleY="1428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2FC0B-A96E-45B5-8454-D658F74F745E}" type="pres">
      <dgm:prSet presAssocID="{2D30215D-EA1C-4126-87AA-F8C53331FC7D}" presName="accent_2" presStyleCnt="0"/>
      <dgm:spPr/>
    </dgm:pt>
    <dgm:pt modelId="{3076B4DB-F462-4E8F-A348-BDE31B1CF773}" type="pres">
      <dgm:prSet presAssocID="{2D30215D-EA1C-4126-87AA-F8C53331FC7D}" presName="accentRepeatNode" presStyleLbl="solidFgAcc1" presStyleIdx="1" presStyleCnt="3"/>
      <dgm:spPr/>
    </dgm:pt>
    <dgm:pt modelId="{81961765-7553-489A-BC58-6BA8D86F72B3}" type="pres">
      <dgm:prSet presAssocID="{25B7A3F6-0707-4568-A147-5C729D4027E3}" presName="text_3" presStyleLbl="node1" presStyleIdx="2" presStyleCnt="3" custScaleY="1183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8D7BE-9257-4EA0-987E-DAD96FB56A17}" type="pres">
      <dgm:prSet presAssocID="{25B7A3F6-0707-4568-A147-5C729D4027E3}" presName="accent_3" presStyleCnt="0"/>
      <dgm:spPr/>
    </dgm:pt>
    <dgm:pt modelId="{AADD2AF6-23E6-406A-9F98-D0EE15CF218B}" type="pres">
      <dgm:prSet presAssocID="{25B7A3F6-0707-4568-A147-5C729D4027E3}" presName="accentRepeatNode" presStyleLbl="solidFgAcc1" presStyleIdx="2" presStyleCnt="3"/>
      <dgm:spPr/>
    </dgm:pt>
  </dgm:ptLst>
  <dgm:cxnLst>
    <dgm:cxn modelId="{24F1DFCB-40DB-4861-B6DD-37D3A7F805A3}" type="presOf" srcId="{2B5FC472-8295-45D4-ADE0-AFA5B058025A}" destId="{BC391112-481E-4EA7-9BFE-125B9EE7DD84}" srcOrd="0" destOrd="0" presId="urn:microsoft.com/office/officeart/2008/layout/VerticalCurvedList"/>
    <dgm:cxn modelId="{3AC99FC9-7E85-480F-9E39-14A40D1C7250}" srcId="{2B5FC472-8295-45D4-ADE0-AFA5B058025A}" destId="{5E65E6B1-212A-4AC0-A15A-69A91C93E9C6}" srcOrd="0" destOrd="0" parTransId="{3F56DE1F-774F-4FF8-8E71-8A5A8D1ABC3E}" sibTransId="{EE3DF843-2618-495D-B659-2A2A9B5B7DB4}"/>
    <dgm:cxn modelId="{5F46FD61-C26D-404E-B765-70C38B674597}" type="presOf" srcId="{25B7A3F6-0707-4568-A147-5C729D4027E3}" destId="{81961765-7553-489A-BC58-6BA8D86F72B3}" srcOrd="0" destOrd="0" presId="urn:microsoft.com/office/officeart/2008/layout/VerticalCurvedList"/>
    <dgm:cxn modelId="{E629F3F5-B299-42F7-8DF3-7191915B8478}" type="presOf" srcId="{5E65E6B1-212A-4AC0-A15A-69A91C93E9C6}" destId="{39274E68-3068-4717-BDFF-F851901D65CB}" srcOrd="0" destOrd="0" presId="urn:microsoft.com/office/officeart/2008/layout/VerticalCurvedList"/>
    <dgm:cxn modelId="{0714ED7F-D29D-433C-BC03-B4628592E005}" type="presOf" srcId="{2D30215D-EA1C-4126-87AA-F8C53331FC7D}" destId="{E963A6EA-90F9-497F-8580-54C2E5A5B92B}" srcOrd="0" destOrd="0" presId="urn:microsoft.com/office/officeart/2008/layout/VerticalCurvedList"/>
    <dgm:cxn modelId="{C5A65BD7-3DE7-4C62-8F98-64E905B53238}" srcId="{2B5FC472-8295-45D4-ADE0-AFA5B058025A}" destId="{2D30215D-EA1C-4126-87AA-F8C53331FC7D}" srcOrd="1" destOrd="0" parTransId="{87F8C843-D26E-4F24-A493-92A71E2A68C2}" sibTransId="{6FF8BD8B-5D40-49CF-ADB8-19B0C6235CD6}"/>
    <dgm:cxn modelId="{50092B4B-8832-46FF-9AF6-EC308C9454AA}" type="presOf" srcId="{EE3DF843-2618-495D-B659-2A2A9B5B7DB4}" destId="{49BC53CD-3B2E-4C0E-AE12-4A40DB9B7A7A}" srcOrd="0" destOrd="0" presId="urn:microsoft.com/office/officeart/2008/layout/VerticalCurvedList"/>
    <dgm:cxn modelId="{DA26E717-5026-4842-911D-729EC400A6C5}" srcId="{2B5FC472-8295-45D4-ADE0-AFA5B058025A}" destId="{25B7A3F6-0707-4568-A147-5C729D4027E3}" srcOrd="2" destOrd="0" parTransId="{C5E40577-3DFE-4F76-988B-9A9A12F1138D}" sibTransId="{135445D2-DB8E-4F1B-9FA3-7C93B0FDB430}"/>
    <dgm:cxn modelId="{3280A383-61BE-45AC-AB0C-2C2A4E484E44}" type="presParOf" srcId="{BC391112-481E-4EA7-9BFE-125B9EE7DD84}" destId="{46F18101-AA8B-4035-B856-67188C9900B9}" srcOrd="0" destOrd="0" presId="urn:microsoft.com/office/officeart/2008/layout/VerticalCurvedList"/>
    <dgm:cxn modelId="{930CCDD8-9891-40B0-BBA7-D88CBF03CA77}" type="presParOf" srcId="{46F18101-AA8B-4035-B856-67188C9900B9}" destId="{17ACE626-AC51-44AC-A67F-ED98D54CB846}" srcOrd="0" destOrd="0" presId="urn:microsoft.com/office/officeart/2008/layout/VerticalCurvedList"/>
    <dgm:cxn modelId="{1B38810B-216E-4319-8ED0-867D25AAED54}" type="presParOf" srcId="{17ACE626-AC51-44AC-A67F-ED98D54CB846}" destId="{28F5FE89-A43D-460F-A281-1E8B376AB3DE}" srcOrd="0" destOrd="0" presId="urn:microsoft.com/office/officeart/2008/layout/VerticalCurvedList"/>
    <dgm:cxn modelId="{82F8506E-6928-4DB4-B684-1A1FFD647FFC}" type="presParOf" srcId="{17ACE626-AC51-44AC-A67F-ED98D54CB846}" destId="{49BC53CD-3B2E-4C0E-AE12-4A40DB9B7A7A}" srcOrd="1" destOrd="0" presId="urn:microsoft.com/office/officeart/2008/layout/VerticalCurvedList"/>
    <dgm:cxn modelId="{55DA98D8-588D-4A9B-A16B-7775D6D9CA43}" type="presParOf" srcId="{17ACE626-AC51-44AC-A67F-ED98D54CB846}" destId="{68CBC01C-A4C0-4BE5-B682-D7EAC6C9A475}" srcOrd="2" destOrd="0" presId="urn:microsoft.com/office/officeart/2008/layout/VerticalCurvedList"/>
    <dgm:cxn modelId="{74849425-BEC1-43EE-996C-58475678614E}" type="presParOf" srcId="{17ACE626-AC51-44AC-A67F-ED98D54CB846}" destId="{38819C80-6C77-45C3-A077-E6D9F5B8C148}" srcOrd="3" destOrd="0" presId="urn:microsoft.com/office/officeart/2008/layout/VerticalCurvedList"/>
    <dgm:cxn modelId="{F452D25B-811A-466A-9F0A-18F1D1282843}" type="presParOf" srcId="{46F18101-AA8B-4035-B856-67188C9900B9}" destId="{39274E68-3068-4717-BDFF-F851901D65CB}" srcOrd="1" destOrd="0" presId="urn:microsoft.com/office/officeart/2008/layout/VerticalCurvedList"/>
    <dgm:cxn modelId="{58A62F7A-BBC8-4259-82C4-E170A48FF0AB}" type="presParOf" srcId="{46F18101-AA8B-4035-B856-67188C9900B9}" destId="{0573E8CE-5211-48EB-ABF7-92BDD51DE897}" srcOrd="2" destOrd="0" presId="urn:microsoft.com/office/officeart/2008/layout/VerticalCurvedList"/>
    <dgm:cxn modelId="{158EB092-3F9A-43BC-8D52-62B197455066}" type="presParOf" srcId="{0573E8CE-5211-48EB-ABF7-92BDD51DE897}" destId="{88A9F972-1509-41C3-BCA3-79A348C6451F}" srcOrd="0" destOrd="0" presId="urn:microsoft.com/office/officeart/2008/layout/VerticalCurvedList"/>
    <dgm:cxn modelId="{F9AC49A6-EFEB-4000-B671-3F83516931F1}" type="presParOf" srcId="{46F18101-AA8B-4035-B856-67188C9900B9}" destId="{E963A6EA-90F9-497F-8580-54C2E5A5B92B}" srcOrd="3" destOrd="0" presId="urn:microsoft.com/office/officeart/2008/layout/VerticalCurvedList"/>
    <dgm:cxn modelId="{52133758-B56A-497D-84C1-10CB864A1A3C}" type="presParOf" srcId="{46F18101-AA8B-4035-B856-67188C9900B9}" destId="{D222FC0B-A96E-45B5-8454-D658F74F745E}" srcOrd="4" destOrd="0" presId="urn:microsoft.com/office/officeart/2008/layout/VerticalCurvedList"/>
    <dgm:cxn modelId="{9E584AC4-0600-44F5-B7B7-51A9BF3AE023}" type="presParOf" srcId="{D222FC0B-A96E-45B5-8454-D658F74F745E}" destId="{3076B4DB-F462-4E8F-A348-BDE31B1CF773}" srcOrd="0" destOrd="0" presId="urn:microsoft.com/office/officeart/2008/layout/VerticalCurvedList"/>
    <dgm:cxn modelId="{C46EBC83-80A9-47F1-A2B4-6B120FACD33C}" type="presParOf" srcId="{46F18101-AA8B-4035-B856-67188C9900B9}" destId="{81961765-7553-489A-BC58-6BA8D86F72B3}" srcOrd="5" destOrd="0" presId="urn:microsoft.com/office/officeart/2008/layout/VerticalCurvedList"/>
    <dgm:cxn modelId="{154AC2A8-2422-4C7D-98DD-E70AE97E2EA8}" type="presParOf" srcId="{46F18101-AA8B-4035-B856-67188C9900B9}" destId="{C1D8D7BE-9257-4EA0-987E-DAD96FB56A17}" srcOrd="6" destOrd="0" presId="urn:microsoft.com/office/officeart/2008/layout/VerticalCurvedList"/>
    <dgm:cxn modelId="{C83F68DC-D3C8-4DF1-A783-06B146ED27B3}" type="presParOf" srcId="{C1D8D7BE-9257-4EA0-987E-DAD96FB56A17}" destId="{AADD2AF6-23E6-406A-9F98-D0EE15CF218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8A0FAE5-2D62-4929-BF50-916884E6CE1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5FC906A-E758-4A46-9E93-E9312106CE0F}">
      <dgm:prSet phldrT="[Text]" custT="1"/>
      <dgm:spPr/>
      <dgm:t>
        <a:bodyPr/>
        <a:lstStyle/>
        <a:p>
          <a:r>
            <a:rPr lang="en-US" sz="2000" dirty="0" err="1" smtClean="0"/>
            <a:t>Menambah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baru</a:t>
          </a:r>
          <a:endParaRPr lang="en-US" sz="2000" dirty="0"/>
        </a:p>
      </dgm:t>
    </dgm:pt>
    <dgm:pt modelId="{16928AB7-2056-421E-996E-4FFF040D4C41}" type="parTrans" cxnId="{FFE6A41E-B3B8-49FB-A4DB-FBDA0EDECD0E}">
      <dgm:prSet/>
      <dgm:spPr/>
      <dgm:t>
        <a:bodyPr/>
        <a:lstStyle/>
        <a:p>
          <a:endParaRPr lang="en-US" sz="2000"/>
        </a:p>
      </dgm:t>
    </dgm:pt>
    <dgm:pt modelId="{2480E57A-7B1C-401E-898D-3F9F3218EE10}" type="sibTrans" cxnId="{FFE6A41E-B3B8-49FB-A4DB-FBDA0EDECD0E}">
      <dgm:prSet/>
      <dgm:spPr/>
      <dgm:t>
        <a:bodyPr/>
        <a:lstStyle/>
        <a:p>
          <a:endParaRPr lang="en-US" sz="2000"/>
        </a:p>
      </dgm:t>
    </dgm:pt>
    <dgm:pt modelId="{45146354-329D-4D3F-B1FD-EF4CDB86DE67}">
      <dgm:prSet phldrT="[Text]" custT="1"/>
      <dgm:spPr/>
      <dgm:t>
        <a:bodyPr/>
        <a:lstStyle/>
        <a:p>
          <a:r>
            <a:rPr lang="en-US" sz="2000" dirty="0" err="1" smtClean="0"/>
            <a:t>Menambah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tetap</a:t>
          </a:r>
          <a:endParaRPr lang="en-US" sz="2000" dirty="0"/>
        </a:p>
      </dgm:t>
    </dgm:pt>
    <dgm:pt modelId="{B2973B2B-6D82-4E4C-ABFC-36CEE6FF1FA0}" type="parTrans" cxnId="{57DD6007-12E7-4BE4-B7F0-2C8FE588419F}">
      <dgm:prSet/>
      <dgm:spPr/>
      <dgm:t>
        <a:bodyPr/>
        <a:lstStyle/>
        <a:p>
          <a:endParaRPr lang="en-US" sz="2000"/>
        </a:p>
      </dgm:t>
    </dgm:pt>
    <dgm:pt modelId="{F3078036-A7DA-4B67-AA62-8CDB38B43E20}" type="sibTrans" cxnId="{57DD6007-12E7-4BE4-B7F0-2C8FE588419F}">
      <dgm:prSet/>
      <dgm:spPr/>
      <dgm:t>
        <a:bodyPr/>
        <a:lstStyle/>
        <a:p>
          <a:endParaRPr lang="en-US" sz="2000"/>
        </a:p>
      </dgm:t>
    </dgm:pt>
    <dgm:pt modelId="{0E534A4A-17D9-4E88-BF58-4115D14AFC9B}">
      <dgm:prSet phldrT="[Text]" custT="1"/>
      <dgm:spPr/>
      <dgm:t>
        <a:bodyPr/>
        <a:lstStyle/>
        <a:p>
          <a:r>
            <a:rPr lang="en-US" sz="2000" dirty="0" err="1" smtClean="0"/>
            <a:t>Menambah</a:t>
          </a:r>
          <a:r>
            <a:rPr lang="en-US" sz="2000" dirty="0" smtClean="0"/>
            <a:t> </a:t>
          </a:r>
          <a:r>
            <a:rPr lang="en-US" sz="2000" dirty="0" err="1" smtClean="0"/>
            <a:t>jumlah</a:t>
          </a:r>
          <a:r>
            <a:rPr lang="en-US" sz="2000" dirty="0" smtClean="0"/>
            <a:t> </a:t>
          </a:r>
          <a:r>
            <a:rPr lang="en-US" sz="2000" dirty="0" err="1" smtClean="0"/>
            <a:t>penjualan</a:t>
          </a:r>
          <a:endParaRPr lang="en-US" sz="2000" dirty="0"/>
        </a:p>
      </dgm:t>
    </dgm:pt>
    <dgm:pt modelId="{02748ECA-9AE6-419B-9F6D-A7AD4AD8E552}" type="parTrans" cxnId="{694E9A1A-7D30-4964-B764-A7B56C340458}">
      <dgm:prSet/>
      <dgm:spPr/>
      <dgm:t>
        <a:bodyPr/>
        <a:lstStyle/>
        <a:p>
          <a:endParaRPr lang="en-US" sz="2000"/>
        </a:p>
      </dgm:t>
    </dgm:pt>
    <dgm:pt modelId="{FCD7F7AB-9298-4E14-B96E-7EBDEA9906BB}" type="sibTrans" cxnId="{694E9A1A-7D30-4964-B764-A7B56C340458}">
      <dgm:prSet/>
      <dgm:spPr/>
      <dgm:t>
        <a:bodyPr/>
        <a:lstStyle/>
        <a:p>
          <a:endParaRPr lang="en-US" sz="2000"/>
        </a:p>
      </dgm:t>
    </dgm:pt>
    <dgm:pt modelId="{53073CB2-993E-44F0-8CBC-63296AEB7DD8}" type="pres">
      <dgm:prSet presAssocID="{A8A0FAE5-2D62-4929-BF50-916884E6CE1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9E1CC15-2AD1-4A6E-A418-4688E38A9BF6}" type="pres">
      <dgm:prSet presAssocID="{A8A0FAE5-2D62-4929-BF50-916884E6CE1E}" presName="Name1" presStyleCnt="0"/>
      <dgm:spPr/>
    </dgm:pt>
    <dgm:pt modelId="{94D41034-1981-45A8-8213-6C4E1E20790C}" type="pres">
      <dgm:prSet presAssocID="{A8A0FAE5-2D62-4929-BF50-916884E6CE1E}" presName="cycle" presStyleCnt="0"/>
      <dgm:spPr/>
    </dgm:pt>
    <dgm:pt modelId="{619F4D36-D51C-4BDF-BD93-81CA24B9838B}" type="pres">
      <dgm:prSet presAssocID="{A8A0FAE5-2D62-4929-BF50-916884E6CE1E}" presName="srcNode" presStyleLbl="node1" presStyleIdx="0" presStyleCnt="3"/>
      <dgm:spPr/>
    </dgm:pt>
    <dgm:pt modelId="{66807EA0-BBFD-4BB2-9567-6253D3F2A37D}" type="pres">
      <dgm:prSet presAssocID="{A8A0FAE5-2D62-4929-BF50-916884E6CE1E}" presName="conn" presStyleLbl="parChTrans1D2" presStyleIdx="0" presStyleCnt="1"/>
      <dgm:spPr/>
      <dgm:t>
        <a:bodyPr/>
        <a:lstStyle/>
        <a:p>
          <a:endParaRPr lang="id-ID"/>
        </a:p>
      </dgm:t>
    </dgm:pt>
    <dgm:pt modelId="{4CCF9C98-B8AF-4755-80E8-A5E06DC9C726}" type="pres">
      <dgm:prSet presAssocID="{A8A0FAE5-2D62-4929-BF50-916884E6CE1E}" presName="extraNode" presStyleLbl="node1" presStyleIdx="0" presStyleCnt="3"/>
      <dgm:spPr/>
    </dgm:pt>
    <dgm:pt modelId="{DA8E4B1C-80BB-4FD8-A815-53188C8F0809}" type="pres">
      <dgm:prSet presAssocID="{A8A0FAE5-2D62-4929-BF50-916884E6CE1E}" presName="dstNode" presStyleLbl="node1" presStyleIdx="0" presStyleCnt="3"/>
      <dgm:spPr/>
    </dgm:pt>
    <dgm:pt modelId="{DDF63440-02AD-4746-9D90-79429600A4DF}" type="pres">
      <dgm:prSet presAssocID="{75FC906A-E758-4A46-9E93-E9312106CE0F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E6AB694-BFC8-427E-ABD6-B3EC597125A0}" type="pres">
      <dgm:prSet presAssocID="{75FC906A-E758-4A46-9E93-E9312106CE0F}" presName="accent_1" presStyleCnt="0"/>
      <dgm:spPr/>
    </dgm:pt>
    <dgm:pt modelId="{F6CA6031-6D44-43D8-8AE8-5ECCF7FAC1BB}" type="pres">
      <dgm:prSet presAssocID="{75FC906A-E758-4A46-9E93-E9312106CE0F}" presName="accentRepeatNode" presStyleLbl="solidFgAcc1" presStyleIdx="0" presStyleCnt="3"/>
      <dgm:spPr/>
    </dgm:pt>
    <dgm:pt modelId="{DE146EE3-9693-467C-A77C-295341678B42}" type="pres">
      <dgm:prSet presAssocID="{45146354-329D-4D3F-B1FD-EF4CDB86DE67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3183A2-FC23-4957-9575-5F6D179FBA5E}" type="pres">
      <dgm:prSet presAssocID="{45146354-329D-4D3F-B1FD-EF4CDB86DE67}" presName="accent_2" presStyleCnt="0"/>
      <dgm:spPr/>
    </dgm:pt>
    <dgm:pt modelId="{21098D3F-2EC3-45A1-B19F-5F74FC031907}" type="pres">
      <dgm:prSet presAssocID="{45146354-329D-4D3F-B1FD-EF4CDB86DE67}" presName="accentRepeatNode" presStyleLbl="solidFgAcc1" presStyleIdx="1" presStyleCnt="3"/>
      <dgm:spPr/>
    </dgm:pt>
    <dgm:pt modelId="{87DD97A6-2940-4289-8498-6BF379B65B16}" type="pres">
      <dgm:prSet presAssocID="{0E534A4A-17D9-4E88-BF58-4115D14AFC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BDF7861-E4BD-4B6C-AAB0-11F088E1D59F}" type="pres">
      <dgm:prSet presAssocID="{0E534A4A-17D9-4E88-BF58-4115D14AFC9B}" presName="accent_3" presStyleCnt="0"/>
      <dgm:spPr/>
    </dgm:pt>
    <dgm:pt modelId="{CD9F712B-F40E-499E-87E0-CEC4A21E3ABF}" type="pres">
      <dgm:prSet presAssocID="{0E534A4A-17D9-4E88-BF58-4115D14AFC9B}" presName="accentRepeatNode" presStyleLbl="solidFgAcc1" presStyleIdx="2" presStyleCnt="3"/>
      <dgm:spPr/>
    </dgm:pt>
  </dgm:ptLst>
  <dgm:cxnLst>
    <dgm:cxn modelId="{F3721111-24D3-4AC6-8D29-25BE25FB9C67}" type="presOf" srcId="{45146354-329D-4D3F-B1FD-EF4CDB86DE67}" destId="{DE146EE3-9693-467C-A77C-295341678B42}" srcOrd="0" destOrd="0" presId="urn:microsoft.com/office/officeart/2008/layout/VerticalCurvedList"/>
    <dgm:cxn modelId="{FFE6A41E-B3B8-49FB-A4DB-FBDA0EDECD0E}" srcId="{A8A0FAE5-2D62-4929-BF50-916884E6CE1E}" destId="{75FC906A-E758-4A46-9E93-E9312106CE0F}" srcOrd="0" destOrd="0" parTransId="{16928AB7-2056-421E-996E-4FFF040D4C41}" sibTransId="{2480E57A-7B1C-401E-898D-3F9F3218EE10}"/>
    <dgm:cxn modelId="{57DD6007-12E7-4BE4-B7F0-2C8FE588419F}" srcId="{A8A0FAE5-2D62-4929-BF50-916884E6CE1E}" destId="{45146354-329D-4D3F-B1FD-EF4CDB86DE67}" srcOrd="1" destOrd="0" parTransId="{B2973B2B-6D82-4E4C-ABFC-36CEE6FF1FA0}" sibTransId="{F3078036-A7DA-4B67-AA62-8CDB38B43E20}"/>
    <dgm:cxn modelId="{EE2A9DA2-67B9-46CE-B9BD-DB8CF2B2DD7A}" type="presOf" srcId="{75FC906A-E758-4A46-9E93-E9312106CE0F}" destId="{DDF63440-02AD-4746-9D90-79429600A4DF}" srcOrd="0" destOrd="0" presId="urn:microsoft.com/office/officeart/2008/layout/VerticalCurvedList"/>
    <dgm:cxn modelId="{694E9A1A-7D30-4964-B764-A7B56C340458}" srcId="{A8A0FAE5-2D62-4929-BF50-916884E6CE1E}" destId="{0E534A4A-17D9-4E88-BF58-4115D14AFC9B}" srcOrd="2" destOrd="0" parTransId="{02748ECA-9AE6-419B-9F6D-A7AD4AD8E552}" sibTransId="{FCD7F7AB-9298-4E14-B96E-7EBDEA9906BB}"/>
    <dgm:cxn modelId="{BE146877-BFED-4E11-91D0-382B6063C760}" type="presOf" srcId="{A8A0FAE5-2D62-4929-BF50-916884E6CE1E}" destId="{53073CB2-993E-44F0-8CBC-63296AEB7DD8}" srcOrd="0" destOrd="0" presId="urn:microsoft.com/office/officeart/2008/layout/VerticalCurvedList"/>
    <dgm:cxn modelId="{FC61AFC7-EE51-4139-90BC-F7EDE0D2D016}" type="presOf" srcId="{2480E57A-7B1C-401E-898D-3F9F3218EE10}" destId="{66807EA0-BBFD-4BB2-9567-6253D3F2A37D}" srcOrd="0" destOrd="0" presId="urn:microsoft.com/office/officeart/2008/layout/VerticalCurvedList"/>
    <dgm:cxn modelId="{EEE07C58-E6D8-49AD-B5C7-F927BC56AB09}" type="presOf" srcId="{0E534A4A-17D9-4E88-BF58-4115D14AFC9B}" destId="{87DD97A6-2940-4289-8498-6BF379B65B16}" srcOrd="0" destOrd="0" presId="urn:microsoft.com/office/officeart/2008/layout/VerticalCurvedList"/>
    <dgm:cxn modelId="{0FBF819C-A4C4-4E16-8DD5-5E8E98E3C12B}" type="presParOf" srcId="{53073CB2-993E-44F0-8CBC-63296AEB7DD8}" destId="{19E1CC15-2AD1-4A6E-A418-4688E38A9BF6}" srcOrd="0" destOrd="0" presId="urn:microsoft.com/office/officeart/2008/layout/VerticalCurvedList"/>
    <dgm:cxn modelId="{228EA90E-74BF-4ACA-939E-30F5244A44D7}" type="presParOf" srcId="{19E1CC15-2AD1-4A6E-A418-4688E38A9BF6}" destId="{94D41034-1981-45A8-8213-6C4E1E20790C}" srcOrd="0" destOrd="0" presId="urn:microsoft.com/office/officeart/2008/layout/VerticalCurvedList"/>
    <dgm:cxn modelId="{597CDFBF-2958-4378-9D3F-32A0BE52C6F6}" type="presParOf" srcId="{94D41034-1981-45A8-8213-6C4E1E20790C}" destId="{619F4D36-D51C-4BDF-BD93-81CA24B9838B}" srcOrd="0" destOrd="0" presId="urn:microsoft.com/office/officeart/2008/layout/VerticalCurvedList"/>
    <dgm:cxn modelId="{376BFDF5-3FAF-49DD-AFD2-9951F5E76981}" type="presParOf" srcId="{94D41034-1981-45A8-8213-6C4E1E20790C}" destId="{66807EA0-BBFD-4BB2-9567-6253D3F2A37D}" srcOrd="1" destOrd="0" presId="urn:microsoft.com/office/officeart/2008/layout/VerticalCurvedList"/>
    <dgm:cxn modelId="{0F21E8C6-A8FC-4A9D-9BA3-EF65EBC31790}" type="presParOf" srcId="{94D41034-1981-45A8-8213-6C4E1E20790C}" destId="{4CCF9C98-B8AF-4755-80E8-A5E06DC9C726}" srcOrd="2" destOrd="0" presId="urn:microsoft.com/office/officeart/2008/layout/VerticalCurvedList"/>
    <dgm:cxn modelId="{4B9ADFAA-20A5-472C-A224-99796F4E270B}" type="presParOf" srcId="{94D41034-1981-45A8-8213-6C4E1E20790C}" destId="{DA8E4B1C-80BB-4FD8-A815-53188C8F0809}" srcOrd="3" destOrd="0" presId="urn:microsoft.com/office/officeart/2008/layout/VerticalCurvedList"/>
    <dgm:cxn modelId="{CBD3EA5E-4CCC-4A7D-9DAD-7D939A039A7B}" type="presParOf" srcId="{19E1CC15-2AD1-4A6E-A418-4688E38A9BF6}" destId="{DDF63440-02AD-4746-9D90-79429600A4DF}" srcOrd="1" destOrd="0" presId="urn:microsoft.com/office/officeart/2008/layout/VerticalCurvedList"/>
    <dgm:cxn modelId="{E0473607-4E5E-405B-A2C9-846BD940E69C}" type="presParOf" srcId="{19E1CC15-2AD1-4A6E-A418-4688E38A9BF6}" destId="{9E6AB694-BFC8-427E-ABD6-B3EC597125A0}" srcOrd="2" destOrd="0" presId="urn:microsoft.com/office/officeart/2008/layout/VerticalCurvedList"/>
    <dgm:cxn modelId="{E64A374E-0A12-42A9-B40E-F302B41D4EC7}" type="presParOf" srcId="{9E6AB694-BFC8-427E-ABD6-B3EC597125A0}" destId="{F6CA6031-6D44-43D8-8AE8-5ECCF7FAC1BB}" srcOrd="0" destOrd="0" presId="urn:microsoft.com/office/officeart/2008/layout/VerticalCurvedList"/>
    <dgm:cxn modelId="{784F1407-8BC4-44FF-9AC1-A6EF9797D570}" type="presParOf" srcId="{19E1CC15-2AD1-4A6E-A418-4688E38A9BF6}" destId="{DE146EE3-9693-467C-A77C-295341678B42}" srcOrd="3" destOrd="0" presId="urn:microsoft.com/office/officeart/2008/layout/VerticalCurvedList"/>
    <dgm:cxn modelId="{5751F253-FEA9-4910-B660-560A01D601FC}" type="presParOf" srcId="{19E1CC15-2AD1-4A6E-A418-4688E38A9BF6}" destId="{223183A2-FC23-4957-9575-5F6D179FBA5E}" srcOrd="4" destOrd="0" presId="urn:microsoft.com/office/officeart/2008/layout/VerticalCurvedList"/>
    <dgm:cxn modelId="{77D75BBE-545A-41CA-B319-4EE62116C003}" type="presParOf" srcId="{223183A2-FC23-4957-9575-5F6D179FBA5E}" destId="{21098D3F-2EC3-45A1-B19F-5F74FC031907}" srcOrd="0" destOrd="0" presId="urn:microsoft.com/office/officeart/2008/layout/VerticalCurvedList"/>
    <dgm:cxn modelId="{CC518D31-0556-408B-89D4-C6CBD3996140}" type="presParOf" srcId="{19E1CC15-2AD1-4A6E-A418-4688E38A9BF6}" destId="{87DD97A6-2940-4289-8498-6BF379B65B16}" srcOrd="5" destOrd="0" presId="urn:microsoft.com/office/officeart/2008/layout/VerticalCurvedList"/>
    <dgm:cxn modelId="{6DE6D04C-6B76-4921-BB08-3B2CA000F5D4}" type="presParOf" srcId="{19E1CC15-2AD1-4A6E-A418-4688E38A9BF6}" destId="{3BDF7861-E4BD-4B6C-AAB0-11F088E1D59F}" srcOrd="6" destOrd="0" presId="urn:microsoft.com/office/officeart/2008/layout/VerticalCurvedList"/>
    <dgm:cxn modelId="{D3F26EA7-A783-4F70-B4E4-2D7C563E9E4F}" type="presParOf" srcId="{3BDF7861-E4BD-4B6C-AAB0-11F088E1D59F}" destId="{CD9F712B-F40E-499E-87E0-CEC4A21E3A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C320A2A-5019-4F72-BF77-A1491DFA7EA5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EE83125-E217-4F3C-8A06-75E1D8C81708}">
      <dgm:prSet phldrT="[Text]" custT="1"/>
      <dgm:spPr/>
      <dgm:t>
        <a:bodyPr/>
        <a:lstStyle/>
        <a:p>
          <a:r>
            <a:rPr lang="en-US" sz="1800" dirty="0" err="1" smtClean="0"/>
            <a:t>Tujuan-Tujuan</a:t>
          </a:r>
          <a:r>
            <a:rPr lang="en-US" sz="1800" dirty="0" smtClean="0"/>
            <a:t> </a:t>
          </a:r>
          <a:r>
            <a:rPr lang="en-US" sz="1800" dirty="0" err="1" smtClean="0"/>
            <a:t>Promosi</a:t>
          </a:r>
          <a:endParaRPr lang="en-US" sz="1800" dirty="0"/>
        </a:p>
      </dgm:t>
    </dgm:pt>
    <dgm:pt modelId="{7A154AE7-72A1-464A-9609-306C9FBD76BC}" type="parTrans" cxnId="{0F172C10-F872-48BE-AE98-30DBB68BABED}">
      <dgm:prSet/>
      <dgm:spPr/>
      <dgm:t>
        <a:bodyPr/>
        <a:lstStyle/>
        <a:p>
          <a:endParaRPr lang="en-US" sz="1800"/>
        </a:p>
      </dgm:t>
    </dgm:pt>
    <dgm:pt modelId="{34E96A07-537F-42FE-93DA-A64657F29C65}" type="sibTrans" cxnId="{0F172C10-F872-48BE-AE98-30DBB68BABED}">
      <dgm:prSet/>
      <dgm:spPr/>
      <dgm:t>
        <a:bodyPr/>
        <a:lstStyle/>
        <a:p>
          <a:endParaRPr lang="en-US" sz="1800"/>
        </a:p>
      </dgm:t>
    </dgm:pt>
    <dgm:pt modelId="{EFAD60D6-E2BC-4F1B-BFE3-8D4B528AEDD2}">
      <dgm:prSet phldrT="[Text]" custT="1"/>
      <dgm:spPr/>
      <dgm:t>
        <a:bodyPr/>
        <a:lstStyle/>
        <a:p>
          <a:r>
            <a:rPr lang="en-US" sz="1800" dirty="0" err="1" smtClean="0"/>
            <a:t>Menginformasikan</a:t>
          </a:r>
          <a:r>
            <a:rPr lang="en-US" sz="1800" dirty="0" smtClean="0"/>
            <a:t> </a:t>
          </a:r>
          <a:r>
            <a:rPr lang="en-US" sz="1800" dirty="0" err="1" smtClean="0"/>
            <a:t>konsumen</a:t>
          </a:r>
          <a:r>
            <a:rPr lang="en-US" sz="1800" dirty="0" smtClean="0"/>
            <a:t> </a:t>
          </a:r>
          <a:r>
            <a:rPr lang="en-US" sz="1800" dirty="0" err="1" smtClean="0"/>
            <a:t>sasaran</a:t>
          </a:r>
          <a:r>
            <a:rPr lang="en-US" sz="1800" dirty="0" smtClean="0"/>
            <a:t> (</a:t>
          </a:r>
          <a:r>
            <a:rPr lang="en-US" sz="1800" i="1" dirty="0" smtClean="0"/>
            <a:t>informing</a:t>
          </a:r>
          <a:r>
            <a:rPr lang="en-US" sz="1800" dirty="0" smtClean="0"/>
            <a:t>)</a:t>
          </a:r>
          <a:endParaRPr lang="en-US" sz="1800" dirty="0"/>
        </a:p>
      </dgm:t>
    </dgm:pt>
    <dgm:pt modelId="{C5944DAB-E110-4C78-993E-7CA0BCE1EBB8}" type="parTrans" cxnId="{2C90A0ED-471D-43AB-8D82-CFFCC6F2264F}">
      <dgm:prSet/>
      <dgm:spPr/>
      <dgm:t>
        <a:bodyPr/>
        <a:lstStyle/>
        <a:p>
          <a:endParaRPr lang="en-US" sz="1800"/>
        </a:p>
      </dgm:t>
    </dgm:pt>
    <dgm:pt modelId="{E8C0A04D-385C-4B29-85DE-F91526775251}" type="sibTrans" cxnId="{2C90A0ED-471D-43AB-8D82-CFFCC6F2264F}">
      <dgm:prSet/>
      <dgm:spPr/>
      <dgm:t>
        <a:bodyPr/>
        <a:lstStyle/>
        <a:p>
          <a:endParaRPr lang="en-US" sz="1800"/>
        </a:p>
      </dgm:t>
    </dgm:pt>
    <dgm:pt modelId="{D9ECFFA6-A98E-4EA4-8595-0BF3DA2206B4}">
      <dgm:prSet phldrT="[Text]" custT="1"/>
      <dgm:spPr/>
      <dgm:t>
        <a:bodyPr/>
        <a:lstStyle/>
        <a:p>
          <a:r>
            <a:rPr lang="en-US" sz="1800" dirty="0" err="1" smtClean="0"/>
            <a:t>Mengingatkan</a:t>
          </a:r>
          <a:r>
            <a:rPr lang="en-US" sz="1800" dirty="0" smtClean="0"/>
            <a:t> </a:t>
          </a:r>
          <a:r>
            <a:rPr lang="en-US" sz="1800" dirty="0" err="1" smtClean="0"/>
            <a:t>konsumen</a:t>
          </a:r>
          <a:r>
            <a:rPr lang="en-US" sz="1800" dirty="0" smtClean="0"/>
            <a:t> </a:t>
          </a:r>
          <a:r>
            <a:rPr lang="en-US" sz="1800" dirty="0" err="1" smtClean="0"/>
            <a:t>sasaran</a:t>
          </a:r>
          <a:r>
            <a:rPr lang="en-US" sz="1800" dirty="0" smtClean="0"/>
            <a:t> (</a:t>
          </a:r>
          <a:r>
            <a:rPr lang="en-US" sz="1800" i="1" dirty="0" smtClean="0"/>
            <a:t>reminding</a:t>
          </a:r>
          <a:r>
            <a:rPr lang="en-US" sz="1800" dirty="0" smtClean="0"/>
            <a:t>)</a:t>
          </a:r>
          <a:endParaRPr lang="en-US" sz="1800" dirty="0"/>
        </a:p>
      </dgm:t>
    </dgm:pt>
    <dgm:pt modelId="{060CF5D8-9B05-4953-AF8D-63DB72F9600B}" type="parTrans" cxnId="{0E13B2AA-9F9D-4B6E-869C-DAD2A988446A}">
      <dgm:prSet/>
      <dgm:spPr/>
      <dgm:t>
        <a:bodyPr/>
        <a:lstStyle/>
        <a:p>
          <a:endParaRPr lang="en-US" sz="1800"/>
        </a:p>
      </dgm:t>
    </dgm:pt>
    <dgm:pt modelId="{9B797E7C-1379-4A40-BF9D-FCB56E802D68}" type="sibTrans" cxnId="{0E13B2AA-9F9D-4B6E-869C-DAD2A988446A}">
      <dgm:prSet/>
      <dgm:spPr/>
      <dgm:t>
        <a:bodyPr/>
        <a:lstStyle/>
        <a:p>
          <a:endParaRPr lang="en-US" sz="1800"/>
        </a:p>
      </dgm:t>
    </dgm:pt>
    <dgm:pt modelId="{6AFE3746-9739-4AE4-B14C-75BC00677C96}">
      <dgm:prSet phldrT="[Text]" custT="1"/>
      <dgm:spPr/>
      <dgm:t>
        <a:bodyPr/>
        <a:lstStyle/>
        <a:p>
          <a:r>
            <a:rPr lang="en-US" sz="1800" dirty="0" err="1" smtClean="0"/>
            <a:t>Membujuk</a:t>
          </a:r>
          <a:r>
            <a:rPr lang="en-US" sz="1800" dirty="0" smtClean="0"/>
            <a:t> </a:t>
          </a:r>
          <a:r>
            <a:rPr lang="en-US" sz="1800" dirty="0" err="1" smtClean="0"/>
            <a:t>konsumen</a:t>
          </a:r>
          <a:r>
            <a:rPr lang="en-US" sz="1800" dirty="0" smtClean="0"/>
            <a:t> </a:t>
          </a:r>
          <a:r>
            <a:rPr lang="en-US" sz="1800" dirty="0" err="1" smtClean="0"/>
            <a:t>sasaran</a:t>
          </a:r>
          <a:r>
            <a:rPr lang="en-US" sz="1800" dirty="0" smtClean="0"/>
            <a:t>  (</a:t>
          </a:r>
          <a:r>
            <a:rPr lang="en-US" sz="1800" i="1" dirty="0" smtClean="0"/>
            <a:t>persuading</a:t>
          </a:r>
          <a:r>
            <a:rPr lang="en-US" sz="1800" dirty="0" smtClean="0"/>
            <a:t>)</a:t>
          </a:r>
          <a:endParaRPr lang="en-US" sz="1800" dirty="0"/>
        </a:p>
      </dgm:t>
    </dgm:pt>
    <dgm:pt modelId="{E4D5629B-14C5-4660-A8EC-991A8445302E}" type="parTrans" cxnId="{9919555B-C6EC-4F14-A659-44EF5FC0F001}">
      <dgm:prSet/>
      <dgm:spPr/>
      <dgm:t>
        <a:bodyPr/>
        <a:lstStyle/>
        <a:p>
          <a:endParaRPr lang="en-US" sz="1800"/>
        </a:p>
      </dgm:t>
    </dgm:pt>
    <dgm:pt modelId="{9ED7347F-5349-4FE4-B605-B3A37F4A1525}" type="sibTrans" cxnId="{9919555B-C6EC-4F14-A659-44EF5FC0F001}">
      <dgm:prSet/>
      <dgm:spPr/>
      <dgm:t>
        <a:bodyPr/>
        <a:lstStyle/>
        <a:p>
          <a:endParaRPr lang="en-US" sz="1800"/>
        </a:p>
      </dgm:t>
    </dgm:pt>
    <dgm:pt modelId="{E2DD8F69-358C-4C99-A585-0C3280022B5E}" type="pres">
      <dgm:prSet presAssocID="{9C320A2A-5019-4F72-BF77-A1491DFA7E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71ED6F70-DA1F-45BD-915D-0A53776780A6}" type="pres">
      <dgm:prSet presAssocID="{0EE83125-E217-4F3C-8A06-75E1D8C81708}" presName="hierRoot1" presStyleCnt="0"/>
      <dgm:spPr/>
    </dgm:pt>
    <dgm:pt modelId="{E722243B-FE7C-487A-A97A-512A8AE94AF5}" type="pres">
      <dgm:prSet presAssocID="{0EE83125-E217-4F3C-8A06-75E1D8C81708}" presName="composite" presStyleCnt="0"/>
      <dgm:spPr/>
    </dgm:pt>
    <dgm:pt modelId="{CBF92026-234E-45CF-B421-E2B67588C885}" type="pres">
      <dgm:prSet presAssocID="{0EE83125-E217-4F3C-8A06-75E1D8C81708}" presName="background" presStyleLbl="node0" presStyleIdx="0" presStyleCnt="1"/>
      <dgm:spPr/>
    </dgm:pt>
    <dgm:pt modelId="{8E4D4A91-5B00-4DD7-98F3-0B8E35D8D545}" type="pres">
      <dgm:prSet presAssocID="{0EE83125-E217-4F3C-8A06-75E1D8C81708}" presName="text" presStyleLbl="fgAcc0" presStyleIdx="0" presStyleCnt="1" custScaleX="143986" custScaleY="378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32D4D0-6045-408C-8FBC-472C156BDB40}" type="pres">
      <dgm:prSet presAssocID="{0EE83125-E217-4F3C-8A06-75E1D8C81708}" presName="hierChild2" presStyleCnt="0"/>
      <dgm:spPr/>
    </dgm:pt>
    <dgm:pt modelId="{6EE9B5C2-C2B6-48F8-8C89-78B7DA7DA6FD}" type="pres">
      <dgm:prSet presAssocID="{C5944DAB-E110-4C78-993E-7CA0BCE1EBB8}" presName="Name10" presStyleLbl="parChTrans1D2" presStyleIdx="0" presStyleCnt="3"/>
      <dgm:spPr/>
      <dgm:t>
        <a:bodyPr/>
        <a:lstStyle/>
        <a:p>
          <a:endParaRPr lang="id-ID"/>
        </a:p>
      </dgm:t>
    </dgm:pt>
    <dgm:pt modelId="{2215276C-DC0D-4A17-8B63-327D98AC3911}" type="pres">
      <dgm:prSet presAssocID="{EFAD60D6-E2BC-4F1B-BFE3-8D4B528AEDD2}" presName="hierRoot2" presStyleCnt="0"/>
      <dgm:spPr/>
    </dgm:pt>
    <dgm:pt modelId="{6CFD0B8D-E000-43CB-8A32-1EA057C113B9}" type="pres">
      <dgm:prSet presAssocID="{EFAD60D6-E2BC-4F1B-BFE3-8D4B528AEDD2}" presName="composite2" presStyleCnt="0"/>
      <dgm:spPr/>
    </dgm:pt>
    <dgm:pt modelId="{282BCB3E-7385-409D-A563-60C909DDE0EF}" type="pres">
      <dgm:prSet presAssocID="{EFAD60D6-E2BC-4F1B-BFE3-8D4B528AEDD2}" presName="background2" presStyleLbl="node2" presStyleIdx="0" presStyleCnt="3"/>
      <dgm:spPr/>
    </dgm:pt>
    <dgm:pt modelId="{AD5EF3EA-7D5B-40E2-B0AB-139D95C0FE2D}" type="pres">
      <dgm:prSet presAssocID="{EFAD60D6-E2BC-4F1B-BFE3-8D4B528AEDD2}" presName="text2" presStyleLbl="fgAcc2" presStyleIdx="0" presStyleCnt="3" custScaleX="10984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5893A09C-46A5-4D26-ADF6-E403C5AD820F}" type="pres">
      <dgm:prSet presAssocID="{EFAD60D6-E2BC-4F1B-BFE3-8D4B528AEDD2}" presName="hierChild3" presStyleCnt="0"/>
      <dgm:spPr/>
    </dgm:pt>
    <dgm:pt modelId="{BE3FEE21-12F9-4A06-91B7-BE22D4FF090A}" type="pres">
      <dgm:prSet presAssocID="{E4D5629B-14C5-4660-A8EC-991A8445302E}" presName="Name10" presStyleLbl="parChTrans1D2" presStyleIdx="1" presStyleCnt="3"/>
      <dgm:spPr/>
      <dgm:t>
        <a:bodyPr/>
        <a:lstStyle/>
        <a:p>
          <a:endParaRPr lang="id-ID"/>
        </a:p>
      </dgm:t>
    </dgm:pt>
    <dgm:pt modelId="{15757F12-5924-434D-92A9-55F3A8AFAAC7}" type="pres">
      <dgm:prSet presAssocID="{6AFE3746-9739-4AE4-B14C-75BC00677C96}" presName="hierRoot2" presStyleCnt="0"/>
      <dgm:spPr/>
    </dgm:pt>
    <dgm:pt modelId="{2C65E263-F838-4C1F-9213-9D066DF28976}" type="pres">
      <dgm:prSet presAssocID="{6AFE3746-9739-4AE4-B14C-75BC00677C96}" presName="composite2" presStyleCnt="0"/>
      <dgm:spPr/>
    </dgm:pt>
    <dgm:pt modelId="{161C26AA-8547-47B1-8AA2-4D2B3120CA74}" type="pres">
      <dgm:prSet presAssocID="{6AFE3746-9739-4AE4-B14C-75BC00677C96}" presName="background2" presStyleLbl="node2" presStyleIdx="1" presStyleCnt="3"/>
      <dgm:spPr/>
    </dgm:pt>
    <dgm:pt modelId="{33AE12E7-5E42-4232-819C-B8508D6EDA00}" type="pres">
      <dgm:prSet presAssocID="{6AFE3746-9739-4AE4-B14C-75BC00677C96}" presName="text2" presStyleLbl="fgAcc2" presStyleIdx="1" presStyleCnt="3" custScaleX="1092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245E8D-B0F5-447C-8C2D-FEEB5729341A}" type="pres">
      <dgm:prSet presAssocID="{6AFE3746-9739-4AE4-B14C-75BC00677C96}" presName="hierChild3" presStyleCnt="0"/>
      <dgm:spPr/>
    </dgm:pt>
    <dgm:pt modelId="{3828941A-26BA-4584-844A-3FCD77314417}" type="pres">
      <dgm:prSet presAssocID="{060CF5D8-9B05-4953-AF8D-63DB72F9600B}" presName="Name10" presStyleLbl="parChTrans1D2" presStyleIdx="2" presStyleCnt="3"/>
      <dgm:spPr/>
      <dgm:t>
        <a:bodyPr/>
        <a:lstStyle/>
        <a:p>
          <a:endParaRPr lang="id-ID"/>
        </a:p>
      </dgm:t>
    </dgm:pt>
    <dgm:pt modelId="{FD183090-3428-43DA-B6A0-3C2689DB2DC3}" type="pres">
      <dgm:prSet presAssocID="{D9ECFFA6-A98E-4EA4-8595-0BF3DA2206B4}" presName="hierRoot2" presStyleCnt="0"/>
      <dgm:spPr/>
    </dgm:pt>
    <dgm:pt modelId="{99AAA5CA-F9A7-4BB1-87CE-6C065E0FA998}" type="pres">
      <dgm:prSet presAssocID="{D9ECFFA6-A98E-4EA4-8595-0BF3DA2206B4}" presName="composite2" presStyleCnt="0"/>
      <dgm:spPr/>
    </dgm:pt>
    <dgm:pt modelId="{C02568FB-A50A-4D51-8CE5-32420ACC1C4A}" type="pres">
      <dgm:prSet presAssocID="{D9ECFFA6-A98E-4EA4-8595-0BF3DA2206B4}" presName="background2" presStyleLbl="node2" presStyleIdx="2" presStyleCnt="3"/>
      <dgm:spPr/>
    </dgm:pt>
    <dgm:pt modelId="{02A92DCB-C316-447F-81EA-10747B18D8E8}" type="pres">
      <dgm:prSet presAssocID="{D9ECFFA6-A98E-4EA4-8595-0BF3DA2206B4}" presName="text2" presStyleLbl="fgAcc2" presStyleIdx="2" presStyleCnt="3" custScaleX="11299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CDFD229-7C81-47B2-8FA5-813384C82E4E}" type="pres">
      <dgm:prSet presAssocID="{D9ECFFA6-A98E-4EA4-8595-0BF3DA2206B4}" presName="hierChild3" presStyleCnt="0"/>
      <dgm:spPr/>
    </dgm:pt>
  </dgm:ptLst>
  <dgm:cxnLst>
    <dgm:cxn modelId="{9919555B-C6EC-4F14-A659-44EF5FC0F001}" srcId="{0EE83125-E217-4F3C-8A06-75E1D8C81708}" destId="{6AFE3746-9739-4AE4-B14C-75BC00677C96}" srcOrd="1" destOrd="0" parTransId="{E4D5629B-14C5-4660-A8EC-991A8445302E}" sibTransId="{9ED7347F-5349-4FE4-B605-B3A37F4A1525}"/>
    <dgm:cxn modelId="{1E73EBA9-771C-41B6-BF4C-52E686BB5A4C}" type="presOf" srcId="{060CF5D8-9B05-4953-AF8D-63DB72F9600B}" destId="{3828941A-26BA-4584-844A-3FCD77314417}" srcOrd="0" destOrd="0" presId="urn:microsoft.com/office/officeart/2005/8/layout/hierarchy1"/>
    <dgm:cxn modelId="{E141B565-BC29-4E6C-ABC7-4031D97BF3D7}" type="presOf" srcId="{9C320A2A-5019-4F72-BF77-A1491DFA7EA5}" destId="{E2DD8F69-358C-4C99-A585-0C3280022B5E}" srcOrd="0" destOrd="0" presId="urn:microsoft.com/office/officeart/2005/8/layout/hierarchy1"/>
    <dgm:cxn modelId="{0D632508-987F-4316-930E-68FD69D96E2F}" type="presOf" srcId="{0EE83125-E217-4F3C-8A06-75E1D8C81708}" destId="{8E4D4A91-5B00-4DD7-98F3-0B8E35D8D545}" srcOrd="0" destOrd="0" presId="urn:microsoft.com/office/officeart/2005/8/layout/hierarchy1"/>
    <dgm:cxn modelId="{2C90A0ED-471D-43AB-8D82-CFFCC6F2264F}" srcId="{0EE83125-E217-4F3C-8A06-75E1D8C81708}" destId="{EFAD60D6-E2BC-4F1B-BFE3-8D4B528AEDD2}" srcOrd="0" destOrd="0" parTransId="{C5944DAB-E110-4C78-993E-7CA0BCE1EBB8}" sibTransId="{E8C0A04D-385C-4B29-85DE-F91526775251}"/>
    <dgm:cxn modelId="{CA9E6FE5-491C-4586-977A-92789D399633}" type="presOf" srcId="{6AFE3746-9739-4AE4-B14C-75BC00677C96}" destId="{33AE12E7-5E42-4232-819C-B8508D6EDA00}" srcOrd="0" destOrd="0" presId="urn:microsoft.com/office/officeart/2005/8/layout/hierarchy1"/>
    <dgm:cxn modelId="{E0056590-607F-4CAF-A29A-4EF2F37B8833}" type="presOf" srcId="{E4D5629B-14C5-4660-A8EC-991A8445302E}" destId="{BE3FEE21-12F9-4A06-91B7-BE22D4FF090A}" srcOrd="0" destOrd="0" presId="urn:microsoft.com/office/officeart/2005/8/layout/hierarchy1"/>
    <dgm:cxn modelId="{4B22D5B7-498E-4D6D-B5A5-2E4FD5A684B1}" type="presOf" srcId="{D9ECFFA6-A98E-4EA4-8595-0BF3DA2206B4}" destId="{02A92DCB-C316-447F-81EA-10747B18D8E8}" srcOrd="0" destOrd="0" presId="urn:microsoft.com/office/officeart/2005/8/layout/hierarchy1"/>
    <dgm:cxn modelId="{F5AE4A11-F8BA-46BF-B03A-CD685C0F1DA2}" type="presOf" srcId="{C5944DAB-E110-4C78-993E-7CA0BCE1EBB8}" destId="{6EE9B5C2-C2B6-48F8-8C89-78B7DA7DA6FD}" srcOrd="0" destOrd="0" presId="urn:microsoft.com/office/officeart/2005/8/layout/hierarchy1"/>
    <dgm:cxn modelId="{0F172C10-F872-48BE-AE98-30DBB68BABED}" srcId="{9C320A2A-5019-4F72-BF77-A1491DFA7EA5}" destId="{0EE83125-E217-4F3C-8A06-75E1D8C81708}" srcOrd="0" destOrd="0" parTransId="{7A154AE7-72A1-464A-9609-306C9FBD76BC}" sibTransId="{34E96A07-537F-42FE-93DA-A64657F29C65}"/>
    <dgm:cxn modelId="{0E13B2AA-9F9D-4B6E-869C-DAD2A988446A}" srcId="{0EE83125-E217-4F3C-8A06-75E1D8C81708}" destId="{D9ECFFA6-A98E-4EA4-8595-0BF3DA2206B4}" srcOrd="2" destOrd="0" parTransId="{060CF5D8-9B05-4953-AF8D-63DB72F9600B}" sibTransId="{9B797E7C-1379-4A40-BF9D-FCB56E802D68}"/>
    <dgm:cxn modelId="{EFA52420-0BF2-47E6-B993-99EB4058F817}" type="presOf" srcId="{EFAD60D6-E2BC-4F1B-BFE3-8D4B528AEDD2}" destId="{AD5EF3EA-7D5B-40E2-B0AB-139D95C0FE2D}" srcOrd="0" destOrd="0" presId="urn:microsoft.com/office/officeart/2005/8/layout/hierarchy1"/>
    <dgm:cxn modelId="{69D7135A-6592-4660-A12B-53AAE23F2C91}" type="presParOf" srcId="{E2DD8F69-358C-4C99-A585-0C3280022B5E}" destId="{71ED6F70-DA1F-45BD-915D-0A53776780A6}" srcOrd="0" destOrd="0" presId="urn:microsoft.com/office/officeart/2005/8/layout/hierarchy1"/>
    <dgm:cxn modelId="{7AD00CF2-8B68-4ED4-A583-5A865CBF764B}" type="presParOf" srcId="{71ED6F70-DA1F-45BD-915D-0A53776780A6}" destId="{E722243B-FE7C-487A-A97A-512A8AE94AF5}" srcOrd="0" destOrd="0" presId="urn:microsoft.com/office/officeart/2005/8/layout/hierarchy1"/>
    <dgm:cxn modelId="{B0AE162D-9545-48C4-B2E2-53B9484F852D}" type="presParOf" srcId="{E722243B-FE7C-487A-A97A-512A8AE94AF5}" destId="{CBF92026-234E-45CF-B421-E2B67588C885}" srcOrd="0" destOrd="0" presId="urn:microsoft.com/office/officeart/2005/8/layout/hierarchy1"/>
    <dgm:cxn modelId="{2A9E2A4F-35EF-477B-908A-B4EA34AC902F}" type="presParOf" srcId="{E722243B-FE7C-487A-A97A-512A8AE94AF5}" destId="{8E4D4A91-5B00-4DD7-98F3-0B8E35D8D545}" srcOrd="1" destOrd="0" presId="urn:microsoft.com/office/officeart/2005/8/layout/hierarchy1"/>
    <dgm:cxn modelId="{55E872C9-9E43-40C6-B933-6E0339EACB14}" type="presParOf" srcId="{71ED6F70-DA1F-45BD-915D-0A53776780A6}" destId="{5632D4D0-6045-408C-8FBC-472C156BDB40}" srcOrd="1" destOrd="0" presId="urn:microsoft.com/office/officeart/2005/8/layout/hierarchy1"/>
    <dgm:cxn modelId="{33EE9EA7-F527-4F35-9317-E6B28432A4FD}" type="presParOf" srcId="{5632D4D0-6045-408C-8FBC-472C156BDB40}" destId="{6EE9B5C2-C2B6-48F8-8C89-78B7DA7DA6FD}" srcOrd="0" destOrd="0" presId="urn:microsoft.com/office/officeart/2005/8/layout/hierarchy1"/>
    <dgm:cxn modelId="{B3A3F558-73CC-41D8-B368-70C7A135F8E4}" type="presParOf" srcId="{5632D4D0-6045-408C-8FBC-472C156BDB40}" destId="{2215276C-DC0D-4A17-8B63-327D98AC3911}" srcOrd="1" destOrd="0" presId="urn:microsoft.com/office/officeart/2005/8/layout/hierarchy1"/>
    <dgm:cxn modelId="{D02B1337-08DF-4187-ADA5-246F29A6CACB}" type="presParOf" srcId="{2215276C-DC0D-4A17-8B63-327D98AC3911}" destId="{6CFD0B8D-E000-43CB-8A32-1EA057C113B9}" srcOrd="0" destOrd="0" presId="urn:microsoft.com/office/officeart/2005/8/layout/hierarchy1"/>
    <dgm:cxn modelId="{1F490173-D6E7-4F62-AFF8-2B38D9EDBCA5}" type="presParOf" srcId="{6CFD0B8D-E000-43CB-8A32-1EA057C113B9}" destId="{282BCB3E-7385-409D-A563-60C909DDE0EF}" srcOrd="0" destOrd="0" presId="urn:microsoft.com/office/officeart/2005/8/layout/hierarchy1"/>
    <dgm:cxn modelId="{52789A4E-C04B-4BC3-8E3C-D6AD270AE12F}" type="presParOf" srcId="{6CFD0B8D-E000-43CB-8A32-1EA057C113B9}" destId="{AD5EF3EA-7D5B-40E2-B0AB-139D95C0FE2D}" srcOrd="1" destOrd="0" presId="urn:microsoft.com/office/officeart/2005/8/layout/hierarchy1"/>
    <dgm:cxn modelId="{61154135-3D22-4B3C-A4D4-5D9D195D761D}" type="presParOf" srcId="{2215276C-DC0D-4A17-8B63-327D98AC3911}" destId="{5893A09C-46A5-4D26-ADF6-E403C5AD820F}" srcOrd="1" destOrd="0" presId="urn:microsoft.com/office/officeart/2005/8/layout/hierarchy1"/>
    <dgm:cxn modelId="{C6BA860B-6E87-4A02-86E0-96B864DDD814}" type="presParOf" srcId="{5632D4D0-6045-408C-8FBC-472C156BDB40}" destId="{BE3FEE21-12F9-4A06-91B7-BE22D4FF090A}" srcOrd="2" destOrd="0" presId="urn:microsoft.com/office/officeart/2005/8/layout/hierarchy1"/>
    <dgm:cxn modelId="{5DFE541B-2905-4744-B23E-F0F5EAD5BAA9}" type="presParOf" srcId="{5632D4D0-6045-408C-8FBC-472C156BDB40}" destId="{15757F12-5924-434D-92A9-55F3A8AFAAC7}" srcOrd="3" destOrd="0" presId="urn:microsoft.com/office/officeart/2005/8/layout/hierarchy1"/>
    <dgm:cxn modelId="{A775FB90-2A14-46A9-9FB8-916F9B6683C7}" type="presParOf" srcId="{15757F12-5924-434D-92A9-55F3A8AFAAC7}" destId="{2C65E263-F838-4C1F-9213-9D066DF28976}" srcOrd="0" destOrd="0" presId="urn:microsoft.com/office/officeart/2005/8/layout/hierarchy1"/>
    <dgm:cxn modelId="{3F234E85-CF28-49BE-B919-F92E613951F7}" type="presParOf" srcId="{2C65E263-F838-4C1F-9213-9D066DF28976}" destId="{161C26AA-8547-47B1-8AA2-4D2B3120CA74}" srcOrd="0" destOrd="0" presId="urn:microsoft.com/office/officeart/2005/8/layout/hierarchy1"/>
    <dgm:cxn modelId="{C89B7107-C150-4EB9-A015-8AE308681B19}" type="presParOf" srcId="{2C65E263-F838-4C1F-9213-9D066DF28976}" destId="{33AE12E7-5E42-4232-819C-B8508D6EDA00}" srcOrd="1" destOrd="0" presId="urn:microsoft.com/office/officeart/2005/8/layout/hierarchy1"/>
    <dgm:cxn modelId="{FC0CE57C-C06D-4C61-AD79-999379FE55B8}" type="presParOf" srcId="{15757F12-5924-434D-92A9-55F3A8AFAAC7}" destId="{14245E8D-B0F5-447C-8C2D-FEEB5729341A}" srcOrd="1" destOrd="0" presId="urn:microsoft.com/office/officeart/2005/8/layout/hierarchy1"/>
    <dgm:cxn modelId="{2B0E4428-EA77-46DA-90A2-1697057AF784}" type="presParOf" srcId="{5632D4D0-6045-408C-8FBC-472C156BDB40}" destId="{3828941A-26BA-4584-844A-3FCD77314417}" srcOrd="4" destOrd="0" presId="urn:microsoft.com/office/officeart/2005/8/layout/hierarchy1"/>
    <dgm:cxn modelId="{56780B29-D17C-4650-992B-8B0ABD08F335}" type="presParOf" srcId="{5632D4D0-6045-408C-8FBC-472C156BDB40}" destId="{FD183090-3428-43DA-B6A0-3C2689DB2DC3}" srcOrd="5" destOrd="0" presId="urn:microsoft.com/office/officeart/2005/8/layout/hierarchy1"/>
    <dgm:cxn modelId="{DD6C300D-EFE8-4ABF-969B-B86E71994C5A}" type="presParOf" srcId="{FD183090-3428-43DA-B6A0-3C2689DB2DC3}" destId="{99AAA5CA-F9A7-4BB1-87CE-6C065E0FA998}" srcOrd="0" destOrd="0" presId="urn:microsoft.com/office/officeart/2005/8/layout/hierarchy1"/>
    <dgm:cxn modelId="{6240ADF1-7025-4C41-B984-6218006420AF}" type="presParOf" srcId="{99AAA5CA-F9A7-4BB1-87CE-6C065E0FA998}" destId="{C02568FB-A50A-4D51-8CE5-32420ACC1C4A}" srcOrd="0" destOrd="0" presId="urn:microsoft.com/office/officeart/2005/8/layout/hierarchy1"/>
    <dgm:cxn modelId="{41F90F07-6183-4E6A-9394-534E4A1549C5}" type="presParOf" srcId="{99AAA5CA-F9A7-4BB1-87CE-6C065E0FA998}" destId="{02A92DCB-C316-447F-81EA-10747B18D8E8}" srcOrd="1" destOrd="0" presId="urn:microsoft.com/office/officeart/2005/8/layout/hierarchy1"/>
    <dgm:cxn modelId="{B5BDF498-54D4-4032-857C-2BE040D0688C}" type="presParOf" srcId="{FD183090-3428-43DA-B6A0-3C2689DB2DC3}" destId="{1CDFD229-7C81-47B2-8FA5-813384C82E4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C5256-B361-4D35-A0FB-15FAFF54881C}">
      <dsp:nvSpPr>
        <dsp:cNvPr id="0" name=""/>
        <dsp:cNvSpPr/>
      </dsp:nvSpPr>
      <dsp:spPr>
        <a:xfrm>
          <a:off x="4060250" y="1385069"/>
          <a:ext cx="3141886" cy="285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604"/>
              </a:lnTo>
              <a:lnTo>
                <a:pt x="3141886" y="194604"/>
              </a:lnTo>
              <a:lnTo>
                <a:pt x="3141886" y="28556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C61E3-6765-49F4-9CEE-BEA58095C0AA}">
      <dsp:nvSpPr>
        <dsp:cNvPr id="0" name=""/>
        <dsp:cNvSpPr/>
      </dsp:nvSpPr>
      <dsp:spPr>
        <a:xfrm>
          <a:off x="4060250" y="1385069"/>
          <a:ext cx="1250712" cy="285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604"/>
              </a:lnTo>
              <a:lnTo>
                <a:pt x="1250712" y="194604"/>
              </a:lnTo>
              <a:lnTo>
                <a:pt x="1250712" y="28556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C0654-82F8-4092-9B4A-2446655E3159}">
      <dsp:nvSpPr>
        <dsp:cNvPr id="0" name=""/>
        <dsp:cNvSpPr/>
      </dsp:nvSpPr>
      <dsp:spPr>
        <a:xfrm>
          <a:off x="3317786" y="1385069"/>
          <a:ext cx="742464" cy="285565"/>
        </a:xfrm>
        <a:custGeom>
          <a:avLst/>
          <a:gdLst/>
          <a:ahLst/>
          <a:cxnLst/>
          <a:rect l="0" t="0" r="0" b="0"/>
          <a:pathLst>
            <a:path>
              <a:moveTo>
                <a:pt x="742464" y="0"/>
              </a:moveTo>
              <a:lnTo>
                <a:pt x="742464" y="194604"/>
              </a:lnTo>
              <a:lnTo>
                <a:pt x="0" y="194604"/>
              </a:lnTo>
              <a:lnTo>
                <a:pt x="0" y="28556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120075-7750-40AF-8DAC-5BFBE2F565C0}">
      <dsp:nvSpPr>
        <dsp:cNvPr id="0" name=""/>
        <dsp:cNvSpPr/>
      </dsp:nvSpPr>
      <dsp:spPr>
        <a:xfrm>
          <a:off x="1042651" y="1385069"/>
          <a:ext cx="3017599" cy="285565"/>
        </a:xfrm>
        <a:custGeom>
          <a:avLst/>
          <a:gdLst/>
          <a:ahLst/>
          <a:cxnLst/>
          <a:rect l="0" t="0" r="0" b="0"/>
          <a:pathLst>
            <a:path>
              <a:moveTo>
                <a:pt x="3017599" y="0"/>
              </a:moveTo>
              <a:lnTo>
                <a:pt x="3017599" y="194604"/>
              </a:lnTo>
              <a:lnTo>
                <a:pt x="0" y="194604"/>
              </a:lnTo>
              <a:lnTo>
                <a:pt x="0" y="28556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AA496-726F-4439-9612-C2CB1735F82D}">
      <dsp:nvSpPr>
        <dsp:cNvPr id="0" name=""/>
        <dsp:cNvSpPr/>
      </dsp:nvSpPr>
      <dsp:spPr>
        <a:xfrm>
          <a:off x="2516043" y="301262"/>
          <a:ext cx="3088414" cy="10838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6DB22-62C5-46CB-8E90-49A7D1B09623}">
      <dsp:nvSpPr>
        <dsp:cNvPr id="0" name=""/>
        <dsp:cNvSpPr/>
      </dsp:nvSpPr>
      <dsp:spPr>
        <a:xfrm>
          <a:off x="2625141" y="404905"/>
          <a:ext cx="3088414" cy="1083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ym typeface="Arial"/>
            </a:rPr>
            <a:t>Faktor-Faktor</a:t>
          </a:r>
          <a:r>
            <a:rPr lang="en-US" sz="2000" b="1" kern="1200" dirty="0" smtClean="0">
              <a:sym typeface="Arial"/>
            </a:rPr>
            <a:t> yang </a:t>
          </a:r>
          <a:r>
            <a:rPr lang="en-US" sz="2000" b="1" kern="1200" dirty="0" err="1" smtClean="0">
              <a:sym typeface="Arial"/>
            </a:rPr>
            <a:t>Harus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Diperhatikan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Karyawan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untuk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Tampil</a:t>
          </a:r>
          <a:r>
            <a:rPr lang="en-US" sz="2000" b="1" kern="1200" dirty="0" smtClean="0">
              <a:sym typeface="Arial"/>
            </a:rPr>
            <a:t> Prima</a:t>
          </a:r>
          <a:endParaRPr lang="en-US" sz="2000" b="1" kern="1200" dirty="0"/>
        </a:p>
      </dsp:txBody>
      <dsp:txXfrm>
        <a:off x="2656885" y="436649"/>
        <a:ext cx="3024926" cy="1020319"/>
      </dsp:txXfrm>
    </dsp:sp>
    <dsp:sp modelId="{24FA364C-4F49-4B66-81B3-F262DD0B0975}">
      <dsp:nvSpPr>
        <dsp:cNvPr id="0" name=""/>
        <dsp:cNvSpPr/>
      </dsp:nvSpPr>
      <dsp:spPr>
        <a:xfrm>
          <a:off x="3040" y="1670634"/>
          <a:ext cx="2079222" cy="19418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01DFB-CC3B-460E-B8C5-81A8AEE83B27}">
      <dsp:nvSpPr>
        <dsp:cNvPr id="0" name=""/>
        <dsp:cNvSpPr/>
      </dsp:nvSpPr>
      <dsp:spPr>
        <a:xfrm>
          <a:off x="112138" y="1774278"/>
          <a:ext cx="2079222" cy="19418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Menjaga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kesehatan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tubuh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makanan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bergizi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olahraga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istirahat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cukup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69013" y="1831153"/>
        <a:ext cx="1965472" cy="1828121"/>
      </dsp:txXfrm>
    </dsp:sp>
    <dsp:sp modelId="{9ECAEA37-043D-4CB3-8107-9A7342360186}">
      <dsp:nvSpPr>
        <dsp:cNvPr id="0" name=""/>
        <dsp:cNvSpPr/>
      </dsp:nvSpPr>
      <dsp:spPr>
        <a:xfrm>
          <a:off x="2300459" y="1670634"/>
          <a:ext cx="2034654" cy="2242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6C4C0E-55B3-4CF9-8524-DE7FF0D33473}">
      <dsp:nvSpPr>
        <dsp:cNvPr id="0" name=""/>
        <dsp:cNvSpPr/>
      </dsp:nvSpPr>
      <dsp:spPr>
        <a:xfrm>
          <a:off x="2409557" y="1774278"/>
          <a:ext cx="2034654" cy="22424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Merawat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anggota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tubuh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perawatan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rambut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wajah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tangan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kaki, </a:t>
          </a:r>
          <a:r>
            <a:rPr lang="en-US" sz="2000" kern="1200" dirty="0" err="1" smtClean="0"/>
            <a:t>serta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napas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badan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2469150" y="1833871"/>
        <a:ext cx="1915468" cy="2123273"/>
      </dsp:txXfrm>
    </dsp:sp>
    <dsp:sp modelId="{5F87A762-971B-4B77-A60E-FAE5EDA54715}">
      <dsp:nvSpPr>
        <dsp:cNvPr id="0" name=""/>
        <dsp:cNvSpPr/>
      </dsp:nvSpPr>
      <dsp:spPr>
        <a:xfrm>
          <a:off x="4553310" y="1670634"/>
          <a:ext cx="1515305" cy="11805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49273C-AD13-49A1-88DD-EE6FB5FF1BF4}">
      <dsp:nvSpPr>
        <dsp:cNvPr id="0" name=""/>
        <dsp:cNvSpPr/>
      </dsp:nvSpPr>
      <dsp:spPr>
        <a:xfrm>
          <a:off x="4662409" y="1774278"/>
          <a:ext cx="1515305" cy="11805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Berbusana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serasi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tepat</a:t>
          </a:r>
          <a:endParaRPr lang="en-US" sz="2000" kern="1200" dirty="0"/>
        </a:p>
      </dsp:txBody>
      <dsp:txXfrm>
        <a:off x="4696987" y="1808856"/>
        <a:ext cx="1446149" cy="1111411"/>
      </dsp:txXfrm>
    </dsp:sp>
    <dsp:sp modelId="{63FE64CA-BC19-476E-8182-82C2998E30E3}">
      <dsp:nvSpPr>
        <dsp:cNvPr id="0" name=""/>
        <dsp:cNvSpPr/>
      </dsp:nvSpPr>
      <dsp:spPr>
        <a:xfrm>
          <a:off x="6286813" y="1670634"/>
          <a:ext cx="1830648" cy="11013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A26B07-1963-4226-BA53-5D5D58227968}">
      <dsp:nvSpPr>
        <dsp:cNvPr id="0" name=""/>
        <dsp:cNvSpPr/>
      </dsp:nvSpPr>
      <dsp:spPr>
        <a:xfrm>
          <a:off x="6395911" y="1774278"/>
          <a:ext cx="1830648" cy="11013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Menggunakan</a:t>
          </a:r>
          <a:r>
            <a:rPr lang="en-US" sz="2000" kern="1200" dirty="0" smtClean="0"/>
            <a:t> </a:t>
          </a:r>
          <a:r>
            <a:rPr lang="en-US" sz="2000" i="1" kern="1200" dirty="0" smtClean="0"/>
            <a:t>make up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aksesori</a:t>
          </a:r>
          <a:endParaRPr lang="en-US" sz="2000" kern="1200" dirty="0"/>
        </a:p>
      </dsp:txBody>
      <dsp:txXfrm>
        <a:off x="6428170" y="1806537"/>
        <a:ext cx="1766130" cy="1036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C0DD4A-7952-409F-BA7D-88012C008751}">
      <dsp:nvSpPr>
        <dsp:cNvPr id="0" name=""/>
        <dsp:cNvSpPr/>
      </dsp:nvSpPr>
      <dsp:spPr>
        <a:xfrm>
          <a:off x="-4019592" y="-617031"/>
          <a:ext cx="4790062" cy="4790062"/>
        </a:xfrm>
        <a:prstGeom prst="blockArc">
          <a:avLst>
            <a:gd name="adj1" fmla="val 18900000"/>
            <a:gd name="adj2" fmla="val 2700000"/>
            <a:gd name="adj3" fmla="val 451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5097D8-D09C-4637-A6C0-EC015C2C0CC3}">
      <dsp:nvSpPr>
        <dsp:cNvPr id="0" name=""/>
        <dsp:cNvSpPr/>
      </dsp:nvSpPr>
      <dsp:spPr>
        <a:xfrm>
          <a:off x="337595" y="222178"/>
          <a:ext cx="5863640" cy="44464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3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Menginformasikan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informing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37595" y="222178"/>
        <a:ext cx="5863640" cy="444642"/>
      </dsp:txXfrm>
    </dsp:sp>
    <dsp:sp modelId="{F0E7C676-5A1E-4B18-8688-5AD3CB064F7A}">
      <dsp:nvSpPr>
        <dsp:cNvPr id="0" name=""/>
        <dsp:cNvSpPr/>
      </dsp:nvSpPr>
      <dsp:spPr>
        <a:xfrm>
          <a:off x="59694" y="166598"/>
          <a:ext cx="555802" cy="5558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4FBC31-F9B2-456B-B04E-C9307C130B24}">
      <dsp:nvSpPr>
        <dsp:cNvPr id="0" name=""/>
        <dsp:cNvSpPr/>
      </dsp:nvSpPr>
      <dsp:spPr>
        <a:xfrm>
          <a:off x="656213" y="888928"/>
          <a:ext cx="5545023" cy="444642"/>
        </a:xfrm>
        <a:prstGeom prst="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3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Membujuk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memengaruhi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persuading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656213" y="888928"/>
        <a:ext cx="5545023" cy="444642"/>
      </dsp:txXfrm>
    </dsp:sp>
    <dsp:sp modelId="{693BAD1C-ABDC-493F-AA5A-9B9398B4EB87}">
      <dsp:nvSpPr>
        <dsp:cNvPr id="0" name=""/>
        <dsp:cNvSpPr/>
      </dsp:nvSpPr>
      <dsp:spPr>
        <a:xfrm>
          <a:off x="378312" y="833348"/>
          <a:ext cx="555802" cy="5558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250F3A-5C87-43DD-A660-AC21DAB40EC1}">
      <dsp:nvSpPr>
        <dsp:cNvPr id="0" name=""/>
        <dsp:cNvSpPr/>
      </dsp:nvSpPr>
      <dsp:spPr>
        <a:xfrm>
          <a:off x="754003" y="1555678"/>
          <a:ext cx="5447233" cy="444642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3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Mengingatkan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reminding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754003" y="1555678"/>
        <a:ext cx="5447233" cy="444642"/>
      </dsp:txXfrm>
    </dsp:sp>
    <dsp:sp modelId="{632A525C-8576-44B2-BF92-C56957E13C25}">
      <dsp:nvSpPr>
        <dsp:cNvPr id="0" name=""/>
        <dsp:cNvSpPr/>
      </dsp:nvSpPr>
      <dsp:spPr>
        <a:xfrm>
          <a:off x="476102" y="1500098"/>
          <a:ext cx="555802" cy="5558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E466F9-D66A-464C-9A5F-7D584C473AF7}">
      <dsp:nvSpPr>
        <dsp:cNvPr id="0" name=""/>
        <dsp:cNvSpPr/>
      </dsp:nvSpPr>
      <dsp:spPr>
        <a:xfrm>
          <a:off x="656213" y="2222428"/>
          <a:ext cx="5545023" cy="444642"/>
        </a:xfrm>
        <a:prstGeom prst="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3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Memberikan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nilai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tambah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adding value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656213" y="2222428"/>
        <a:ext cx="5545023" cy="444642"/>
      </dsp:txXfrm>
    </dsp:sp>
    <dsp:sp modelId="{0FFDCB2E-EA74-41D8-AE7D-48CA4BEB8D20}">
      <dsp:nvSpPr>
        <dsp:cNvPr id="0" name=""/>
        <dsp:cNvSpPr/>
      </dsp:nvSpPr>
      <dsp:spPr>
        <a:xfrm>
          <a:off x="378312" y="2166847"/>
          <a:ext cx="555802" cy="5558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971B2A-4AC7-476F-95B7-450BCAE35EEF}">
      <dsp:nvSpPr>
        <dsp:cNvPr id="0" name=""/>
        <dsp:cNvSpPr/>
      </dsp:nvSpPr>
      <dsp:spPr>
        <a:xfrm>
          <a:off x="337595" y="2889178"/>
          <a:ext cx="5863640" cy="444642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3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Mendampingi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assisting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37595" y="2889178"/>
        <a:ext cx="5863640" cy="444642"/>
      </dsp:txXfrm>
    </dsp:sp>
    <dsp:sp modelId="{31E2614E-4B11-40C1-A59C-0A752226B7AF}">
      <dsp:nvSpPr>
        <dsp:cNvPr id="0" name=""/>
        <dsp:cNvSpPr/>
      </dsp:nvSpPr>
      <dsp:spPr>
        <a:xfrm>
          <a:off x="59694" y="2833597"/>
          <a:ext cx="555802" cy="5558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28941A-26BA-4584-844A-3FCD77314417}">
      <dsp:nvSpPr>
        <dsp:cNvPr id="0" name=""/>
        <dsp:cNvSpPr/>
      </dsp:nvSpPr>
      <dsp:spPr>
        <a:xfrm>
          <a:off x="3552765" y="536607"/>
          <a:ext cx="2486306" cy="548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997"/>
              </a:lnTo>
              <a:lnTo>
                <a:pt x="2486306" y="373997"/>
              </a:lnTo>
              <a:lnTo>
                <a:pt x="2486306" y="5488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FEE21-12F9-4A06-91B7-BE22D4FF090A}">
      <dsp:nvSpPr>
        <dsp:cNvPr id="0" name=""/>
        <dsp:cNvSpPr/>
      </dsp:nvSpPr>
      <dsp:spPr>
        <a:xfrm>
          <a:off x="3477324" y="536607"/>
          <a:ext cx="91440" cy="548808"/>
        </a:xfrm>
        <a:custGeom>
          <a:avLst/>
          <a:gdLst/>
          <a:ahLst/>
          <a:cxnLst/>
          <a:rect l="0" t="0" r="0" b="0"/>
          <a:pathLst>
            <a:path>
              <a:moveTo>
                <a:pt x="75440" y="0"/>
              </a:moveTo>
              <a:lnTo>
                <a:pt x="75440" y="373997"/>
              </a:lnTo>
              <a:lnTo>
                <a:pt x="45720" y="373997"/>
              </a:lnTo>
              <a:lnTo>
                <a:pt x="45720" y="5488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E9B5C2-C2B6-48F8-8C89-78B7DA7DA6FD}">
      <dsp:nvSpPr>
        <dsp:cNvPr id="0" name=""/>
        <dsp:cNvSpPr/>
      </dsp:nvSpPr>
      <dsp:spPr>
        <a:xfrm>
          <a:off x="1036738" y="536607"/>
          <a:ext cx="2516026" cy="548808"/>
        </a:xfrm>
        <a:custGeom>
          <a:avLst/>
          <a:gdLst/>
          <a:ahLst/>
          <a:cxnLst/>
          <a:rect l="0" t="0" r="0" b="0"/>
          <a:pathLst>
            <a:path>
              <a:moveTo>
                <a:pt x="2516026" y="0"/>
              </a:moveTo>
              <a:lnTo>
                <a:pt x="2516026" y="373997"/>
              </a:lnTo>
              <a:lnTo>
                <a:pt x="0" y="373997"/>
              </a:lnTo>
              <a:lnTo>
                <a:pt x="0" y="5488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92026-234E-45CF-B421-E2B67588C885}">
      <dsp:nvSpPr>
        <dsp:cNvPr id="0" name=""/>
        <dsp:cNvSpPr/>
      </dsp:nvSpPr>
      <dsp:spPr>
        <a:xfrm>
          <a:off x="2194242" y="82539"/>
          <a:ext cx="2717046" cy="4540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D4A91-5B00-4DD7-98F3-0B8E35D8D545}">
      <dsp:nvSpPr>
        <dsp:cNvPr id="0" name=""/>
        <dsp:cNvSpPr/>
      </dsp:nvSpPr>
      <dsp:spPr>
        <a:xfrm>
          <a:off x="2403911" y="281724"/>
          <a:ext cx="2717046" cy="4540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Ciri-Ciri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Bahasa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Iklan</a:t>
          </a:r>
          <a:endParaRPr lang="en-US" sz="2000" kern="1200" dirty="0"/>
        </a:p>
      </dsp:txBody>
      <dsp:txXfrm>
        <a:off x="2417210" y="295023"/>
        <a:ext cx="2690448" cy="427470"/>
      </dsp:txXfrm>
    </dsp:sp>
    <dsp:sp modelId="{282BCB3E-7385-409D-A563-60C909DDE0EF}">
      <dsp:nvSpPr>
        <dsp:cNvPr id="0" name=""/>
        <dsp:cNvSpPr/>
      </dsp:nvSpPr>
      <dsp:spPr>
        <a:xfrm>
          <a:off x="301" y="1085416"/>
          <a:ext cx="2072874" cy="119825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EF3EA-7D5B-40E2-B0AB-139D95C0FE2D}">
      <dsp:nvSpPr>
        <dsp:cNvPr id="0" name=""/>
        <dsp:cNvSpPr/>
      </dsp:nvSpPr>
      <dsp:spPr>
        <a:xfrm>
          <a:off x="209970" y="1284601"/>
          <a:ext cx="2072874" cy="1198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Menggunakan</a:t>
          </a:r>
          <a:r>
            <a:rPr lang="en-US" sz="2000" kern="1200" dirty="0" smtClean="0"/>
            <a:t> slogan</a:t>
          </a:r>
          <a:endParaRPr lang="en-US" sz="2000" kern="1200" dirty="0"/>
        </a:p>
      </dsp:txBody>
      <dsp:txXfrm>
        <a:off x="245066" y="1319697"/>
        <a:ext cx="2002682" cy="1128066"/>
      </dsp:txXfrm>
    </dsp:sp>
    <dsp:sp modelId="{161C26AA-8547-47B1-8AA2-4D2B3120CA74}">
      <dsp:nvSpPr>
        <dsp:cNvPr id="0" name=""/>
        <dsp:cNvSpPr/>
      </dsp:nvSpPr>
      <dsp:spPr>
        <a:xfrm>
          <a:off x="2492514" y="1085416"/>
          <a:ext cx="2061061" cy="119825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AE12E7-5E42-4232-819C-B8508D6EDA00}">
      <dsp:nvSpPr>
        <dsp:cNvPr id="0" name=""/>
        <dsp:cNvSpPr/>
      </dsp:nvSpPr>
      <dsp:spPr>
        <a:xfrm>
          <a:off x="2702183" y="1284601"/>
          <a:ext cx="2061061" cy="1198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Menggunakan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kalimat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persuasif</a:t>
          </a:r>
          <a:endParaRPr lang="en-US" sz="2000" kern="1200" dirty="0"/>
        </a:p>
      </dsp:txBody>
      <dsp:txXfrm>
        <a:off x="2737279" y="1319697"/>
        <a:ext cx="1990869" cy="1128066"/>
      </dsp:txXfrm>
    </dsp:sp>
    <dsp:sp modelId="{C02568FB-A50A-4D51-8CE5-32420ACC1C4A}">
      <dsp:nvSpPr>
        <dsp:cNvPr id="0" name=""/>
        <dsp:cNvSpPr/>
      </dsp:nvSpPr>
      <dsp:spPr>
        <a:xfrm>
          <a:off x="4972913" y="1085416"/>
          <a:ext cx="2132315" cy="119825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92DCB-C316-447F-81EA-10747B18D8E8}">
      <dsp:nvSpPr>
        <dsp:cNvPr id="0" name=""/>
        <dsp:cNvSpPr/>
      </dsp:nvSpPr>
      <dsp:spPr>
        <a:xfrm>
          <a:off x="5182582" y="1284601"/>
          <a:ext cx="2132315" cy="1198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Menggunakan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subjek</a:t>
          </a:r>
          <a:r>
            <a:rPr lang="en-US" sz="2000" kern="1200" dirty="0" smtClean="0"/>
            <a:t> orang </a:t>
          </a:r>
          <a:r>
            <a:rPr lang="en-US" sz="2000" kern="1200" dirty="0" err="1" smtClean="0"/>
            <a:t>pertama</a:t>
          </a:r>
          <a:endParaRPr lang="en-US" sz="2000" kern="1200" dirty="0"/>
        </a:p>
      </dsp:txBody>
      <dsp:txXfrm>
        <a:off x="5217678" y="1319697"/>
        <a:ext cx="2062123" cy="112806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A2570-E017-4FB7-B3EB-85381200A568}">
      <dsp:nvSpPr>
        <dsp:cNvPr id="0" name=""/>
        <dsp:cNvSpPr/>
      </dsp:nvSpPr>
      <dsp:spPr>
        <a:xfrm>
          <a:off x="4080795" y="2165344"/>
          <a:ext cx="3185983" cy="336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597"/>
              </a:lnTo>
              <a:lnTo>
                <a:pt x="3185983" y="172597"/>
              </a:lnTo>
              <a:lnTo>
                <a:pt x="3185983" y="33680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2C858-E9FE-4837-AEA6-447C21622C38}">
      <dsp:nvSpPr>
        <dsp:cNvPr id="0" name=""/>
        <dsp:cNvSpPr/>
      </dsp:nvSpPr>
      <dsp:spPr>
        <a:xfrm>
          <a:off x="4080795" y="2165344"/>
          <a:ext cx="1069886" cy="336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597"/>
              </a:lnTo>
              <a:lnTo>
                <a:pt x="1069886" y="172597"/>
              </a:lnTo>
              <a:lnTo>
                <a:pt x="1069886" y="33680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F91DE-74C2-4B2C-AA24-BB879AFA0033}">
      <dsp:nvSpPr>
        <dsp:cNvPr id="0" name=""/>
        <dsp:cNvSpPr/>
      </dsp:nvSpPr>
      <dsp:spPr>
        <a:xfrm>
          <a:off x="3034585" y="2165344"/>
          <a:ext cx="1046210" cy="336809"/>
        </a:xfrm>
        <a:custGeom>
          <a:avLst/>
          <a:gdLst/>
          <a:ahLst/>
          <a:cxnLst/>
          <a:rect l="0" t="0" r="0" b="0"/>
          <a:pathLst>
            <a:path>
              <a:moveTo>
                <a:pt x="1046210" y="0"/>
              </a:moveTo>
              <a:lnTo>
                <a:pt x="1046210" y="172597"/>
              </a:lnTo>
              <a:lnTo>
                <a:pt x="0" y="172597"/>
              </a:lnTo>
              <a:lnTo>
                <a:pt x="0" y="33680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5D8B2-6CF2-477F-A7F9-FC30535C888D}">
      <dsp:nvSpPr>
        <dsp:cNvPr id="0" name=""/>
        <dsp:cNvSpPr/>
      </dsp:nvSpPr>
      <dsp:spPr>
        <a:xfrm>
          <a:off x="918488" y="2165344"/>
          <a:ext cx="3162307" cy="336809"/>
        </a:xfrm>
        <a:custGeom>
          <a:avLst/>
          <a:gdLst/>
          <a:ahLst/>
          <a:cxnLst/>
          <a:rect l="0" t="0" r="0" b="0"/>
          <a:pathLst>
            <a:path>
              <a:moveTo>
                <a:pt x="3162307" y="0"/>
              </a:moveTo>
              <a:lnTo>
                <a:pt x="3162307" y="172597"/>
              </a:lnTo>
              <a:lnTo>
                <a:pt x="0" y="172597"/>
              </a:lnTo>
              <a:lnTo>
                <a:pt x="0" y="33680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6190F4-E4AD-435E-B125-9F27DA5B765C}">
      <dsp:nvSpPr>
        <dsp:cNvPr id="0" name=""/>
        <dsp:cNvSpPr/>
      </dsp:nvSpPr>
      <dsp:spPr>
        <a:xfrm>
          <a:off x="2385730" y="1168563"/>
          <a:ext cx="3390130" cy="9967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9309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/>
            <a:t>Jenis-Jenis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Iklan</a:t>
          </a:r>
          <a:r>
            <a:rPr lang="en-US" sz="2000" b="1" kern="1200" dirty="0" smtClean="0"/>
            <a:t> Media </a:t>
          </a:r>
          <a:r>
            <a:rPr lang="en-US" sz="2000" b="1" kern="1200" dirty="0" err="1" smtClean="0"/>
            <a:t>Cetak</a:t>
          </a:r>
          <a:endParaRPr lang="en-US" sz="2000" b="1" kern="1200" dirty="0"/>
        </a:p>
      </dsp:txBody>
      <dsp:txXfrm>
        <a:off x="2385730" y="1168563"/>
        <a:ext cx="3390130" cy="996781"/>
      </dsp:txXfrm>
    </dsp:sp>
    <dsp:sp modelId="{B8FBED9C-25F5-44A0-8D76-60DE76B9CE44}">
      <dsp:nvSpPr>
        <dsp:cNvPr id="0" name=""/>
        <dsp:cNvSpPr/>
      </dsp:nvSpPr>
      <dsp:spPr>
        <a:xfrm>
          <a:off x="2649301" y="1805577"/>
          <a:ext cx="3270768" cy="38797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649301" y="1805577"/>
        <a:ext cx="3270768" cy="387979"/>
      </dsp:txXfrm>
    </dsp:sp>
    <dsp:sp modelId="{1FD7C634-154B-43A4-9426-FCEF5E9A54E1}">
      <dsp:nvSpPr>
        <dsp:cNvPr id="0" name=""/>
        <dsp:cNvSpPr/>
      </dsp:nvSpPr>
      <dsp:spPr>
        <a:xfrm>
          <a:off x="84918" y="2502154"/>
          <a:ext cx="1667139" cy="12060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9309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Iklan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kolom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baris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koran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84918" y="2502154"/>
        <a:ext cx="1667139" cy="1206081"/>
      </dsp:txXfrm>
    </dsp:sp>
    <dsp:sp modelId="{CDF02C86-F502-4C44-8EDD-FD331BF7E241}">
      <dsp:nvSpPr>
        <dsp:cNvPr id="0" name=""/>
        <dsp:cNvSpPr/>
      </dsp:nvSpPr>
      <dsp:spPr>
        <a:xfrm>
          <a:off x="372165" y="3530047"/>
          <a:ext cx="1500425" cy="4020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72165" y="3530047"/>
        <a:ext cx="1500425" cy="402027"/>
      </dsp:txXfrm>
    </dsp:sp>
    <dsp:sp modelId="{8BB8B744-3566-4B22-8B20-B6AB9CB9DA9D}">
      <dsp:nvSpPr>
        <dsp:cNvPr id="0" name=""/>
        <dsp:cNvSpPr/>
      </dsp:nvSpPr>
      <dsp:spPr>
        <a:xfrm>
          <a:off x="2201015" y="2502154"/>
          <a:ext cx="1667139" cy="120608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9309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Brosur</a:t>
          </a:r>
          <a:endParaRPr lang="en-US" sz="2000" kern="1200" dirty="0"/>
        </a:p>
      </dsp:txBody>
      <dsp:txXfrm>
        <a:off x="2201015" y="2502154"/>
        <a:ext cx="1667139" cy="1206081"/>
      </dsp:txXfrm>
    </dsp:sp>
    <dsp:sp modelId="{F7687F44-F7A3-4E0E-B210-CF930ACF2CC6}">
      <dsp:nvSpPr>
        <dsp:cNvPr id="0" name=""/>
        <dsp:cNvSpPr/>
      </dsp:nvSpPr>
      <dsp:spPr>
        <a:xfrm>
          <a:off x="2488262" y="3530047"/>
          <a:ext cx="1500425" cy="4020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88262" y="3530047"/>
        <a:ext cx="1500425" cy="402027"/>
      </dsp:txXfrm>
    </dsp:sp>
    <dsp:sp modelId="{01952D83-DECC-4105-8979-1D8D63765395}">
      <dsp:nvSpPr>
        <dsp:cNvPr id="0" name=""/>
        <dsp:cNvSpPr/>
      </dsp:nvSpPr>
      <dsp:spPr>
        <a:xfrm>
          <a:off x="4317112" y="2502154"/>
          <a:ext cx="1667139" cy="12060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9309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Flyer </a:t>
          </a:r>
          <a:endParaRPr lang="en-US" sz="2000" i="1" kern="1200" dirty="0"/>
        </a:p>
      </dsp:txBody>
      <dsp:txXfrm>
        <a:off x="4317112" y="2502154"/>
        <a:ext cx="1667139" cy="1206081"/>
      </dsp:txXfrm>
    </dsp:sp>
    <dsp:sp modelId="{A4FAC999-289B-4829-906B-241A7A5F0CAD}">
      <dsp:nvSpPr>
        <dsp:cNvPr id="0" name=""/>
        <dsp:cNvSpPr/>
      </dsp:nvSpPr>
      <dsp:spPr>
        <a:xfrm>
          <a:off x="4604359" y="3530047"/>
          <a:ext cx="1500425" cy="4020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604359" y="3530047"/>
        <a:ext cx="1500425" cy="402027"/>
      </dsp:txXfrm>
    </dsp:sp>
    <dsp:sp modelId="{3080503A-FA81-4552-83B5-F843CDCF3806}">
      <dsp:nvSpPr>
        <dsp:cNvPr id="0" name=""/>
        <dsp:cNvSpPr/>
      </dsp:nvSpPr>
      <dsp:spPr>
        <a:xfrm>
          <a:off x="6433209" y="2502154"/>
          <a:ext cx="1667139" cy="120608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9309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Spanduk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baliho</a:t>
          </a:r>
          <a:endParaRPr lang="en-US" sz="2000" kern="1200" dirty="0"/>
        </a:p>
      </dsp:txBody>
      <dsp:txXfrm>
        <a:off x="6433209" y="2502154"/>
        <a:ext cx="1667139" cy="1206081"/>
      </dsp:txXfrm>
    </dsp:sp>
    <dsp:sp modelId="{445F32E2-C952-4BDF-A55C-DF0827F63D00}">
      <dsp:nvSpPr>
        <dsp:cNvPr id="0" name=""/>
        <dsp:cNvSpPr/>
      </dsp:nvSpPr>
      <dsp:spPr>
        <a:xfrm>
          <a:off x="6720456" y="3530047"/>
          <a:ext cx="1500425" cy="4020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6720456" y="3530047"/>
        <a:ext cx="1500425" cy="40202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88E5B6-D550-4CD1-8D8B-F04368249C0A}">
      <dsp:nvSpPr>
        <dsp:cNvPr id="0" name=""/>
        <dsp:cNvSpPr/>
      </dsp:nvSpPr>
      <dsp:spPr>
        <a:xfrm>
          <a:off x="721693" y="786034"/>
          <a:ext cx="3719225" cy="43755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23319-3249-43C3-A039-6467928EF309}">
      <dsp:nvSpPr>
        <dsp:cNvPr id="0" name=""/>
        <dsp:cNvSpPr/>
      </dsp:nvSpPr>
      <dsp:spPr>
        <a:xfrm>
          <a:off x="721693" y="950362"/>
          <a:ext cx="273227" cy="2732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E092F2-2A0F-4D67-8762-9DD99B3B400D}">
      <dsp:nvSpPr>
        <dsp:cNvPr id="0" name=""/>
        <dsp:cNvSpPr/>
      </dsp:nvSpPr>
      <dsp:spPr>
        <a:xfrm>
          <a:off x="721693" y="0"/>
          <a:ext cx="3719225" cy="786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Iklan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televisi</a:t>
          </a:r>
          <a:endParaRPr lang="en-US" sz="2000" kern="1200" dirty="0"/>
        </a:p>
      </dsp:txBody>
      <dsp:txXfrm>
        <a:off x="721693" y="0"/>
        <a:ext cx="3719225" cy="786034"/>
      </dsp:txXfrm>
    </dsp:sp>
    <dsp:sp modelId="{A1A7CD1D-0CDC-4AE9-9052-F97C8548B80B}">
      <dsp:nvSpPr>
        <dsp:cNvPr id="0" name=""/>
        <dsp:cNvSpPr/>
      </dsp:nvSpPr>
      <dsp:spPr>
        <a:xfrm>
          <a:off x="721693" y="2366466"/>
          <a:ext cx="273221" cy="2732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62FB32-4127-4849-BEDC-20E00A9860B7}">
      <dsp:nvSpPr>
        <dsp:cNvPr id="0" name=""/>
        <dsp:cNvSpPr/>
      </dsp:nvSpPr>
      <dsp:spPr>
        <a:xfrm>
          <a:off x="982039" y="1405419"/>
          <a:ext cx="3458879" cy="2195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Jenis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iklan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disiarkan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melalui</a:t>
          </a:r>
          <a:r>
            <a:rPr lang="en-US" sz="2000" kern="1200" dirty="0" smtClean="0"/>
            <a:t> media </a:t>
          </a:r>
          <a:r>
            <a:rPr lang="en-US" sz="2000" kern="1200" dirty="0" err="1" smtClean="0"/>
            <a:t>televisi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bentuk</a:t>
          </a:r>
          <a:r>
            <a:rPr lang="en-US" sz="2000" kern="1200" dirty="0" smtClean="0"/>
            <a:t> audiovisual. </a:t>
          </a:r>
          <a:r>
            <a:rPr lang="en-US" sz="2000" kern="1200" dirty="0" err="1" smtClean="0"/>
            <a:t>Jadi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mendengar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membaca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sekaligus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melihat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iklan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disiarkan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982039" y="1405419"/>
        <a:ext cx="3458879" cy="2195314"/>
      </dsp:txXfrm>
    </dsp:sp>
    <dsp:sp modelId="{847445C6-E43E-4CCA-BEC6-E481217C30E9}">
      <dsp:nvSpPr>
        <dsp:cNvPr id="0" name=""/>
        <dsp:cNvSpPr/>
      </dsp:nvSpPr>
      <dsp:spPr>
        <a:xfrm>
          <a:off x="4626880" y="786034"/>
          <a:ext cx="3719225" cy="437555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B83A35-9588-4603-946D-B3A310542B21}">
      <dsp:nvSpPr>
        <dsp:cNvPr id="0" name=""/>
        <dsp:cNvSpPr/>
      </dsp:nvSpPr>
      <dsp:spPr>
        <a:xfrm>
          <a:off x="4626880" y="950362"/>
          <a:ext cx="273227" cy="2732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24369-BBC1-472B-945B-D90553D2FCDD}">
      <dsp:nvSpPr>
        <dsp:cNvPr id="0" name=""/>
        <dsp:cNvSpPr/>
      </dsp:nvSpPr>
      <dsp:spPr>
        <a:xfrm>
          <a:off x="4626880" y="0"/>
          <a:ext cx="3719225" cy="786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Iklan</a:t>
          </a:r>
          <a:r>
            <a:rPr lang="en-US" sz="2000" kern="1200" dirty="0" smtClean="0"/>
            <a:t> radio</a:t>
          </a:r>
          <a:endParaRPr lang="en-US" sz="2000" kern="1200" dirty="0"/>
        </a:p>
      </dsp:txBody>
      <dsp:txXfrm>
        <a:off x="4626880" y="0"/>
        <a:ext cx="3719225" cy="786034"/>
      </dsp:txXfrm>
    </dsp:sp>
    <dsp:sp modelId="{D4A86C45-3026-4000-B395-A016F3E53C2D}">
      <dsp:nvSpPr>
        <dsp:cNvPr id="0" name=""/>
        <dsp:cNvSpPr/>
      </dsp:nvSpPr>
      <dsp:spPr>
        <a:xfrm>
          <a:off x="4626880" y="2774848"/>
          <a:ext cx="273221" cy="2732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2104C7-7BE6-4382-99D9-EF6615194036}">
      <dsp:nvSpPr>
        <dsp:cNvPr id="0" name=""/>
        <dsp:cNvSpPr/>
      </dsp:nvSpPr>
      <dsp:spPr>
        <a:xfrm>
          <a:off x="4887226" y="1405419"/>
          <a:ext cx="3458879" cy="30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Jenis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iklan</a:t>
          </a:r>
          <a:r>
            <a:rPr lang="en-US" sz="2000" kern="1200" baseline="0" dirty="0" smtClean="0"/>
            <a:t> yang </a:t>
          </a:r>
          <a:r>
            <a:rPr lang="en-US" sz="2000" kern="1200" baseline="0" dirty="0" err="1" smtClean="0"/>
            <a:t>disiarkan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melalui</a:t>
          </a:r>
          <a:r>
            <a:rPr lang="en-US" sz="2000" kern="1200" baseline="0" dirty="0" smtClean="0"/>
            <a:t> media radio </a:t>
          </a:r>
          <a:r>
            <a:rPr lang="en-US" sz="2000" kern="1200" baseline="0" dirty="0" err="1" smtClean="0"/>
            <a:t>dalam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bentuk</a:t>
          </a:r>
          <a:r>
            <a:rPr lang="en-US" sz="2000" kern="1200" baseline="0" dirty="0" smtClean="0"/>
            <a:t> audio. </a:t>
          </a:r>
          <a:r>
            <a:rPr lang="en-US" sz="2000" kern="1200" baseline="0" dirty="0" err="1" smtClean="0"/>
            <a:t>Oleh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karena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iklannya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berbentuk</a:t>
          </a:r>
          <a:r>
            <a:rPr lang="en-US" sz="2000" kern="1200" baseline="0" dirty="0" smtClean="0"/>
            <a:t> audio, </a:t>
          </a:r>
          <a:r>
            <a:rPr lang="en-US" sz="2000" kern="1200" baseline="0" dirty="0" err="1" smtClean="0"/>
            <a:t>pengiklan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perlu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memberi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deskripsi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sejelas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mungkin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tentang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barang</a:t>
          </a:r>
          <a:r>
            <a:rPr lang="en-US" sz="2000" kern="1200" baseline="0" dirty="0" smtClean="0"/>
            <a:t> yang </a:t>
          </a:r>
          <a:r>
            <a:rPr lang="en-US" sz="2000" kern="1200" baseline="0" dirty="0" err="1" smtClean="0"/>
            <a:t>ditawarkan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sebab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audiens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tidak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bisa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melihat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barang</a:t>
          </a:r>
          <a:r>
            <a:rPr lang="en-US" sz="2000" kern="1200" baseline="0" dirty="0" smtClean="0"/>
            <a:t> </a:t>
          </a:r>
          <a:r>
            <a:rPr lang="en-US" sz="2000" kern="1200" baseline="0" dirty="0" err="1" smtClean="0"/>
            <a:t>tersebut</a:t>
          </a:r>
          <a:r>
            <a:rPr lang="en-US" sz="2000" kern="1200" baseline="0" dirty="0" smtClean="0"/>
            <a:t>.</a:t>
          </a:r>
          <a:endParaRPr lang="en-US" sz="2000" kern="1200" dirty="0"/>
        </a:p>
      </dsp:txBody>
      <dsp:txXfrm>
        <a:off x="4887226" y="1405419"/>
        <a:ext cx="3458879" cy="301208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B491E-3D13-4C51-AB2C-982A65FD7473}">
      <dsp:nvSpPr>
        <dsp:cNvPr id="0" name=""/>
        <dsp:cNvSpPr/>
      </dsp:nvSpPr>
      <dsp:spPr>
        <a:xfrm>
          <a:off x="4114800" y="2022253"/>
          <a:ext cx="3409628" cy="295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938"/>
              </a:lnTo>
              <a:lnTo>
                <a:pt x="3409628" y="147938"/>
              </a:lnTo>
              <a:lnTo>
                <a:pt x="3409628" y="29587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DBBD6-183E-43FB-8808-4751E36DA849}">
      <dsp:nvSpPr>
        <dsp:cNvPr id="0" name=""/>
        <dsp:cNvSpPr/>
      </dsp:nvSpPr>
      <dsp:spPr>
        <a:xfrm>
          <a:off x="4114800" y="2022253"/>
          <a:ext cx="1704814" cy="295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938"/>
              </a:lnTo>
              <a:lnTo>
                <a:pt x="1704814" y="147938"/>
              </a:lnTo>
              <a:lnTo>
                <a:pt x="1704814" y="29587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61856-D02F-4F5E-AC29-9A417E20DD08}">
      <dsp:nvSpPr>
        <dsp:cNvPr id="0" name=""/>
        <dsp:cNvSpPr/>
      </dsp:nvSpPr>
      <dsp:spPr>
        <a:xfrm>
          <a:off x="4069080" y="2022253"/>
          <a:ext cx="91440" cy="295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587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F86D87-5346-4C21-9029-D32D207FFFBF}">
      <dsp:nvSpPr>
        <dsp:cNvPr id="0" name=""/>
        <dsp:cNvSpPr/>
      </dsp:nvSpPr>
      <dsp:spPr>
        <a:xfrm>
          <a:off x="2409985" y="2022253"/>
          <a:ext cx="1704814" cy="295876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47938"/>
              </a:lnTo>
              <a:lnTo>
                <a:pt x="0" y="147938"/>
              </a:lnTo>
              <a:lnTo>
                <a:pt x="0" y="29587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2ADE17-2997-475A-BEF2-24CEAA52F691}">
      <dsp:nvSpPr>
        <dsp:cNvPr id="0" name=""/>
        <dsp:cNvSpPr/>
      </dsp:nvSpPr>
      <dsp:spPr>
        <a:xfrm>
          <a:off x="705171" y="2022253"/>
          <a:ext cx="3409628" cy="295876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47938"/>
              </a:lnTo>
              <a:lnTo>
                <a:pt x="0" y="147938"/>
              </a:lnTo>
              <a:lnTo>
                <a:pt x="0" y="29587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DC3D7E-B354-425B-96B8-308C6F78BEA0}">
      <dsp:nvSpPr>
        <dsp:cNvPr id="0" name=""/>
        <dsp:cNvSpPr/>
      </dsp:nvSpPr>
      <dsp:spPr>
        <a:xfrm>
          <a:off x="1295396" y="1447801"/>
          <a:ext cx="5638806" cy="574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Media </a:t>
          </a:r>
          <a:r>
            <a:rPr lang="en-US" sz="2000" b="1" kern="1200" dirty="0" err="1" smtClean="0"/>
            <a:t>Sosial</a:t>
          </a:r>
          <a:r>
            <a:rPr lang="en-US" sz="2000" b="1" kern="1200" dirty="0" smtClean="0"/>
            <a:t> yang </a:t>
          </a:r>
          <a:r>
            <a:rPr lang="en-US" sz="2000" b="1" kern="1200" dirty="0" err="1" smtClean="0"/>
            <a:t>Dapat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Dijadikan</a:t>
          </a:r>
          <a:r>
            <a:rPr lang="en-US" sz="2000" b="1" kern="1200" dirty="0" smtClean="0"/>
            <a:t> Media </a:t>
          </a:r>
          <a:r>
            <a:rPr lang="en-US" sz="2000" b="1" kern="1200" dirty="0" err="1" smtClean="0"/>
            <a:t>Promosi</a:t>
          </a:r>
          <a:endParaRPr lang="en-US" sz="2000" b="1" kern="1200" dirty="0"/>
        </a:p>
      </dsp:txBody>
      <dsp:txXfrm>
        <a:off x="1295396" y="1447801"/>
        <a:ext cx="5638806" cy="574451"/>
      </dsp:txXfrm>
    </dsp:sp>
    <dsp:sp modelId="{B251C982-7728-45B3-9C84-0F02B8C85996}">
      <dsp:nvSpPr>
        <dsp:cNvPr id="0" name=""/>
        <dsp:cNvSpPr/>
      </dsp:nvSpPr>
      <dsp:spPr>
        <a:xfrm>
          <a:off x="703" y="2318130"/>
          <a:ext cx="1408937" cy="7044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YouTube</a:t>
          </a:r>
          <a:endParaRPr lang="en-US" sz="2000" kern="1200" dirty="0"/>
        </a:p>
      </dsp:txBody>
      <dsp:txXfrm>
        <a:off x="703" y="2318130"/>
        <a:ext cx="1408937" cy="704468"/>
      </dsp:txXfrm>
    </dsp:sp>
    <dsp:sp modelId="{9213D3B8-8015-4F69-84E5-E0560B70B362}">
      <dsp:nvSpPr>
        <dsp:cNvPr id="0" name=""/>
        <dsp:cNvSpPr/>
      </dsp:nvSpPr>
      <dsp:spPr>
        <a:xfrm>
          <a:off x="1705517" y="2318130"/>
          <a:ext cx="1408937" cy="7044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Facebook</a:t>
          </a:r>
          <a:endParaRPr lang="en-US" sz="2000" kern="1200" dirty="0"/>
        </a:p>
      </dsp:txBody>
      <dsp:txXfrm>
        <a:off x="1705517" y="2318130"/>
        <a:ext cx="1408937" cy="704468"/>
      </dsp:txXfrm>
    </dsp:sp>
    <dsp:sp modelId="{0013B0A5-461E-4C53-8A84-EFBA4C690EDA}">
      <dsp:nvSpPr>
        <dsp:cNvPr id="0" name=""/>
        <dsp:cNvSpPr/>
      </dsp:nvSpPr>
      <dsp:spPr>
        <a:xfrm>
          <a:off x="3410331" y="2318130"/>
          <a:ext cx="1408937" cy="7044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Twitter</a:t>
          </a:r>
          <a:endParaRPr lang="en-US" sz="2000" kern="1200" dirty="0"/>
        </a:p>
      </dsp:txBody>
      <dsp:txXfrm>
        <a:off x="3410331" y="2318130"/>
        <a:ext cx="1408937" cy="704468"/>
      </dsp:txXfrm>
    </dsp:sp>
    <dsp:sp modelId="{DC6092DF-8297-4EB9-ACAA-722F8425E2C9}">
      <dsp:nvSpPr>
        <dsp:cNvPr id="0" name=""/>
        <dsp:cNvSpPr/>
      </dsp:nvSpPr>
      <dsp:spPr>
        <a:xfrm>
          <a:off x="5115145" y="2318130"/>
          <a:ext cx="1408937" cy="7044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Instagram</a:t>
          </a:r>
          <a:endParaRPr lang="en-US" sz="2000" kern="1200" dirty="0"/>
        </a:p>
      </dsp:txBody>
      <dsp:txXfrm>
        <a:off x="5115145" y="2318130"/>
        <a:ext cx="1408937" cy="704468"/>
      </dsp:txXfrm>
    </dsp:sp>
    <dsp:sp modelId="{F759A01D-C236-4C49-A036-421CB5115A23}">
      <dsp:nvSpPr>
        <dsp:cNvPr id="0" name=""/>
        <dsp:cNvSpPr/>
      </dsp:nvSpPr>
      <dsp:spPr>
        <a:xfrm>
          <a:off x="6819959" y="2318130"/>
          <a:ext cx="1408937" cy="7044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WhatsApp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Line</a:t>
          </a:r>
          <a:endParaRPr lang="en-US" sz="2000" kern="1200" dirty="0"/>
        </a:p>
      </dsp:txBody>
      <dsp:txXfrm>
        <a:off x="6819959" y="2318130"/>
        <a:ext cx="1408937" cy="70446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C91B6-7A20-4ECB-B962-1C7C3F115C87}">
      <dsp:nvSpPr>
        <dsp:cNvPr id="0" name=""/>
        <dsp:cNvSpPr/>
      </dsp:nvSpPr>
      <dsp:spPr>
        <a:xfrm>
          <a:off x="2033354" y="2073244"/>
          <a:ext cx="319670" cy="1827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835" y="0"/>
              </a:lnTo>
              <a:lnTo>
                <a:pt x="159835" y="1827386"/>
              </a:lnTo>
              <a:lnTo>
                <a:pt x="319670" y="182738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146811" y="2940559"/>
        <a:ext cx="92756" cy="92756"/>
      </dsp:txXfrm>
    </dsp:sp>
    <dsp:sp modelId="{37C25365-53E7-4CBA-BA2B-EE21F308888B}">
      <dsp:nvSpPr>
        <dsp:cNvPr id="0" name=""/>
        <dsp:cNvSpPr/>
      </dsp:nvSpPr>
      <dsp:spPr>
        <a:xfrm>
          <a:off x="2033354" y="2073244"/>
          <a:ext cx="319670" cy="1218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835" y="0"/>
              </a:lnTo>
              <a:lnTo>
                <a:pt x="159835" y="1218257"/>
              </a:lnTo>
              <a:lnTo>
                <a:pt x="319670" y="121825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161701" y="2650885"/>
        <a:ext cx="62975" cy="62975"/>
      </dsp:txXfrm>
    </dsp:sp>
    <dsp:sp modelId="{A914E370-C16D-41F5-9803-EC439B957842}">
      <dsp:nvSpPr>
        <dsp:cNvPr id="0" name=""/>
        <dsp:cNvSpPr/>
      </dsp:nvSpPr>
      <dsp:spPr>
        <a:xfrm>
          <a:off x="2033354" y="2073244"/>
          <a:ext cx="319670" cy="609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835" y="0"/>
              </a:lnTo>
              <a:lnTo>
                <a:pt x="159835" y="609128"/>
              </a:lnTo>
              <a:lnTo>
                <a:pt x="319670" y="60912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175991" y="2360611"/>
        <a:ext cx="34395" cy="34395"/>
      </dsp:txXfrm>
    </dsp:sp>
    <dsp:sp modelId="{885571CB-9A66-4D5A-A433-F71AAF81B2A1}">
      <dsp:nvSpPr>
        <dsp:cNvPr id="0" name=""/>
        <dsp:cNvSpPr/>
      </dsp:nvSpPr>
      <dsp:spPr>
        <a:xfrm>
          <a:off x="2033354" y="2027524"/>
          <a:ext cx="319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670" y="4572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185197" y="2065252"/>
        <a:ext cx="15983" cy="15983"/>
      </dsp:txXfrm>
    </dsp:sp>
    <dsp:sp modelId="{CCF55685-2173-4318-8E1C-75292192A258}">
      <dsp:nvSpPr>
        <dsp:cNvPr id="0" name=""/>
        <dsp:cNvSpPr/>
      </dsp:nvSpPr>
      <dsp:spPr>
        <a:xfrm>
          <a:off x="2033354" y="1464115"/>
          <a:ext cx="319670" cy="609128"/>
        </a:xfrm>
        <a:custGeom>
          <a:avLst/>
          <a:gdLst/>
          <a:ahLst/>
          <a:cxnLst/>
          <a:rect l="0" t="0" r="0" b="0"/>
          <a:pathLst>
            <a:path>
              <a:moveTo>
                <a:pt x="0" y="609128"/>
              </a:moveTo>
              <a:lnTo>
                <a:pt x="159835" y="609128"/>
              </a:lnTo>
              <a:lnTo>
                <a:pt x="159835" y="0"/>
              </a:lnTo>
              <a:lnTo>
                <a:pt x="319670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175991" y="1751482"/>
        <a:ext cx="34395" cy="34395"/>
      </dsp:txXfrm>
    </dsp:sp>
    <dsp:sp modelId="{DE79A222-B8EF-4119-9DAB-98FDB339E608}">
      <dsp:nvSpPr>
        <dsp:cNvPr id="0" name=""/>
        <dsp:cNvSpPr/>
      </dsp:nvSpPr>
      <dsp:spPr>
        <a:xfrm>
          <a:off x="2033354" y="854986"/>
          <a:ext cx="319670" cy="1218257"/>
        </a:xfrm>
        <a:custGeom>
          <a:avLst/>
          <a:gdLst/>
          <a:ahLst/>
          <a:cxnLst/>
          <a:rect l="0" t="0" r="0" b="0"/>
          <a:pathLst>
            <a:path>
              <a:moveTo>
                <a:pt x="0" y="1218257"/>
              </a:moveTo>
              <a:lnTo>
                <a:pt x="159835" y="1218257"/>
              </a:lnTo>
              <a:lnTo>
                <a:pt x="159835" y="0"/>
              </a:lnTo>
              <a:lnTo>
                <a:pt x="319670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161701" y="1432628"/>
        <a:ext cx="62975" cy="62975"/>
      </dsp:txXfrm>
    </dsp:sp>
    <dsp:sp modelId="{54004A13-5256-403F-BB3E-0FC0ECB140FC}">
      <dsp:nvSpPr>
        <dsp:cNvPr id="0" name=""/>
        <dsp:cNvSpPr/>
      </dsp:nvSpPr>
      <dsp:spPr>
        <a:xfrm>
          <a:off x="2033354" y="245858"/>
          <a:ext cx="319670" cy="1827386"/>
        </a:xfrm>
        <a:custGeom>
          <a:avLst/>
          <a:gdLst/>
          <a:ahLst/>
          <a:cxnLst/>
          <a:rect l="0" t="0" r="0" b="0"/>
          <a:pathLst>
            <a:path>
              <a:moveTo>
                <a:pt x="0" y="1827386"/>
              </a:moveTo>
              <a:lnTo>
                <a:pt x="159835" y="1827386"/>
              </a:lnTo>
              <a:lnTo>
                <a:pt x="159835" y="0"/>
              </a:lnTo>
              <a:lnTo>
                <a:pt x="319670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146811" y="1113172"/>
        <a:ext cx="92756" cy="92756"/>
      </dsp:txXfrm>
    </dsp:sp>
    <dsp:sp modelId="{6C9869E3-6241-4737-84EE-3B7184865F01}">
      <dsp:nvSpPr>
        <dsp:cNvPr id="0" name=""/>
        <dsp:cNvSpPr/>
      </dsp:nvSpPr>
      <dsp:spPr>
        <a:xfrm rot="16200000">
          <a:off x="-46978" y="1704268"/>
          <a:ext cx="3422713" cy="737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ym typeface="Arial"/>
            </a:rPr>
            <a:t>Cara-Cara </a:t>
          </a:r>
          <a:r>
            <a:rPr lang="en-US" sz="2000" b="1" kern="1200" dirty="0" err="1" smtClean="0">
              <a:sym typeface="Arial"/>
            </a:rPr>
            <a:t>Melakukan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Promosi</a:t>
          </a:r>
          <a:endParaRPr lang="en-US" sz="2000" b="1" kern="1200" dirty="0"/>
        </a:p>
      </dsp:txBody>
      <dsp:txXfrm>
        <a:off x="-46978" y="1704268"/>
        <a:ext cx="3422713" cy="737952"/>
      </dsp:txXfrm>
    </dsp:sp>
    <dsp:sp modelId="{3B561EBB-2C53-42EC-9C5C-9C7BE3686CF3}">
      <dsp:nvSpPr>
        <dsp:cNvPr id="0" name=""/>
        <dsp:cNvSpPr/>
      </dsp:nvSpPr>
      <dsp:spPr>
        <a:xfrm>
          <a:off x="2353024" y="2206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Memberikan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sampel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contoh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endParaRPr lang="en-US" sz="2000" kern="1200" dirty="0"/>
        </a:p>
      </dsp:txBody>
      <dsp:txXfrm>
        <a:off x="2353024" y="2206"/>
        <a:ext cx="4352573" cy="487303"/>
      </dsp:txXfrm>
    </dsp:sp>
    <dsp:sp modelId="{D22CB391-775E-4DC7-9525-8302538B1940}">
      <dsp:nvSpPr>
        <dsp:cNvPr id="0" name=""/>
        <dsp:cNvSpPr/>
      </dsp:nvSpPr>
      <dsp:spPr>
        <a:xfrm>
          <a:off x="2353024" y="611335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Pemberian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kupon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nota</a:t>
          </a:r>
          <a:endParaRPr lang="en-US" sz="2000" kern="1200" dirty="0"/>
        </a:p>
      </dsp:txBody>
      <dsp:txXfrm>
        <a:off x="2353024" y="611335"/>
        <a:ext cx="4352573" cy="487303"/>
      </dsp:txXfrm>
    </dsp:sp>
    <dsp:sp modelId="{66E246FB-9453-4D67-BD5B-FCC74CADBE53}">
      <dsp:nvSpPr>
        <dsp:cNvPr id="0" name=""/>
        <dsp:cNvSpPr/>
      </dsp:nvSpPr>
      <dsp:spPr>
        <a:xfrm>
          <a:off x="2353024" y="1220464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Kupon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berhadiah</a:t>
          </a:r>
          <a:endParaRPr lang="en-US" sz="2000" kern="1200" dirty="0"/>
        </a:p>
      </dsp:txBody>
      <dsp:txXfrm>
        <a:off x="2353024" y="1220464"/>
        <a:ext cx="4352573" cy="487303"/>
      </dsp:txXfrm>
    </dsp:sp>
    <dsp:sp modelId="{34854595-2B1B-4FD0-B2C3-26FF0C13C866}">
      <dsp:nvSpPr>
        <dsp:cNvPr id="0" name=""/>
        <dsp:cNvSpPr/>
      </dsp:nvSpPr>
      <dsp:spPr>
        <a:xfrm>
          <a:off x="2353024" y="1829592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Mendemonstrasikan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keunggulan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endParaRPr lang="en-US" sz="2000" kern="1200" dirty="0"/>
        </a:p>
      </dsp:txBody>
      <dsp:txXfrm>
        <a:off x="2353024" y="1829592"/>
        <a:ext cx="4352573" cy="487303"/>
      </dsp:txXfrm>
    </dsp:sp>
    <dsp:sp modelId="{03018A51-2CFE-442F-8F98-9D76F9C5706B}">
      <dsp:nvSpPr>
        <dsp:cNvPr id="0" name=""/>
        <dsp:cNvSpPr/>
      </dsp:nvSpPr>
      <dsp:spPr>
        <a:xfrm>
          <a:off x="2353024" y="2438721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Pemberian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potongan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harga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diskon</a:t>
          </a:r>
          <a:endParaRPr lang="en-US" sz="2000" kern="1200" dirty="0"/>
        </a:p>
      </dsp:txBody>
      <dsp:txXfrm>
        <a:off x="2353024" y="2438721"/>
        <a:ext cx="4352573" cy="487303"/>
      </dsp:txXfrm>
    </dsp:sp>
    <dsp:sp modelId="{D50D21E6-6390-420D-A0BC-E0B2B55A0006}">
      <dsp:nvSpPr>
        <dsp:cNvPr id="0" name=""/>
        <dsp:cNvSpPr/>
      </dsp:nvSpPr>
      <dsp:spPr>
        <a:xfrm>
          <a:off x="2353024" y="3047850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Rabat </a:t>
          </a:r>
          <a:endParaRPr lang="en-US" sz="2000" kern="1200" dirty="0"/>
        </a:p>
      </dsp:txBody>
      <dsp:txXfrm>
        <a:off x="2353024" y="3047850"/>
        <a:ext cx="4352573" cy="487303"/>
      </dsp:txXfrm>
    </dsp:sp>
    <dsp:sp modelId="{858310B2-B9D8-4434-80A2-CC7BFDAAE2AC}">
      <dsp:nvSpPr>
        <dsp:cNvPr id="0" name=""/>
        <dsp:cNvSpPr/>
      </dsp:nvSpPr>
      <dsp:spPr>
        <a:xfrm>
          <a:off x="2353024" y="3656979"/>
          <a:ext cx="4352573" cy="4873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Waktu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pembelian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terbaik</a:t>
          </a:r>
          <a:endParaRPr lang="en-US" sz="2000" kern="1200" dirty="0"/>
        </a:p>
      </dsp:txBody>
      <dsp:txXfrm>
        <a:off x="2353024" y="3656979"/>
        <a:ext cx="4352573" cy="48730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5571CB-9A66-4D5A-A433-F71AAF81B2A1}">
      <dsp:nvSpPr>
        <dsp:cNvPr id="0" name=""/>
        <dsp:cNvSpPr/>
      </dsp:nvSpPr>
      <dsp:spPr>
        <a:xfrm>
          <a:off x="1407481" y="2073244"/>
          <a:ext cx="515809" cy="1474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904" y="0"/>
              </a:lnTo>
              <a:lnTo>
                <a:pt x="257904" y="1474302"/>
              </a:lnTo>
              <a:lnTo>
                <a:pt x="515809" y="14743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626337" y="2771347"/>
        <a:ext cx="78096" cy="78096"/>
      </dsp:txXfrm>
    </dsp:sp>
    <dsp:sp modelId="{CCF55685-2173-4318-8E1C-75292192A258}">
      <dsp:nvSpPr>
        <dsp:cNvPr id="0" name=""/>
        <dsp:cNvSpPr/>
      </dsp:nvSpPr>
      <dsp:spPr>
        <a:xfrm>
          <a:off x="1407481" y="2073244"/>
          <a:ext cx="515809" cy="491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904" y="0"/>
              </a:lnTo>
              <a:lnTo>
                <a:pt x="257904" y="491434"/>
              </a:lnTo>
              <a:lnTo>
                <a:pt x="515809" y="49143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647574" y="2301150"/>
        <a:ext cx="35621" cy="35621"/>
      </dsp:txXfrm>
    </dsp:sp>
    <dsp:sp modelId="{DE79A222-B8EF-4119-9DAB-98FDB339E608}">
      <dsp:nvSpPr>
        <dsp:cNvPr id="0" name=""/>
        <dsp:cNvSpPr/>
      </dsp:nvSpPr>
      <dsp:spPr>
        <a:xfrm>
          <a:off x="1407481" y="1581810"/>
          <a:ext cx="515809" cy="491434"/>
        </a:xfrm>
        <a:custGeom>
          <a:avLst/>
          <a:gdLst/>
          <a:ahLst/>
          <a:cxnLst/>
          <a:rect l="0" t="0" r="0" b="0"/>
          <a:pathLst>
            <a:path>
              <a:moveTo>
                <a:pt x="0" y="491434"/>
              </a:moveTo>
              <a:lnTo>
                <a:pt x="257904" y="491434"/>
              </a:lnTo>
              <a:lnTo>
                <a:pt x="257904" y="0"/>
              </a:lnTo>
              <a:lnTo>
                <a:pt x="515809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647574" y="1809716"/>
        <a:ext cx="35621" cy="35621"/>
      </dsp:txXfrm>
    </dsp:sp>
    <dsp:sp modelId="{54004A13-5256-403F-BB3E-0FC0ECB140FC}">
      <dsp:nvSpPr>
        <dsp:cNvPr id="0" name=""/>
        <dsp:cNvSpPr/>
      </dsp:nvSpPr>
      <dsp:spPr>
        <a:xfrm>
          <a:off x="1407481" y="598941"/>
          <a:ext cx="515809" cy="1474302"/>
        </a:xfrm>
        <a:custGeom>
          <a:avLst/>
          <a:gdLst/>
          <a:ahLst/>
          <a:cxnLst/>
          <a:rect l="0" t="0" r="0" b="0"/>
          <a:pathLst>
            <a:path>
              <a:moveTo>
                <a:pt x="0" y="1474302"/>
              </a:moveTo>
              <a:lnTo>
                <a:pt x="257904" y="1474302"/>
              </a:lnTo>
              <a:lnTo>
                <a:pt x="257904" y="0"/>
              </a:lnTo>
              <a:lnTo>
                <a:pt x="515809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626337" y="1297044"/>
        <a:ext cx="78096" cy="78096"/>
      </dsp:txXfrm>
    </dsp:sp>
    <dsp:sp modelId="{6C9869E3-6241-4737-84EE-3B7184865F01}">
      <dsp:nvSpPr>
        <dsp:cNvPr id="0" name=""/>
        <dsp:cNvSpPr/>
      </dsp:nvSpPr>
      <dsp:spPr>
        <a:xfrm rot="16200000">
          <a:off x="-653295" y="1659197"/>
          <a:ext cx="3293458" cy="82809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ym typeface="Arial"/>
            </a:rPr>
            <a:t>Tujuan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Promosi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Penjualan</a:t>
          </a:r>
          <a:endParaRPr lang="en-US" sz="2000" b="1" kern="1200" dirty="0"/>
        </a:p>
      </dsp:txBody>
      <dsp:txXfrm>
        <a:off x="-653295" y="1659197"/>
        <a:ext cx="3293458" cy="828094"/>
      </dsp:txXfrm>
    </dsp:sp>
    <dsp:sp modelId="{3B561EBB-2C53-42EC-9C5C-9C7BE3686CF3}">
      <dsp:nvSpPr>
        <dsp:cNvPr id="0" name=""/>
        <dsp:cNvSpPr/>
      </dsp:nvSpPr>
      <dsp:spPr>
        <a:xfrm>
          <a:off x="1923290" y="205794"/>
          <a:ext cx="5498322" cy="78629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Promosi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dagang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trade promotion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923290" y="205794"/>
        <a:ext cx="5498322" cy="786294"/>
      </dsp:txXfrm>
    </dsp:sp>
    <dsp:sp modelId="{D22CB391-775E-4DC7-9525-8302538B1940}">
      <dsp:nvSpPr>
        <dsp:cNvPr id="0" name=""/>
        <dsp:cNvSpPr/>
      </dsp:nvSpPr>
      <dsp:spPr>
        <a:xfrm>
          <a:off x="1923290" y="1188662"/>
          <a:ext cx="5498322" cy="78629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Promosi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customer promotion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923290" y="1188662"/>
        <a:ext cx="5498322" cy="786294"/>
      </dsp:txXfrm>
    </dsp:sp>
    <dsp:sp modelId="{66E246FB-9453-4D67-BD5B-FCC74CADBE53}">
      <dsp:nvSpPr>
        <dsp:cNvPr id="0" name=""/>
        <dsp:cNvSpPr/>
      </dsp:nvSpPr>
      <dsp:spPr>
        <a:xfrm>
          <a:off x="1923290" y="2171531"/>
          <a:ext cx="5498322" cy="78629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Promosi</a:t>
          </a:r>
          <a:r>
            <a:rPr lang="en-US" sz="2000" kern="1200" dirty="0" smtClean="0"/>
            <a:t> armada </a:t>
          </a:r>
          <a:r>
            <a:rPr lang="en-US" sz="2000" kern="1200" dirty="0" err="1" smtClean="0"/>
            <a:t>penjualan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sales force promotion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923290" y="2171531"/>
        <a:ext cx="5498322" cy="786294"/>
      </dsp:txXfrm>
    </dsp:sp>
    <dsp:sp modelId="{34854595-2B1B-4FD0-B2C3-26FF0C13C866}">
      <dsp:nvSpPr>
        <dsp:cNvPr id="0" name=""/>
        <dsp:cNvSpPr/>
      </dsp:nvSpPr>
      <dsp:spPr>
        <a:xfrm>
          <a:off x="1923290" y="3154400"/>
          <a:ext cx="5498322" cy="78629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Promosi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bisnis</a:t>
          </a:r>
          <a:r>
            <a:rPr lang="en-US" sz="2000" kern="1200" dirty="0" smtClean="0"/>
            <a:t> (</a:t>
          </a:r>
          <a:r>
            <a:rPr lang="en-US" sz="2000" i="1" kern="1200" dirty="0" err="1" smtClean="0"/>
            <a:t>bussiness</a:t>
          </a:r>
          <a:r>
            <a:rPr lang="en-US" sz="2000" i="1" kern="1200" dirty="0" smtClean="0"/>
            <a:t> promotion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923290" y="3154400"/>
        <a:ext cx="5498322" cy="78629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5F00A-6249-46CD-AFCE-9D13ED783FC7}">
      <dsp:nvSpPr>
        <dsp:cNvPr id="0" name=""/>
        <dsp:cNvSpPr/>
      </dsp:nvSpPr>
      <dsp:spPr>
        <a:xfrm>
          <a:off x="-4278227" y="-656351"/>
          <a:ext cx="5097302" cy="5097302"/>
        </a:xfrm>
        <a:prstGeom prst="blockArc">
          <a:avLst>
            <a:gd name="adj1" fmla="val 18900000"/>
            <a:gd name="adj2" fmla="val 2700000"/>
            <a:gd name="adj3" fmla="val 424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D198C-E18D-4E7B-B0B5-847743873E0A}">
      <dsp:nvSpPr>
        <dsp:cNvPr id="0" name=""/>
        <dsp:cNvSpPr/>
      </dsp:nvSpPr>
      <dsp:spPr>
        <a:xfrm>
          <a:off x="526756" y="378460"/>
          <a:ext cx="8033070" cy="7569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80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Meningkatkan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permintaan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industri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akhir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526756" y="378460"/>
        <a:ext cx="8033070" cy="756920"/>
      </dsp:txXfrm>
    </dsp:sp>
    <dsp:sp modelId="{6AA60015-567D-4F8C-8609-8AC84621F946}">
      <dsp:nvSpPr>
        <dsp:cNvPr id="0" name=""/>
        <dsp:cNvSpPr/>
      </dsp:nvSpPr>
      <dsp:spPr>
        <a:xfrm>
          <a:off x="53681" y="283845"/>
          <a:ext cx="946150" cy="9461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2D5CF-71A2-4260-ABFF-76FF20B3B622}">
      <dsp:nvSpPr>
        <dsp:cNvPr id="0" name=""/>
        <dsp:cNvSpPr/>
      </dsp:nvSpPr>
      <dsp:spPr>
        <a:xfrm>
          <a:off x="801896" y="1513840"/>
          <a:ext cx="7757929" cy="75692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80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Meningkatkan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kinerja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perantara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801896" y="1513840"/>
        <a:ext cx="7757929" cy="756920"/>
      </dsp:txXfrm>
    </dsp:sp>
    <dsp:sp modelId="{C3D1E133-C395-4D88-BC97-9D3552E53CE3}">
      <dsp:nvSpPr>
        <dsp:cNvPr id="0" name=""/>
        <dsp:cNvSpPr/>
      </dsp:nvSpPr>
      <dsp:spPr>
        <a:xfrm>
          <a:off x="328821" y="1419225"/>
          <a:ext cx="946150" cy="9461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076F09-4331-400D-8F98-A28760C6E264}">
      <dsp:nvSpPr>
        <dsp:cNvPr id="0" name=""/>
        <dsp:cNvSpPr/>
      </dsp:nvSpPr>
      <dsp:spPr>
        <a:xfrm>
          <a:off x="526756" y="2649219"/>
          <a:ext cx="8033070" cy="75692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80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Mendukung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mengoordinasikan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kegiatan</a:t>
          </a:r>
          <a:r>
            <a:rPr lang="en-US" sz="2000" kern="1200" dirty="0" smtClean="0"/>
            <a:t> </a:t>
          </a:r>
          <a:r>
            <a:rPr lang="en-US" sz="2000" i="1" kern="1200" dirty="0" smtClean="0"/>
            <a:t>personal selling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iklan</a:t>
          </a:r>
          <a:r>
            <a:rPr lang="en-US" sz="2000" kern="1200" dirty="0" smtClean="0"/>
            <a:t>. </a:t>
          </a:r>
          <a:endParaRPr lang="en-US" sz="2000" kern="1200" dirty="0"/>
        </a:p>
      </dsp:txBody>
      <dsp:txXfrm>
        <a:off x="526756" y="2649219"/>
        <a:ext cx="8033070" cy="756920"/>
      </dsp:txXfrm>
    </dsp:sp>
    <dsp:sp modelId="{3D8ADBB3-65A0-4A10-9668-A57E45D147AC}">
      <dsp:nvSpPr>
        <dsp:cNvPr id="0" name=""/>
        <dsp:cNvSpPr/>
      </dsp:nvSpPr>
      <dsp:spPr>
        <a:xfrm>
          <a:off x="53681" y="2554605"/>
          <a:ext cx="946150" cy="9461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5F00A-6249-46CD-AFCE-9D13ED783FC7}">
      <dsp:nvSpPr>
        <dsp:cNvPr id="0" name=""/>
        <dsp:cNvSpPr/>
      </dsp:nvSpPr>
      <dsp:spPr>
        <a:xfrm>
          <a:off x="-4278227" y="-656351"/>
          <a:ext cx="5097302" cy="5097302"/>
        </a:xfrm>
        <a:prstGeom prst="blockArc">
          <a:avLst>
            <a:gd name="adj1" fmla="val 18900000"/>
            <a:gd name="adj2" fmla="val 2700000"/>
            <a:gd name="adj3" fmla="val 424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D198C-E18D-4E7B-B0B5-847743873E0A}">
      <dsp:nvSpPr>
        <dsp:cNvPr id="0" name=""/>
        <dsp:cNvSpPr/>
      </dsp:nvSpPr>
      <dsp:spPr>
        <a:xfrm>
          <a:off x="358719" y="236461"/>
          <a:ext cx="6753306" cy="4732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62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Hubungan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pers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press relation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58719" y="236461"/>
        <a:ext cx="6753306" cy="473226"/>
      </dsp:txXfrm>
    </dsp:sp>
    <dsp:sp modelId="{6AA60015-567D-4F8C-8609-8AC84621F946}">
      <dsp:nvSpPr>
        <dsp:cNvPr id="0" name=""/>
        <dsp:cNvSpPr/>
      </dsp:nvSpPr>
      <dsp:spPr>
        <a:xfrm>
          <a:off x="62953" y="177308"/>
          <a:ext cx="591532" cy="591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2D5CF-71A2-4260-ABFF-76FF20B3B622}">
      <dsp:nvSpPr>
        <dsp:cNvPr id="0" name=""/>
        <dsp:cNvSpPr/>
      </dsp:nvSpPr>
      <dsp:spPr>
        <a:xfrm>
          <a:off x="697820" y="946074"/>
          <a:ext cx="6414206" cy="473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62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Publisitas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product publicity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697820" y="946074"/>
        <a:ext cx="6414206" cy="473226"/>
      </dsp:txXfrm>
    </dsp:sp>
    <dsp:sp modelId="{C3D1E133-C395-4D88-BC97-9D3552E53CE3}">
      <dsp:nvSpPr>
        <dsp:cNvPr id="0" name=""/>
        <dsp:cNvSpPr/>
      </dsp:nvSpPr>
      <dsp:spPr>
        <a:xfrm>
          <a:off x="402053" y="886921"/>
          <a:ext cx="591532" cy="591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5A156B-63DE-4874-8AEE-B79B43BF0E8E}">
      <dsp:nvSpPr>
        <dsp:cNvPr id="0" name=""/>
        <dsp:cNvSpPr/>
      </dsp:nvSpPr>
      <dsp:spPr>
        <a:xfrm>
          <a:off x="801896" y="1655686"/>
          <a:ext cx="6310129" cy="473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62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Komunikasi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corporate communications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801896" y="1655686"/>
        <a:ext cx="6310129" cy="473226"/>
      </dsp:txXfrm>
    </dsp:sp>
    <dsp:sp modelId="{EB54BBA0-11A1-49DB-B575-9D9D89A99C13}">
      <dsp:nvSpPr>
        <dsp:cNvPr id="0" name=""/>
        <dsp:cNvSpPr/>
      </dsp:nvSpPr>
      <dsp:spPr>
        <a:xfrm>
          <a:off x="506130" y="1596533"/>
          <a:ext cx="591532" cy="591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DA6587-B918-44A2-984E-C77B7BF59B5F}">
      <dsp:nvSpPr>
        <dsp:cNvPr id="0" name=""/>
        <dsp:cNvSpPr/>
      </dsp:nvSpPr>
      <dsp:spPr>
        <a:xfrm>
          <a:off x="697820" y="2365299"/>
          <a:ext cx="6414206" cy="47322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62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Lobi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lobbying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697820" y="2365299"/>
        <a:ext cx="6414206" cy="473226"/>
      </dsp:txXfrm>
    </dsp:sp>
    <dsp:sp modelId="{961DA54A-F790-4C99-AAA7-B7ECD2AB796F}">
      <dsp:nvSpPr>
        <dsp:cNvPr id="0" name=""/>
        <dsp:cNvSpPr/>
      </dsp:nvSpPr>
      <dsp:spPr>
        <a:xfrm>
          <a:off x="402053" y="2306146"/>
          <a:ext cx="591532" cy="591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791452-42A7-46A7-8F2A-7B4826B932A3}">
      <dsp:nvSpPr>
        <dsp:cNvPr id="0" name=""/>
        <dsp:cNvSpPr/>
      </dsp:nvSpPr>
      <dsp:spPr>
        <a:xfrm>
          <a:off x="358719" y="3074911"/>
          <a:ext cx="6753306" cy="47322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62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Konseling</a:t>
          </a:r>
          <a:r>
            <a:rPr lang="en-US" sz="2000" kern="1200" dirty="0" smtClean="0"/>
            <a:t> (</a:t>
          </a:r>
          <a:r>
            <a:rPr lang="en-US" sz="2000" i="1" kern="1200" dirty="0" err="1" smtClean="0"/>
            <a:t>conseling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58719" y="3074911"/>
        <a:ext cx="6753306" cy="473226"/>
      </dsp:txXfrm>
    </dsp:sp>
    <dsp:sp modelId="{3D8ADBB3-65A0-4A10-9668-A57E45D147AC}">
      <dsp:nvSpPr>
        <dsp:cNvPr id="0" name=""/>
        <dsp:cNvSpPr/>
      </dsp:nvSpPr>
      <dsp:spPr>
        <a:xfrm>
          <a:off x="62953" y="3015758"/>
          <a:ext cx="591532" cy="591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C2C858-E9FE-4837-AEA6-447C21622C38}">
      <dsp:nvSpPr>
        <dsp:cNvPr id="0" name=""/>
        <dsp:cNvSpPr/>
      </dsp:nvSpPr>
      <dsp:spPr>
        <a:xfrm>
          <a:off x="4048176" y="2080604"/>
          <a:ext cx="2920525" cy="6094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583"/>
              </a:lnTo>
              <a:lnTo>
                <a:pt x="2920525" y="393583"/>
              </a:lnTo>
              <a:lnTo>
                <a:pt x="2920525" y="60942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F91DE-74C2-4B2C-AA24-BB879AFA0033}">
      <dsp:nvSpPr>
        <dsp:cNvPr id="0" name=""/>
        <dsp:cNvSpPr/>
      </dsp:nvSpPr>
      <dsp:spPr>
        <a:xfrm>
          <a:off x="4002456" y="2080604"/>
          <a:ext cx="91440" cy="6094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3583"/>
              </a:lnTo>
              <a:lnTo>
                <a:pt x="81538" y="393583"/>
              </a:lnTo>
              <a:lnTo>
                <a:pt x="81538" y="60942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5D8B2-6CF2-477F-A7F9-FC30535C888D}">
      <dsp:nvSpPr>
        <dsp:cNvPr id="0" name=""/>
        <dsp:cNvSpPr/>
      </dsp:nvSpPr>
      <dsp:spPr>
        <a:xfrm>
          <a:off x="1178667" y="2080604"/>
          <a:ext cx="2869509" cy="609428"/>
        </a:xfrm>
        <a:custGeom>
          <a:avLst/>
          <a:gdLst/>
          <a:ahLst/>
          <a:cxnLst/>
          <a:rect l="0" t="0" r="0" b="0"/>
          <a:pathLst>
            <a:path>
              <a:moveTo>
                <a:pt x="2869509" y="0"/>
              </a:moveTo>
              <a:lnTo>
                <a:pt x="2869509" y="393583"/>
              </a:lnTo>
              <a:lnTo>
                <a:pt x="0" y="393583"/>
              </a:lnTo>
              <a:lnTo>
                <a:pt x="0" y="60942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6190F4-E4AD-435E-B125-9F27DA5B765C}">
      <dsp:nvSpPr>
        <dsp:cNvPr id="0" name=""/>
        <dsp:cNvSpPr/>
      </dsp:nvSpPr>
      <dsp:spPr>
        <a:xfrm>
          <a:off x="2385321" y="1103844"/>
          <a:ext cx="3325710" cy="97675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30535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/>
            <a:t>Sifat-Sifat</a:t>
          </a:r>
          <a:r>
            <a:rPr lang="en-US" sz="2000" b="1" kern="1200" dirty="0" smtClean="0"/>
            <a:t> </a:t>
          </a:r>
          <a:r>
            <a:rPr lang="en-US" sz="2000" b="1" i="1" kern="1200" dirty="0" smtClean="0"/>
            <a:t>Personal Selling</a:t>
          </a:r>
          <a:endParaRPr lang="en-US" sz="2000" b="1" i="1" kern="1200" dirty="0"/>
        </a:p>
      </dsp:txBody>
      <dsp:txXfrm>
        <a:off x="2385321" y="1103844"/>
        <a:ext cx="3325710" cy="976759"/>
      </dsp:txXfrm>
    </dsp:sp>
    <dsp:sp modelId="{B8FBED9C-25F5-44A0-8D76-60DE76B9CE44}">
      <dsp:nvSpPr>
        <dsp:cNvPr id="0" name=""/>
        <dsp:cNvSpPr/>
      </dsp:nvSpPr>
      <dsp:spPr>
        <a:xfrm>
          <a:off x="2711869" y="1774434"/>
          <a:ext cx="3208609" cy="50997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711869" y="1774434"/>
        <a:ext cx="3208609" cy="509970"/>
      </dsp:txXfrm>
    </dsp:sp>
    <dsp:sp modelId="{1FD7C634-154B-43A4-9426-FCEF5E9A54E1}">
      <dsp:nvSpPr>
        <dsp:cNvPr id="0" name=""/>
        <dsp:cNvSpPr/>
      </dsp:nvSpPr>
      <dsp:spPr>
        <a:xfrm>
          <a:off x="83002" y="2690032"/>
          <a:ext cx="2191328" cy="100768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30535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Konfrontasi</a:t>
          </a:r>
          <a:r>
            <a:rPr lang="en-US" sz="2000" kern="1200" dirty="0" smtClean="0"/>
            <a:t> personal</a:t>
          </a:r>
          <a:endParaRPr lang="en-US" sz="2000" kern="1200" dirty="0"/>
        </a:p>
      </dsp:txBody>
      <dsp:txXfrm>
        <a:off x="83002" y="2690032"/>
        <a:ext cx="2191328" cy="1007684"/>
      </dsp:txXfrm>
    </dsp:sp>
    <dsp:sp modelId="{CDF02C86-F502-4C44-8EDD-FD331BF7E241}">
      <dsp:nvSpPr>
        <dsp:cNvPr id="0" name=""/>
        <dsp:cNvSpPr/>
      </dsp:nvSpPr>
      <dsp:spPr>
        <a:xfrm>
          <a:off x="460566" y="3505199"/>
          <a:ext cx="1972196" cy="3358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60566" y="3505199"/>
        <a:ext cx="1972196" cy="335894"/>
      </dsp:txXfrm>
    </dsp:sp>
    <dsp:sp modelId="{8BB8B744-3566-4B22-8B20-B6AB9CB9DA9D}">
      <dsp:nvSpPr>
        <dsp:cNvPr id="0" name=""/>
        <dsp:cNvSpPr/>
      </dsp:nvSpPr>
      <dsp:spPr>
        <a:xfrm>
          <a:off x="2864452" y="2690032"/>
          <a:ext cx="2439084" cy="1007684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30535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Pengembangan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2864452" y="2690032"/>
        <a:ext cx="2439084" cy="1007684"/>
      </dsp:txXfrm>
    </dsp:sp>
    <dsp:sp modelId="{F7687F44-F7A3-4E0E-B210-CF930ACF2CC6}">
      <dsp:nvSpPr>
        <dsp:cNvPr id="0" name=""/>
        <dsp:cNvSpPr/>
      </dsp:nvSpPr>
      <dsp:spPr>
        <a:xfrm>
          <a:off x="3262637" y="3505199"/>
          <a:ext cx="2178709" cy="3358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262637" y="3505199"/>
        <a:ext cx="2178709" cy="335894"/>
      </dsp:txXfrm>
    </dsp:sp>
    <dsp:sp modelId="{01952D83-DECC-4105-8979-1D8D63765395}">
      <dsp:nvSpPr>
        <dsp:cNvPr id="0" name=""/>
        <dsp:cNvSpPr/>
      </dsp:nvSpPr>
      <dsp:spPr>
        <a:xfrm>
          <a:off x="5873037" y="2690032"/>
          <a:ext cx="2191328" cy="1007684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30535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err="1" smtClean="0"/>
            <a:t>Tanggapan</a:t>
          </a:r>
          <a:r>
            <a:rPr lang="en-US" sz="2000" i="0" kern="1200" dirty="0" smtClean="0"/>
            <a:t> </a:t>
          </a:r>
          <a:endParaRPr lang="en-US" sz="2000" i="0" kern="1200" dirty="0"/>
        </a:p>
      </dsp:txBody>
      <dsp:txXfrm>
        <a:off x="5873037" y="2690032"/>
        <a:ext cx="2191328" cy="1007684"/>
      </dsp:txXfrm>
    </dsp:sp>
    <dsp:sp modelId="{A4FAC999-289B-4829-906B-241A7A5F0CAD}">
      <dsp:nvSpPr>
        <dsp:cNvPr id="0" name=""/>
        <dsp:cNvSpPr/>
      </dsp:nvSpPr>
      <dsp:spPr>
        <a:xfrm>
          <a:off x="6250601" y="3474105"/>
          <a:ext cx="1972196" cy="3358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6250601" y="3474105"/>
        <a:ext cx="1972196" cy="3358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4B80F-1198-43DF-916E-565F8316798D}">
      <dsp:nvSpPr>
        <dsp:cNvPr id="0" name=""/>
        <dsp:cNvSpPr/>
      </dsp:nvSpPr>
      <dsp:spPr>
        <a:xfrm>
          <a:off x="902981" y="2019300"/>
          <a:ext cx="418902" cy="1254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451" y="0"/>
              </a:lnTo>
              <a:lnTo>
                <a:pt x="209451" y="1254214"/>
              </a:lnTo>
              <a:lnTo>
                <a:pt x="418902" y="125421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solidFill>
              <a:schemeClr val="bg1"/>
            </a:solidFill>
          </a:endParaRPr>
        </a:p>
      </dsp:txBody>
      <dsp:txXfrm>
        <a:off x="1079374" y="2613349"/>
        <a:ext cx="66116" cy="66116"/>
      </dsp:txXfrm>
    </dsp:sp>
    <dsp:sp modelId="{5E9768ED-D938-4BD8-9DA9-409F2223206D}">
      <dsp:nvSpPr>
        <dsp:cNvPr id="0" name=""/>
        <dsp:cNvSpPr/>
      </dsp:nvSpPr>
      <dsp:spPr>
        <a:xfrm>
          <a:off x="902981" y="2019300"/>
          <a:ext cx="418902" cy="423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451" y="0"/>
              </a:lnTo>
              <a:lnTo>
                <a:pt x="209451" y="423921"/>
              </a:lnTo>
              <a:lnTo>
                <a:pt x="418902" y="42392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solidFill>
              <a:schemeClr val="bg1"/>
            </a:solidFill>
          </a:endParaRPr>
        </a:p>
      </dsp:txBody>
      <dsp:txXfrm>
        <a:off x="1097532" y="2216361"/>
        <a:ext cx="29798" cy="29798"/>
      </dsp:txXfrm>
    </dsp:sp>
    <dsp:sp modelId="{17ACC4A2-E4AF-4104-AE2D-8350FB8EDB9A}">
      <dsp:nvSpPr>
        <dsp:cNvPr id="0" name=""/>
        <dsp:cNvSpPr/>
      </dsp:nvSpPr>
      <dsp:spPr>
        <a:xfrm>
          <a:off x="902981" y="1588114"/>
          <a:ext cx="418902" cy="431185"/>
        </a:xfrm>
        <a:custGeom>
          <a:avLst/>
          <a:gdLst/>
          <a:ahLst/>
          <a:cxnLst/>
          <a:rect l="0" t="0" r="0" b="0"/>
          <a:pathLst>
            <a:path>
              <a:moveTo>
                <a:pt x="0" y="431185"/>
              </a:moveTo>
              <a:lnTo>
                <a:pt x="209451" y="431185"/>
              </a:lnTo>
              <a:lnTo>
                <a:pt x="209451" y="0"/>
              </a:lnTo>
              <a:lnTo>
                <a:pt x="418902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097403" y="1788678"/>
        <a:ext cx="30058" cy="30058"/>
      </dsp:txXfrm>
    </dsp:sp>
    <dsp:sp modelId="{8FF48AB4-F955-491D-8E93-557F8C0F2758}">
      <dsp:nvSpPr>
        <dsp:cNvPr id="0" name=""/>
        <dsp:cNvSpPr/>
      </dsp:nvSpPr>
      <dsp:spPr>
        <a:xfrm>
          <a:off x="902981" y="789900"/>
          <a:ext cx="418902" cy="1229399"/>
        </a:xfrm>
        <a:custGeom>
          <a:avLst/>
          <a:gdLst/>
          <a:ahLst/>
          <a:cxnLst/>
          <a:rect l="0" t="0" r="0" b="0"/>
          <a:pathLst>
            <a:path>
              <a:moveTo>
                <a:pt x="0" y="1229399"/>
              </a:moveTo>
              <a:lnTo>
                <a:pt x="209451" y="1229399"/>
              </a:lnTo>
              <a:lnTo>
                <a:pt x="209451" y="0"/>
              </a:lnTo>
              <a:lnTo>
                <a:pt x="418902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solidFill>
              <a:schemeClr val="bg1"/>
            </a:solidFill>
          </a:endParaRPr>
        </a:p>
      </dsp:txBody>
      <dsp:txXfrm>
        <a:off x="1079962" y="1372130"/>
        <a:ext cx="64940" cy="64940"/>
      </dsp:txXfrm>
    </dsp:sp>
    <dsp:sp modelId="{39566A20-C45A-4590-9699-962264907ACA}">
      <dsp:nvSpPr>
        <dsp:cNvPr id="0" name=""/>
        <dsp:cNvSpPr/>
      </dsp:nvSpPr>
      <dsp:spPr>
        <a:xfrm rot="16200000">
          <a:off x="-1119900" y="1571840"/>
          <a:ext cx="3150843" cy="8949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Kegunaan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Busana</a:t>
          </a:r>
          <a:endParaRPr lang="en-US" sz="2000" kern="1200" dirty="0"/>
        </a:p>
      </dsp:txBody>
      <dsp:txXfrm>
        <a:off x="-1119900" y="1571840"/>
        <a:ext cx="3150843" cy="894918"/>
      </dsp:txXfrm>
    </dsp:sp>
    <dsp:sp modelId="{CB1F032D-3022-47AD-9D60-8E3530E09F19}">
      <dsp:nvSpPr>
        <dsp:cNvPr id="0" name=""/>
        <dsp:cNvSpPr/>
      </dsp:nvSpPr>
      <dsp:spPr>
        <a:xfrm>
          <a:off x="1321883" y="470615"/>
          <a:ext cx="6213854" cy="6385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Sebagai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alat</a:t>
          </a:r>
          <a:r>
            <a:rPr lang="en-US" sz="2000" kern="1200" dirty="0" smtClean="0"/>
            <a:t>/</a:t>
          </a:r>
          <a:r>
            <a:rPr lang="en-US" sz="2000" kern="1200" dirty="0" err="1" smtClean="0"/>
            <a:t>sarana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penunjang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penampilan</a:t>
          </a:r>
          <a:endParaRPr lang="en-US" sz="2000" kern="1200" dirty="0"/>
        </a:p>
      </dsp:txBody>
      <dsp:txXfrm>
        <a:off x="1321883" y="470615"/>
        <a:ext cx="6213854" cy="638571"/>
      </dsp:txXfrm>
    </dsp:sp>
    <dsp:sp modelId="{368C380B-DC7B-4CE6-AD60-6F5E5482F31C}">
      <dsp:nvSpPr>
        <dsp:cNvPr id="0" name=""/>
        <dsp:cNvSpPr/>
      </dsp:nvSpPr>
      <dsp:spPr>
        <a:xfrm>
          <a:off x="1321883" y="1268829"/>
          <a:ext cx="6213854" cy="6385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Pelindung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kulit</a:t>
          </a:r>
          <a:r>
            <a:rPr lang="en-US" sz="2000" kern="1200" dirty="0" smtClean="0"/>
            <a:t>/</a:t>
          </a:r>
          <a:r>
            <a:rPr lang="en-US" sz="2000" kern="1200" dirty="0" err="1" smtClean="0"/>
            <a:t>badan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cuaca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dingin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panas</a:t>
          </a:r>
          <a:endParaRPr lang="en-US" sz="2000" kern="1200" dirty="0"/>
        </a:p>
      </dsp:txBody>
      <dsp:txXfrm>
        <a:off x="1321883" y="1268829"/>
        <a:ext cx="6213854" cy="638571"/>
      </dsp:txXfrm>
    </dsp:sp>
    <dsp:sp modelId="{8B7A42A6-3AAD-4645-A2B1-9B1BF86A51F2}">
      <dsp:nvSpPr>
        <dsp:cNvPr id="0" name=""/>
        <dsp:cNvSpPr/>
      </dsp:nvSpPr>
      <dsp:spPr>
        <a:xfrm>
          <a:off x="1321883" y="2067042"/>
          <a:ext cx="6213854" cy="7523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Menyembunyikan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bagian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tubuh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kurang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baik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menonjolkan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bagian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tubuh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bagus</a:t>
          </a:r>
          <a:endParaRPr lang="en-US" sz="2000" kern="1200" dirty="0"/>
        </a:p>
      </dsp:txBody>
      <dsp:txXfrm>
        <a:off x="1321883" y="2067042"/>
        <a:ext cx="6213854" cy="752357"/>
      </dsp:txXfrm>
    </dsp:sp>
    <dsp:sp modelId="{4DBD0F2D-BD57-406D-ADC8-733DF2075AC3}">
      <dsp:nvSpPr>
        <dsp:cNvPr id="0" name=""/>
        <dsp:cNvSpPr/>
      </dsp:nvSpPr>
      <dsp:spPr>
        <a:xfrm>
          <a:off x="1321883" y="2979043"/>
          <a:ext cx="6213854" cy="58894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Menutupi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bentuk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tubuh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kurang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proporsional</a:t>
          </a:r>
          <a:endParaRPr lang="en-US" sz="2000" kern="1200" dirty="0"/>
        </a:p>
      </dsp:txBody>
      <dsp:txXfrm>
        <a:off x="1321883" y="2979043"/>
        <a:ext cx="6213854" cy="588941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5F00A-6249-46CD-AFCE-9D13ED783FC7}">
      <dsp:nvSpPr>
        <dsp:cNvPr id="0" name=""/>
        <dsp:cNvSpPr/>
      </dsp:nvSpPr>
      <dsp:spPr>
        <a:xfrm>
          <a:off x="-4192016" y="-643244"/>
          <a:ext cx="4994889" cy="4994889"/>
        </a:xfrm>
        <a:prstGeom prst="blockArc">
          <a:avLst>
            <a:gd name="adj1" fmla="val 18900000"/>
            <a:gd name="adj2" fmla="val 2700000"/>
            <a:gd name="adj3" fmla="val 432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D198C-E18D-4E7B-B0B5-847743873E0A}">
      <dsp:nvSpPr>
        <dsp:cNvPr id="0" name=""/>
        <dsp:cNvSpPr/>
      </dsp:nvSpPr>
      <dsp:spPr>
        <a:xfrm>
          <a:off x="300131" y="195284"/>
          <a:ext cx="3993697" cy="3904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8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Mengumpulkan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informasi</a:t>
          </a:r>
          <a:endParaRPr lang="en-US" sz="2000" kern="1200" dirty="0"/>
        </a:p>
      </dsp:txBody>
      <dsp:txXfrm>
        <a:off x="300131" y="195284"/>
        <a:ext cx="3993697" cy="390420"/>
      </dsp:txXfrm>
    </dsp:sp>
    <dsp:sp modelId="{6AA60015-567D-4F8C-8609-8AC84621F946}">
      <dsp:nvSpPr>
        <dsp:cNvPr id="0" name=""/>
        <dsp:cNvSpPr/>
      </dsp:nvSpPr>
      <dsp:spPr>
        <a:xfrm>
          <a:off x="56119" y="146481"/>
          <a:ext cx="488025" cy="4880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D0A0C0-7244-4507-A642-89E034882CA3}">
      <dsp:nvSpPr>
        <dsp:cNvPr id="0" name=""/>
        <dsp:cNvSpPr/>
      </dsp:nvSpPr>
      <dsp:spPr>
        <a:xfrm>
          <a:off x="621279" y="780840"/>
          <a:ext cx="3672550" cy="39042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8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Berkomunikasi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621279" y="780840"/>
        <a:ext cx="3672550" cy="390420"/>
      </dsp:txXfrm>
    </dsp:sp>
    <dsp:sp modelId="{4EE11FD6-4D20-4C68-BCEB-E3EC1D9DFAAD}">
      <dsp:nvSpPr>
        <dsp:cNvPr id="0" name=""/>
        <dsp:cNvSpPr/>
      </dsp:nvSpPr>
      <dsp:spPr>
        <a:xfrm>
          <a:off x="377266" y="732038"/>
          <a:ext cx="488025" cy="4880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A6F04-8BD8-464D-A193-6B5C93966769}">
      <dsp:nvSpPr>
        <dsp:cNvPr id="0" name=""/>
        <dsp:cNvSpPr/>
      </dsp:nvSpPr>
      <dsp:spPr>
        <a:xfrm>
          <a:off x="768131" y="1366397"/>
          <a:ext cx="3525697" cy="39042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8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Mencari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calon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pembeli</a:t>
          </a:r>
          <a:endParaRPr lang="en-US" sz="2000" kern="1200" dirty="0"/>
        </a:p>
      </dsp:txBody>
      <dsp:txXfrm>
        <a:off x="768131" y="1366397"/>
        <a:ext cx="3525697" cy="390420"/>
      </dsp:txXfrm>
    </dsp:sp>
    <dsp:sp modelId="{C3D1E133-C395-4D88-BC97-9D3552E53CE3}">
      <dsp:nvSpPr>
        <dsp:cNvPr id="0" name=""/>
        <dsp:cNvSpPr/>
      </dsp:nvSpPr>
      <dsp:spPr>
        <a:xfrm>
          <a:off x="524119" y="1317594"/>
          <a:ext cx="488025" cy="4880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52DF1F-098B-43B9-8455-B6BE5AD36C78}">
      <dsp:nvSpPr>
        <dsp:cNvPr id="0" name=""/>
        <dsp:cNvSpPr/>
      </dsp:nvSpPr>
      <dsp:spPr>
        <a:xfrm>
          <a:off x="768131" y="1951582"/>
          <a:ext cx="3525697" cy="39042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8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Melakukan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penjualan</a:t>
          </a:r>
          <a:endParaRPr lang="en-US" sz="2000" kern="1200" dirty="0"/>
        </a:p>
      </dsp:txBody>
      <dsp:txXfrm>
        <a:off x="768131" y="1951582"/>
        <a:ext cx="3525697" cy="390420"/>
      </dsp:txXfrm>
    </dsp:sp>
    <dsp:sp modelId="{EB54BBA0-11A1-49DB-B575-9D9D89A99C13}">
      <dsp:nvSpPr>
        <dsp:cNvPr id="0" name=""/>
        <dsp:cNvSpPr/>
      </dsp:nvSpPr>
      <dsp:spPr>
        <a:xfrm>
          <a:off x="524119" y="1902780"/>
          <a:ext cx="488025" cy="4880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D5CE0C-1BF2-473E-BD04-F733FC6DFDD6}">
      <dsp:nvSpPr>
        <dsp:cNvPr id="0" name=""/>
        <dsp:cNvSpPr/>
      </dsp:nvSpPr>
      <dsp:spPr>
        <a:xfrm>
          <a:off x="621279" y="2537138"/>
          <a:ext cx="3672550" cy="39042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8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Melakukan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pelayanan</a:t>
          </a:r>
          <a:endParaRPr lang="en-US" sz="2000" kern="1200" dirty="0"/>
        </a:p>
      </dsp:txBody>
      <dsp:txXfrm>
        <a:off x="621279" y="2537138"/>
        <a:ext cx="3672550" cy="390420"/>
      </dsp:txXfrm>
    </dsp:sp>
    <dsp:sp modelId="{961DA54A-F790-4C99-AAA7-B7ECD2AB796F}">
      <dsp:nvSpPr>
        <dsp:cNvPr id="0" name=""/>
        <dsp:cNvSpPr/>
      </dsp:nvSpPr>
      <dsp:spPr>
        <a:xfrm>
          <a:off x="377266" y="2488336"/>
          <a:ext cx="488025" cy="4880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B5EEA-8D6C-4992-8236-6DBCD84DA573}">
      <dsp:nvSpPr>
        <dsp:cNvPr id="0" name=""/>
        <dsp:cNvSpPr/>
      </dsp:nvSpPr>
      <dsp:spPr>
        <a:xfrm>
          <a:off x="300131" y="3122695"/>
          <a:ext cx="3993697" cy="3904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8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Mengalokasikan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endParaRPr lang="en-US" sz="2000" kern="1200" dirty="0"/>
        </a:p>
      </dsp:txBody>
      <dsp:txXfrm>
        <a:off x="300131" y="3122695"/>
        <a:ext cx="3993697" cy="390420"/>
      </dsp:txXfrm>
    </dsp:sp>
    <dsp:sp modelId="{3D8ADBB3-65A0-4A10-9668-A57E45D147AC}">
      <dsp:nvSpPr>
        <dsp:cNvPr id="0" name=""/>
        <dsp:cNvSpPr/>
      </dsp:nvSpPr>
      <dsp:spPr>
        <a:xfrm>
          <a:off x="56119" y="3073892"/>
          <a:ext cx="488025" cy="4880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5F00A-6249-46CD-AFCE-9D13ED783FC7}">
      <dsp:nvSpPr>
        <dsp:cNvPr id="0" name=""/>
        <dsp:cNvSpPr/>
      </dsp:nvSpPr>
      <dsp:spPr>
        <a:xfrm>
          <a:off x="-4936635" y="-756446"/>
          <a:ext cx="5879443" cy="5879443"/>
        </a:xfrm>
        <a:prstGeom prst="blockArc">
          <a:avLst>
            <a:gd name="adj1" fmla="val 18900000"/>
            <a:gd name="adj2" fmla="val 2700000"/>
            <a:gd name="adj3" fmla="val 367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D198C-E18D-4E7B-B0B5-847743873E0A}">
      <dsp:nvSpPr>
        <dsp:cNvPr id="0" name=""/>
        <dsp:cNvSpPr/>
      </dsp:nvSpPr>
      <dsp:spPr>
        <a:xfrm>
          <a:off x="412495" y="272822"/>
          <a:ext cx="7376139" cy="54599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33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Mendorong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terciptanya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loyalitas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endParaRPr lang="en-US" sz="2000" kern="1200" dirty="0"/>
        </a:p>
      </dsp:txBody>
      <dsp:txXfrm>
        <a:off x="412495" y="272822"/>
        <a:ext cx="7376139" cy="545993"/>
      </dsp:txXfrm>
    </dsp:sp>
    <dsp:sp modelId="{6AA60015-567D-4F8C-8609-8AC84621F946}">
      <dsp:nvSpPr>
        <dsp:cNvPr id="0" name=""/>
        <dsp:cNvSpPr/>
      </dsp:nvSpPr>
      <dsp:spPr>
        <a:xfrm>
          <a:off x="71249" y="204572"/>
          <a:ext cx="682491" cy="682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D0A0C0-7244-4507-A642-89E034882CA3}">
      <dsp:nvSpPr>
        <dsp:cNvPr id="0" name=""/>
        <dsp:cNvSpPr/>
      </dsp:nvSpPr>
      <dsp:spPr>
        <a:xfrm>
          <a:off x="803738" y="1091550"/>
          <a:ext cx="6984896" cy="54599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338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Menjaga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hubungan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harmonis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antara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perusahaan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pelanggan</a:t>
          </a:r>
          <a:endParaRPr lang="en-US" sz="1900" kern="1200" dirty="0"/>
        </a:p>
      </dsp:txBody>
      <dsp:txXfrm>
        <a:off x="803738" y="1091550"/>
        <a:ext cx="6984896" cy="545993"/>
      </dsp:txXfrm>
    </dsp:sp>
    <dsp:sp modelId="{4EE11FD6-4D20-4C68-BCEB-E3EC1D9DFAAD}">
      <dsp:nvSpPr>
        <dsp:cNvPr id="0" name=""/>
        <dsp:cNvSpPr/>
      </dsp:nvSpPr>
      <dsp:spPr>
        <a:xfrm>
          <a:off x="462492" y="1023300"/>
          <a:ext cx="682491" cy="682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A6F04-8BD8-464D-A193-6B5C93966769}">
      <dsp:nvSpPr>
        <dsp:cNvPr id="0" name=""/>
        <dsp:cNvSpPr/>
      </dsp:nvSpPr>
      <dsp:spPr>
        <a:xfrm>
          <a:off x="923818" y="1742587"/>
          <a:ext cx="6864816" cy="8813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33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Meningkatkan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semangat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mencapai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tujuan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kebanggaan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tempat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seseorang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bekerja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923818" y="1742587"/>
        <a:ext cx="6864816" cy="881375"/>
      </dsp:txXfrm>
    </dsp:sp>
    <dsp:sp modelId="{C3D1E133-C395-4D88-BC97-9D3552E53CE3}">
      <dsp:nvSpPr>
        <dsp:cNvPr id="0" name=""/>
        <dsp:cNvSpPr/>
      </dsp:nvSpPr>
      <dsp:spPr>
        <a:xfrm>
          <a:off x="582572" y="1842029"/>
          <a:ext cx="682491" cy="682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52DF1F-098B-43B9-8455-B6BE5AD36C78}">
      <dsp:nvSpPr>
        <dsp:cNvPr id="0" name=""/>
        <dsp:cNvSpPr/>
      </dsp:nvSpPr>
      <dsp:spPr>
        <a:xfrm>
          <a:off x="803738" y="2729006"/>
          <a:ext cx="6984896" cy="54599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33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Memungkinkan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terciptanya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rekomendasi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mulut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mulut</a:t>
          </a:r>
          <a:endParaRPr lang="en-US" sz="2000" kern="1200" dirty="0"/>
        </a:p>
      </dsp:txBody>
      <dsp:txXfrm>
        <a:off x="803738" y="2729006"/>
        <a:ext cx="6984896" cy="545993"/>
      </dsp:txXfrm>
    </dsp:sp>
    <dsp:sp modelId="{EB54BBA0-11A1-49DB-B575-9D9D89A99C13}">
      <dsp:nvSpPr>
        <dsp:cNvPr id="0" name=""/>
        <dsp:cNvSpPr/>
      </dsp:nvSpPr>
      <dsp:spPr>
        <a:xfrm>
          <a:off x="462492" y="2660757"/>
          <a:ext cx="682491" cy="682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D5CE0C-1BF2-473E-BD04-F733FC6DFDD6}">
      <dsp:nvSpPr>
        <dsp:cNvPr id="0" name=""/>
        <dsp:cNvSpPr/>
      </dsp:nvSpPr>
      <dsp:spPr>
        <a:xfrm>
          <a:off x="412495" y="3450460"/>
          <a:ext cx="7376139" cy="74054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33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Meningkatkan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reputasi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di </a:t>
          </a:r>
          <a:r>
            <a:rPr lang="en-US" sz="2000" kern="1200" dirty="0" err="1" smtClean="0"/>
            <a:t>mata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masyarakat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pada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umumnya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pada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khususnya</a:t>
          </a:r>
          <a:endParaRPr lang="en-US" sz="2000" kern="1200" dirty="0"/>
        </a:p>
      </dsp:txBody>
      <dsp:txXfrm>
        <a:off x="412495" y="3450460"/>
        <a:ext cx="7376139" cy="740541"/>
      </dsp:txXfrm>
    </dsp:sp>
    <dsp:sp modelId="{961DA54A-F790-4C99-AAA7-B7ECD2AB796F}">
      <dsp:nvSpPr>
        <dsp:cNvPr id="0" name=""/>
        <dsp:cNvSpPr/>
      </dsp:nvSpPr>
      <dsp:spPr>
        <a:xfrm>
          <a:off x="71249" y="3479485"/>
          <a:ext cx="682491" cy="682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DBBD6-183E-43FB-8808-4751E36DA849}">
      <dsp:nvSpPr>
        <dsp:cNvPr id="0" name=""/>
        <dsp:cNvSpPr/>
      </dsp:nvSpPr>
      <dsp:spPr>
        <a:xfrm>
          <a:off x="4114800" y="1985813"/>
          <a:ext cx="3288535" cy="3465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54"/>
              </a:lnTo>
              <a:lnTo>
                <a:pt x="3288535" y="173254"/>
              </a:lnTo>
              <a:lnTo>
                <a:pt x="3288535" y="3465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61856-D02F-4F5E-AC29-9A417E20DD08}">
      <dsp:nvSpPr>
        <dsp:cNvPr id="0" name=""/>
        <dsp:cNvSpPr/>
      </dsp:nvSpPr>
      <dsp:spPr>
        <a:xfrm>
          <a:off x="4114800" y="1985813"/>
          <a:ext cx="1209701" cy="3465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54"/>
              </a:lnTo>
              <a:lnTo>
                <a:pt x="1209701" y="173254"/>
              </a:lnTo>
              <a:lnTo>
                <a:pt x="1209701" y="3465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F86D87-5346-4C21-9029-D32D207FFFBF}">
      <dsp:nvSpPr>
        <dsp:cNvPr id="0" name=""/>
        <dsp:cNvSpPr/>
      </dsp:nvSpPr>
      <dsp:spPr>
        <a:xfrm>
          <a:off x="3122326" y="1985813"/>
          <a:ext cx="992473" cy="346508"/>
        </a:xfrm>
        <a:custGeom>
          <a:avLst/>
          <a:gdLst/>
          <a:ahLst/>
          <a:cxnLst/>
          <a:rect l="0" t="0" r="0" b="0"/>
          <a:pathLst>
            <a:path>
              <a:moveTo>
                <a:pt x="992473" y="0"/>
              </a:moveTo>
              <a:lnTo>
                <a:pt x="992473" y="173254"/>
              </a:lnTo>
              <a:lnTo>
                <a:pt x="0" y="173254"/>
              </a:lnTo>
              <a:lnTo>
                <a:pt x="0" y="3465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2ADE17-2997-475A-BEF2-24CEAA52F691}">
      <dsp:nvSpPr>
        <dsp:cNvPr id="0" name=""/>
        <dsp:cNvSpPr/>
      </dsp:nvSpPr>
      <dsp:spPr>
        <a:xfrm>
          <a:off x="914351" y="1985813"/>
          <a:ext cx="3200448" cy="346508"/>
        </a:xfrm>
        <a:custGeom>
          <a:avLst/>
          <a:gdLst/>
          <a:ahLst/>
          <a:cxnLst/>
          <a:rect l="0" t="0" r="0" b="0"/>
          <a:pathLst>
            <a:path>
              <a:moveTo>
                <a:pt x="3200448" y="0"/>
              </a:moveTo>
              <a:lnTo>
                <a:pt x="3200448" y="173254"/>
              </a:lnTo>
              <a:lnTo>
                <a:pt x="0" y="173254"/>
              </a:lnTo>
              <a:lnTo>
                <a:pt x="0" y="3465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DC3D7E-B354-425B-96B8-308C6F78BEA0}">
      <dsp:nvSpPr>
        <dsp:cNvPr id="0" name=""/>
        <dsp:cNvSpPr/>
      </dsp:nvSpPr>
      <dsp:spPr>
        <a:xfrm>
          <a:off x="1066798" y="1313059"/>
          <a:ext cx="6096002" cy="67275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ym typeface="Arial"/>
            </a:rPr>
            <a:t>Faktor-Faktor</a:t>
          </a:r>
          <a:r>
            <a:rPr lang="en-US" sz="2000" b="1" kern="1200" dirty="0" smtClean="0">
              <a:sym typeface="Arial"/>
            </a:rPr>
            <a:t> yang </a:t>
          </a:r>
          <a:r>
            <a:rPr lang="en-US" sz="2000" b="1" kern="1200" dirty="0" err="1" smtClean="0">
              <a:sym typeface="Arial"/>
            </a:rPr>
            <a:t>Memengaruhi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Kepuasan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Pelanggan</a:t>
          </a:r>
          <a:endParaRPr lang="en-US" sz="2000" b="1" kern="1200" dirty="0"/>
        </a:p>
      </dsp:txBody>
      <dsp:txXfrm>
        <a:off x="1066798" y="1313059"/>
        <a:ext cx="6096002" cy="672753"/>
      </dsp:txXfrm>
    </dsp:sp>
    <dsp:sp modelId="{B251C982-7728-45B3-9C84-0F02B8C85996}">
      <dsp:nvSpPr>
        <dsp:cNvPr id="0" name=""/>
        <dsp:cNvSpPr/>
      </dsp:nvSpPr>
      <dsp:spPr>
        <a:xfrm>
          <a:off x="1244" y="2332321"/>
          <a:ext cx="1826213" cy="8250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Harapan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expectation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244" y="2332321"/>
        <a:ext cx="1826213" cy="825019"/>
      </dsp:txXfrm>
    </dsp:sp>
    <dsp:sp modelId="{9213D3B8-8015-4F69-84E5-E0560B70B362}">
      <dsp:nvSpPr>
        <dsp:cNvPr id="0" name=""/>
        <dsp:cNvSpPr/>
      </dsp:nvSpPr>
      <dsp:spPr>
        <a:xfrm>
          <a:off x="2173966" y="2332321"/>
          <a:ext cx="1896719" cy="8250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Kinerja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performance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2173966" y="2332321"/>
        <a:ext cx="1896719" cy="825019"/>
      </dsp:txXfrm>
    </dsp:sp>
    <dsp:sp modelId="{0013B0A5-461E-4C53-8A84-EFBA4C690EDA}">
      <dsp:nvSpPr>
        <dsp:cNvPr id="0" name=""/>
        <dsp:cNvSpPr/>
      </dsp:nvSpPr>
      <dsp:spPr>
        <a:xfrm>
          <a:off x="4417194" y="2332321"/>
          <a:ext cx="1814613" cy="8250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Perbandingan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comparison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4417194" y="2332321"/>
        <a:ext cx="1814613" cy="825019"/>
      </dsp:txXfrm>
    </dsp:sp>
    <dsp:sp modelId="{DC6092DF-8297-4EB9-ACAA-722F8425E2C9}">
      <dsp:nvSpPr>
        <dsp:cNvPr id="0" name=""/>
        <dsp:cNvSpPr/>
      </dsp:nvSpPr>
      <dsp:spPr>
        <a:xfrm>
          <a:off x="6578316" y="2332321"/>
          <a:ext cx="1650038" cy="8250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Pengalaman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experience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6578316" y="2332321"/>
        <a:ext cx="1650038" cy="825019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C91B6-7A20-4ECB-B962-1C7C3F115C87}">
      <dsp:nvSpPr>
        <dsp:cNvPr id="0" name=""/>
        <dsp:cNvSpPr/>
      </dsp:nvSpPr>
      <dsp:spPr>
        <a:xfrm>
          <a:off x="1576151" y="2073244"/>
          <a:ext cx="319670" cy="1827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835" y="0"/>
              </a:lnTo>
              <a:lnTo>
                <a:pt x="159835" y="1827386"/>
              </a:lnTo>
              <a:lnTo>
                <a:pt x="319670" y="182738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1689608" y="2940559"/>
        <a:ext cx="92756" cy="92756"/>
      </dsp:txXfrm>
    </dsp:sp>
    <dsp:sp modelId="{37C25365-53E7-4CBA-BA2B-EE21F308888B}">
      <dsp:nvSpPr>
        <dsp:cNvPr id="0" name=""/>
        <dsp:cNvSpPr/>
      </dsp:nvSpPr>
      <dsp:spPr>
        <a:xfrm>
          <a:off x="1576151" y="2073244"/>
          <a:ext cx="319670" cy="1218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835" y="0"/>
              </a:lnTo>
              <a:lnTo>
                <a:pt x="159835" y="1218257"/>
              </a:lnTo>
              <a:lnTo>
                <a:pt x="319670" y="121825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04499" y="2650885"/>
        <a:ext cx="62975" cy="62975"/>
      </dsp:txXfrm>
    </dsp:sp>
    <dsp:sp modelId="{A914E370-C16D-41F5-9803-EC439B957842}">
      <dsp:nvSpPr>
        <dsp:cNvPr id="0" name=""/>
        <dsp:cNvSpPr/>
      </dsp:nvSpPr>
      <dsp:spPr>
        <a:xfrm>
          <a:off x="1576151" y="2073244"/>
          <a:ext cx="319670" cy="609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835" y="0"/>
              </a:lnTo>
              <a:lnTo>
                <a:pt x="159835" y="609128"/>
              </a:lnTo>
              <a:lnTo>
                <a:pt x="319670" y="60912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18788" y="2360611"/>
        <a:ext cx="34395" cy="34395"/>
      </dsp:txXfrm>
    </dsp:sp>
    <dsp:sp modelId="{885571CB-9A66-4D5A-A433-F71AAF81B2A1}">
      <dsp:nvSpPr>
        <dsp:cNvPr id="0" name=""/>
        <dsp:cNvSpPr/>
      </dsp:nvSpPr>
      <dsp:spPr>
        <a:xfrm>
          <a:off x="1576151" y="2027524"/>
          <a:ext cx="3196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9670" y="4572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27995" y="2065252"/>
        <a:ext cx="15983" cy="15983"/>
      </dsp:txXfrm>
    </dsp:sp>
    <dsp:sp modelId="{CCF55685-2173-4318-8E1C-75292192A258}">
      <dsp:nvSpPr>
        <dsp:cNvPr id="0" name=""/>
        <dsp:cNvSpPr/>
      </dsp:nvSpPr>
      <dsp:spPr>
        <a:xfrm>
          <a:off x="1576151" y="1464115"/>
          <a:ext cx="319670" cy="609128"/>
        </a:xfrm>
        <a:custGeom>
          <a:avLst/>
          <a:gdLst/>
          <a:ahLst/>
          <a:cxnLst/>
          <a:rect l="0" t="0" r="0" b="0"/>
          <a:pathLst>
            <a:path>
              <a:moveTo>
                <a:pt x="0" y="609128"/>
              </a:moveTo>
              <a:lnTo>
                <a:pt x="159835" y="609128"/>
              </a:lnTo>
              <a:lnTo>
                <a:pt x="159835" y="0"/>
              </a:lnTo>
              <a:lnTo>
                <a:pt x="31967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18788" y="1751482"/>
        <a:ext cx="34395" cy="34395"/>
      </dsp:txXfrm>
    </dsp:sp>
    <dsp:sp modelId="{DE79A222-B8EF-4119-9DAB-98FDB339E608}">
      <dsp:nvSpPr>
        <dsp:cNvPr id="0" name=""/>
        <dsp:cNvSpPr/>
      </dsp:nvSpPr>
      <dsp:spPr>
        <a:xfrm>
          <a:off x="1576151" y="854986"/>
          <a:ext cx="319670" cy="1218257"/>
        </a:xfrm>
        <a:custGeom>
          <a:avLst/>
          <a:gdLst/>
          <a:ahLst/>
          <a:cxnLst/>
          <a:rect l="0" t="0" r="0" b="0"/>
          <a:pathLst>
            <a:path>
              <a:moveTo>
                <a:pt x="0" y="1218257"/>
              </a:moveTo>
              <a:lnTo>
                <a:pt x="159835" y="1218257"/>
              </a:lnTo>
              <a:lnTo>
                <a:pt x="159835" y="0"/>
              </a:lnTo>
              <a:lnTo>
                <a:pt x="31967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04499" y="1432628"/>
        <a:ext cx="62975" cy="62975"/>
      </dsp:txXfrm>
    </dsp:sp>
    <dsp:sp modelId="{54004A13-5256-403F-BB3E-0FC0ECB140FC}">
      <dsp:nvSpPr>
        <dsp:cNvPr id="0" name=""/>
        <dsp:cNvSpPr/>
      </dsp:nvSpPr>
      <dsp:spPr>
        <a:xfrm>
          <a:off x="1576151" y="245858"/>
          <a:ext cx="319670" cy="1827386"/>
        </a:xfrm>
        <a:custGeom>
          <a:avLst/>
          <a:gdLst/>
          <a:ahLst/>
          <a:cxnLst/>
          <a:rect l="0" t="0" r="0" b="0"/>
          <a:pathLst>
            <a:path>
              <a:moveTo>
                <a:pt x="0" y="1827386"/>
              </a:moveTo>
              <a:lnTo>
                <a:pt x="159835" y="1827386"/>
              </a:lnTo>
              <a:lnTo>
                <a:pt x="159835" y="0"/>
              </a:lnTo>
              <a:lnTo>
                <a:pt x="31967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1689608" y="1113172"/>
        <a:ext cx="92756" cy="92756"/>
      </dsp:txXfrm>
    </dsp:sp>
    <dsp:sp modelId="{6C9869E3-6241-4737-84EE-3B7184865F01}">
      <dsp:nvSpPr>
        <dsp:cNvPr id="0" name=""/>
        <dsp:cNvSpPr/>
      </dsp:nvSpPr>
      <dsp:spPr>
        <a:xfrm rot="16200000">
          <a:off x="-656583" y="1551866"/>
          <a:ext cx="3422713" cy="10427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ym typeface="Arial"/>
            </a:rPr>
            <a:t>Faktor-Faktor</a:t>
          </a:r>
          <a:r>
            <a:rPr lang="en-US" sz="2000" b="1" kern="1200" dirty="0" smtClean="0">
              <a:sym typeface="Arial"/>
            </a:rPr>
            <a:t> yang </a:t>
          </a:r>
          <a:r>
            <a:rPr lang="en-US" sz="2000" b="1" kern="1200" dirty="0" err="1" smtClean="0">
              <a:sym typeface="Arial"/>
            </a:rPr>
            <a:t>Memengaruhi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Penyampaian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Keluhan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Pelanggan</a:t>
          </a:r>
          <a:endParaRPr lang="en-US" sz="2000" b="1" kern="1200" dirty="0"/>
        </a:p>
      </dsp:txBody>
      <dsp:txXfrm>
        <a:off x="-656583" y="1551866"/>
        <a:ext cx="3422713" cy="1042755"/>
      </dsp:txXfrm>
    </dsp:sp>
    <dsp:sp modelId="{3B561EBB-2C53-42EC-9C5C-9C7BE3686CF3}">
      <dsp:nvSpPr>
        <dsp:cNvPr id="0" name=""/>
        <dsp:cNvSpPr/>
      </dsp:nvSpPr>
      <dsp:spPr>
        <a:xfrm>
          <a:off x="1895822" y="2206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Derajat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kepentingan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konsumsi</a:t>
          </a:r>
          <a:endParaRPr lang="en-US" sz="2000" kern="1200" dirty="0"/>
        </a:p>
      </dsp:txBody>
      <dsp:txXfrm>
        <a:off x="1895822" y="2206"/>
        <a:ext cx="5571781" cy="487303"/>
      </dsp:txXfrm>
    </dsp:sp>
    <dsp:sp modelId="{D22CB391-775E-4DC7-9525-8302538B1940}">
      <dsp:nvSpPr>
        <dsp:cNvPr id="0" name=""/>
        <dsp:cNvSpPr/>
      </dsp:nvSpPr>
      <dsp:spPr>
        <a:xfrm>
          <a:off x="1895822" y="611335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Tingkat </a:t>
          </a:r>
          <a:r>
            <a:rPr lang="en-US" sz="2000" kern="1200" dirty="0" err="1" smtClean="0"/>
            <a:t>ketidakpuasan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endParaRPr lang="en-US" sz="2000" kern="1200" dirty="0"/>
        </a:p>
      </dsp:txBody>
      <dsp:txXfrm>
        <a:off x="1895822" y="611335"/>
        <a:ext cx="5571781" cy="487303"/>
      </dsp:txXfrm>
    </dsp:sp>
    <dsp:sp modelId="{66E246FB-9453-4D67-BD5B-FCC74CADBE53}">
      <dsp:nvSpPr>
        <dsp:cNvPr id="0" name=""/>
        <dsp:cNvSpPr/>
      </dsp:nvSpPr>
      <dsp:spPr>
        <a:xfrm>
          <a:off x="1895822" y="1220464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Manfaat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diperoleh</a:t>
          </a:r>
          <a:endParaRPr lang="en-US" sz="2000" kern="1200" dirty="0"/>
        </a:p>
      </dsp:txBody>
      <dsp:txXfrm>
        <a:off x="1895822" y="1220464"/>
        <a:ext cx="5571781" cy="487303"/>
      </dsp:txXfrm>
    </dsp:sp>
    <dsp:sp modelId="{34854595-2B1B-4FD0-B2C3-26FF0C13C866}">
      <dsp:nvSpPr>
        <dsp:cNvPr id="0" name=""/>
        <dsp:cNvSpPr/>
      </dsp:nvSpPr>
      <dsp:spPr>
        <a:xfrm>
          <a:off x="1895822" y="1829592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Pengetahuan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pengalaman</a:t>
          </a:r>
          <a:endParaRPr lang="en-US" sz="2000" kern="1200" dirty="0"/>
        </a:p>
      </dsp:txBody>
      <dsp:txXfrm>
        <a:off x="1895822" y="1829592"/>
        <a:ext cx="5571781" cy="487303"/>
      </dsp:txXfrm>
    </dsp:sp>
    <dsp:sp modelId="{03018A51-2CFE-442F-8F98-9D76F9C5706B}">
      <dsp:nvSpPr>
        <dsp:cNvPr id="0" name=""/>
        <dsp:cNvSpPr/>
      </dsp:nvSpPr>
      <dsp:spPr>
        <a:xfrm>
          <a:off x="1895822" y="2438721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Sikap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terhadap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keluhan</a:t>
          </a:r>
          <a:endParaRPr lang="en-US" sz="2000" kern="1200" dirty="0"/>
        </a:p>
      </dsp:txBody>
      <dsp:txXfrm>
        <a:off x="1895822" y="2438721"/>
        <a:ext cx="5571781" cy="487303"/>
      </dsp:txXfrm>
    </dsp:sp>
    <dsp:sp modelId="{D50D21E6-6390-420D-A0BC-E0B2B55A0006}">
      <dsp:nvSpPr>
        <dsp:cNvPr id="0" name=""/>
        <dsp:cNvSpPr/>
      </dsp:nvSpPr>
      <dsp:spPr>
        <a:xfrm>
          <a:off x="1895822" y="3047850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Tingkat </a:t>
          </a:r>
          <a:r>
            <a:rPr lang="en-US" sz="2000" kern="1200" dirty="0" err="1" smtClean="0"/>
            <a:t>kesulitan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mendapatkan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ganti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rugi</a:t>
          </a:r>
          <a:endParaRPr lang="en-US" sz="2000" kern="1200" dirty="0"/>
        </a:p>
      </dsp:txBody>
      <dsp:txXfrm>
        <a:off x="1895822" y="3047850"/>
        <a:ext cx="5571781" cy="487303"/>
      </dsp:txXfrm>
    </dsp:sp>
    <dsp:sp modelId="{858310B2-B9D8-4434-80A2-CC7BFDAAE2AC}">
      <dsp:nvSpPr>
        <dsp:cNvPr id="0" name=""/>
        <dsp:cNvSpPr/>
      </dsp:nvSpPr>
      <dsp:spPr>
        <a:xfrm>
          <a:off x="1895822" y="3656979"/>
          <a:ext cx="5571781" cy="4873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Peluang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keberhasilan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menyampaikan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keluhan</a:t>
          </a:r>
          <a:endParaRPr lang="en-US" sz="2000" kern="1200" dirty="0"/>
        </a:p>
      </dsp:txBody>
      <dsp:txXfrm>
        <a:off x="1895822" y="3656979"/>
        <a:ext cx="5571781" cy="48730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DBBD6-183E-43FB-8808-4751E36DA849}">
      <dsp:nvSpPr>
        <dsp:cNvPr id="0" name=""/>
        <dsp:cNvSpPr/>
      </dsp:nvSpPr>
      <dsp:spPr>
        <a:xfrm>
          <a:off x="4419600" y="1525079"/>
          <a:ext cx="3467617" cy="365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688"/>
              </a:lnTo>
              <a:lnTo>
                <a:pt x="3467617" y="182688"/>
              </a:lnTo>
              <a:lnTo>
                <a:pt x="3467617" y="3653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61856-D02F-4F5E-AC29-9A417E20DD08}">
      <dsp:nvSpPr>
        <dsp:cNvPr id="0" name=""/>
        <dsp:cNvSpPr/>
      </dsp:nvSpPr>
      <dsp:spPr>
        <a:xfrm>
          <a:off x="4419600" y="1525079"/>
          <a:ext cx="1193915" cy="365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688"/>
              </a:lnTo>
              <a:lnTo>
                <a:pt x="1193915" y="182688"/>
              </a:lnTo>
              <a:lnTo>
                <a:pt x="1193915" y="3653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F86D87-5346-4C21-9029-D32D207FFFBF}">
      <dsp:nvSpPr>
        <dsp:cNvPr id="0" name=""/>
        <dsp:cNvSpPr/>
      </dsp:nvSpPr>
      <dsp:spPr>
        <a:xfrm>
          <a:off x="3291418" y="1525079"/>
          <a:ext cx="1128181" cy="365377"/>
        </a:xfrm>
        <a:custGeom>
          <a:avLst/>
          <a:gdLst/>
          <a:ahLst/>
          <a:cxnLst/>
          <a:rect l="0" t="0" r="0" b="0"/>
          <a:pathLst>
            <a:path>
              <a:moveTo>
                <a:pt x="1128181" y="0"/>
              </a:moveTo>
              <a:lnTo>
                <a:pt x="1128181" y="182688"/>
              </a:lnTo>
              <a:lnTo>
                <a:pt x="0" y="182688"/>
              </a:lnTo>
              <a:lnTo>
                <a:pt x="0" y="3653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2ADE17-2997-475A-BEF2-24CEAA52F691}">
      <dsp:nvSpPr>
        <dsp:cNvPr id="0" name=""/>
        <dsp:cNvSpPr/>
      </dsp:nvSpPr>
      <dsp:spPr>
        <a:xfrm>
          <a:off x="963205" y="1525079"/>
          <a:ext cx="3456394" cy="365377"/>
        </a:xfrm>
        <a:custGeom>
          <a:avLst/>
          <a:gdLst/>
          <a:ahLst/>
          <a:cxnLst/>
          <a:rect l="0" t="0" r="0" b="0"/>
          <a:pathLst>
            <a:path>
              <a:moveTo>
                <a:pt x="3456394" y="0"/>
              </a:moveTo>
              <a:lnTo>
                <a:pt x="3456394" y="182688"/>
              </a:lnTo>
              <a:lnTo>
                <a:pt x="0" y="182688"/>
              </a:lnTo>
              <a:lnTo>
                <a:pt x="0" y="3653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DC3D7E-B354-425B-96B8-308C6F78BEA0}">
      <dsp:nvSpPr>
        <dsp:cNvPr id="0" name=""/>
        <dsp:cNvSpPr/>
      </dsp:nvSpPr>
      <dsp:spPr>
        <a:xfrm>
          <a:off x="402124" y="815690"/>
          <a:ext cx="8034951" cy="7093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ym typeface="Arial"/>
            </a:rPr>
            <a:t>Hal-Hal yang </a:t>
          </a:r>
          <a:r>
            <a:rPr lang="en-US" sz="2000" b="1" kern="1200" dirty="0" err="1" smtClean="0">
              <a:sym typeface="Arial"/>
            </a:rPr>
            <a:t>Harus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Diperhatikan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ketika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Menangani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Keluhan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Pelanggan</a:t>
          </a:r>
          <a:endParaRPr lang="en-US" sz="2000" b="1" kern="1200" dirty="0"/>
        </a:p>
      </dsp:txBody>
      <dsp:txXfrm>
        <a:off x="402124" y="815690"/>
        <a:ext cx="8034951" cy="709389"/>
      </dsp:txXfrm>
    </dsp:sp>
    <dsp:sp modelId="{B251C982-7728-45B3-9C84-0F02B8C85996}">
      <dsp:nvSpPr>
        <dsp:cNvPr id="0" name=""/>
        <dsp:cNvSpPr/>
      </dsp:nvSpPr>
      <dsp:spPr>
        <a:xfrm>
          <a:off x="374" y="1890457"/>
          <a:ext cx="1925662" cy="17642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Kecepatan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penanganan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keluhan</a:t>
          </a:r>
          <a:endParaRPr lang="en-US" sz="2000" kern="1200" dirty="0"/>
        </a:p>
      </dsp:txBody>
      <dsp:txXfrm>
        <a:off x="374" y="1890457"/>
        <a:ext cx="1925662" cy="1764252"/>
      </dsp:txXfrm>
    </dsp:sp>
    <dsp:sp modelId="{9213D3B8-8015-4F69-84E5-E0560B70B362}">
      <dsp:nvSpPr>
        <dsp:cNvPr id="0" name=""/>
        <dsp:cNvSpPr/>
      </dsp:nvSpPr>
      <dsp:spPr>
        <a:xfrm>
          <a:off x="2291414" y="1890457"/>
          <a:ext cx="2000007" cy="17642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Empati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terhadap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marah</a:t>
          </a:r>
          <a:endParaRPr lang="en-US" sz="2000" kern="1200" dirty="0"/>
        </a:p>
      </dsp:txBody>
      <dsp:txXfrm>
        <a:off x="2291414" y="1890457"/>
        <a:ext cx="2000007" cy="1764252"/>
      </dsp:txXfrm>
    </dsp:sp>
    <dsp:sp modelId="{0013B0A5-461E-4C53-8A84-EFBA4C690EDA}">
      <dsp:nvSpPr>
        <dsp:cNvPr id="0" name=""/>
        <dsp:cNvSpPr/>
      </dsp:nvSpPr>
      <dsp:spPr>
        <a:xfrm>
          <a:off x="4656799" y="1890457"/>
          <a:ext cx="1913430" cy="17642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Kewajaran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keadilan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memecahkan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masalah</a:t>
          </a:r>
          <a:r>
            <a:rPr lang="en-US" sz="2000" kern="1200" dirty="0" smtClean="0"/>
            <a:t>/</a:t>
          </a:r>
          <a:r>
            <a:rPr lang="en-US" sz="2000" kern="1200" dirty="0" err="1" smtClean="0"/>
            <a:t>keluhan</a:t>
          </a:r>
          <a:endParaRPr lang="en-US" sz="2000" kern="1200" dirty="0"/>
        </a:p>
      </dsp:txBody>
      <dsp:txXfrm>
        <a:off x="4656799" y="1890457"/>
        <a:ext cx="1913430" cy="1764252"/>
      </dsp:txXfrm>
    </dsp:sp>
    <dsp:sp modelId="{DC6092DF-8297-4EB9-ACAA-722F8425E2C9}">
      <dsp:nvSpPr>
        <dsp:cNvPr id="0" name=""/>
        <dsp:cNvSpPr/>
      </dsp:nvSpPr>
      <dsp:spPr>
        <a:xfrm>
          <a:off x="6935608" y="1890457"/>
          <a:ext cx="1903217" cy="17642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Kemudahan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bagi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untuk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menghubungi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endParaRPr lang="en-US" sz="2000" kern="1200" dirty="0"/>
        </a:p>
      </dsp:txBody>
      <dsp:txXfrm>
        <a:off x="6935608" y="1890457"/>
        <a:ext cx="1903217" cy="176425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C91B6-7A20-4ECB-B962-1C7C3F115C87}">
      <dsp:nvSpPr>
        <dsp:cNvPr id="0" name=""/>
        <dsp:cNvSpPr/>
      </dsp:nvSpPr>
      <dsp:spPr>
        <a:xfrm>
          <a:off x="2360458" y="2073244"/>
          <a:ext cx="374629" cy="17846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314" y="0"/>
              </a:lnTo>
              <a:lnTo>
                <a:pt x="187314" y="1784631"/>
              </a:lnTo>
              <a:lnTo>
                <a:pt x="374629" y="178463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502185" y="2919972"/>
        <a:ext cx="91176" cy="91176"/>
      </dsp:txXfrm>
    </dsp:sp>
    <dsp:sp modelId="{37C25365-53E7-4CBA-BA2B-EE21F308888B}">
      <dsp:nvSpPr>
        <dsp:cNvPr id="0" name=""/>
        <dsp:cNvSpPr/>
      </dsp:nvSpPr>
      <dsp:spPr>
        <a:xfrm>
          <a:off x="2360458" y="2073244"/>
          <a:ext cx="374629" cy="1070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314" y="0"/>
              </a:lnTo>
              <a:lnTo>
                <a:pt x="187314" y="1070779"/>
              </a:lnTo>
              <a:lnTo>
                <a:pt x="374629" y="107077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19413" y="2580273"/>
        <a:ext cx="56721" cy="56721"/>
      </dsp:txXfrm>
    </dsp:sp>
    <dsp:sp modelId="{A914E370-C16D-41F5-9803-EC439B957842}">
      <dsp:nvSpPr>
        <dsp:cNvPr id="0" name=""/>
        <dsp:cNvSpPr/>
      </dsp:nvSpPr>
      <dsp:spPr>
        <a:xfrm>
          <a:off x="2360458" y="2073244"/>
          <a:ext cx="374629" cy="356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314" y="0"/>
              </a:lnTo>
              <a:lnTo>
                <a:pt x="187314" y="356926"/>
              </a:lnTo>
              <a:lnTo>
                <a:pt x="374629" y="35692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34837" y="2238771"/>
        <a:ext cx="25871" cy="25871"/>
      </dsp:txXfrm>
    </dsp:sp>
    <dsp:sp modelId="{885571CB-9A66-4D5A-A433-F71AAF81B2A1}">
      <dsp:nvSpPr>
        <dsp:cNvPr id="0" name=""/>
        <dsp:cNvSpPr/>
      </dsp:nvSpPr>
      <dsp:spPr>
        <a:xfrm>
          <a:off x="2360458" y="1716318"/>
          <a:ext cx="374629" cy="356926"/>
        </a:xfrm>
        <a:custGeom>
          <a:avLst/>
          <a:gdLst/>
          <a:ahLst/>
          <a:cxnLst/>
          <a:rect l="0" t="0" r="0" b="0"/>
          <a:pathLst>
            <a:path>
              <a:moveTo>
                <a:pt x="0" y="356926"/>
              </a:moveTo>
              <a:lnTo>
                <a:pt x="187314" y="356926"/>
              </a:lnTo>
              <a:lnTo>
                <a:pt x="187314" y="0"/>
              </a:lnTo>
              <a:lnTo>
                <a:pt x="374629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34837" y="1881845"/>
        <a:ext cx="25871" cy="25871"/>
      </dsp:txXfrm>
    </dsp:sp>
    <dsp:sp modelId="{CCF55685-2173-4318-8E1C-75292192A258}">
      <dsp:nvSpPr>
        <dsp:cNvPr id="0" name=""/>
        <dsp:cNvSpPr/>
      </dsp:nvSpPr>
      <dsp:spPr>
        <a:xfrm>
          <a:off x="2360458" y="1002465"/>
          <a:ext cx="374629" cy="1070779"/>
        </a:xfrm>
        <a:custGeom>
          <a:avLst/>
          <a:gdLst/>
          <a:ahLst/>
          <a:cxnLst/>
          <a:rect l="0" t="0" r="0" b="0"/>
          <a:pathLst>
            <a:path>
              <a:moveTo>
                <a:pt x="0" y="1070779"/>
              </a:moveTo>
              <a:lnTo>
                <a:pt x="187314" y="1070779"/>
              </a:lnTo>
              <a:lnTo>
                <a:pt x="187314" y="0"/>
              </a:lnTo>
              <a:lnTo>
                <a:pt x="374629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19413" y="1509494"/>
        <a:ext cx="56721" cy="56721"/>
      </dsp:txXfrm>
    </dsp:sp>
    <dsp:sp modelId="{54004A13-5256-403F-BB3E-0FC0ECB140FC}">
      <dsp:nvSpPr>
        <dsp:cNvPr id="0" name=""/>
        <dsp:cNvSpPr/>
      </dsp:nvSpPr>
      <dsp:spPr>
        <a:xfrm>
          <a:off x="2360458" y="288612"/>
          <a:ext cx="374629" cy="1784631"/>
        </a:xfrm>
        <a:custGeom>
          <a:avLst/>
          <a:gdLst/>
          <a:ahLst/>
          <a:cxnLst/>
          <a:rect l="0" t="0" r="0" b="0"/>
          <a:pathLst>
            <a:path>
              <a:moveTo>
                <a:pt x="0" y="1784631"/>
              </a:moveTo>
              <a:lnTo>
                <a:pt x="187314" y="1784631"/>
              </a:lnTo>
              <a:lnTo>
                <a:pt x="187314" y="0"/>
              </a:lnTo>
              <a:lnTo>
                <a:pt x="374629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502185" y="1135340"/>
        <a:ext cx="91176" cy="91176"/>
      </dsp:txXfrm>
    </dsp:sp>
    <dsp:sp modelId="{6C9869E3-6241-4737-84EE-3B7184865F01}">
      <dsp:nvSpPr>
        <dsp:cNvPr id="0" name=""/>
        <dsp:cNvSpPr/>
      </dsp:nvSpPr>
      <dsp:spPr>
        <a:xfrm rot="16200000">
          <a:off x="-101453" y="1616912"/>
          <a:ext cx="4011161" cy="9126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ym typeface="Arial"/>
            </a:rPr>
            <a:t>Cara </a:t>
          </a:r>
          <a:r>
            <a:rPr lang="en-US" sz="2000" b="1" kern="1200" dirty="0" err="1" smtClean="0">
              <a:sym typeface="Arial"/>
            </a:rPr>
            <a:t>untuk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Mengukur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atau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Memantau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Kepuasan</a:t>
          </a:r>
          <a:r>
            <a:rPr lang="en-US" sz="2000" b="1" kern="1200" dirty="0" smtClean="0">
              <a:sym typeface="Arial"/>
            </a:rPr>
            <a:t> </a:t>
          </a:r>
          <a:r>
            <a:rPr lang="en-US" sz="2000" b="1" kern="1200" dirty="0" err="1" smtClean="0">
              <a:sym typeface="Arial"/>
            </a:rPr>
            <a:t>Pelanggan</a:t>
          </a:r>
          <a:endParaRPr lang="en-US" sz="2000" b="1" kern="1200" dirty="0"/>
        </a:p>
      </dsp:txBody>
      <dsp:txXfrm>
        <a:off x="-101453" y="1616912"/>
        <a:ext cx="4011161" cy="912663"/>
      </dsp:txXfrm>
    </dsp:sp>
    <dsp:sp modelId="{3B561EBB-2C53-42EC-9C5C-9C7BE3686CF3}">
      <dsp:nvSpPr>
        <dsp:cNvPr id="0" name=""/>
        <dsp:cNvSpPr/>
      </dsp:nvSpPr>
      <dsp:spPr>
        <a:xfrm>
          <a:off x="2735088" y="3071"/>
          <a:ext cx="3818116" cy="5710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Survei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kepuasan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endParaRPr lang="en-US" sz="2000" kern="1200" dirty="0"/>
        </a:p>
      </dsp:txBody>
      <dsp:txXfrm>
        <a:off x="2735088" y="3071"/>
        <a:ext cx="3818116" cy="571082"/>
      </dsp:txXfrm>
    </dsp:sp>
    <dsp:sp modelId="{66E246FB-9453-4D67-BD5B-FCC74CADBE53}">
      <dsp:nvSpPr>
        <dsp:cNvPr id="0" name=""/>
        <dsp:cNvSpPr/>
      </dsp:nvSpPr>
      <dsp:spPr>
        <a:xfrm>
          <a:off x="2735088" y="716924"/>
          <a:ext cx="3818116" cy="5710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Sistem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keluhan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saran</a:t>
          </a:r>
          <a:endParaRPr lang="en-US" sz="2000" kern="1200" dirty="0"/>
        </a:p>
      </dsp:txBody>
      <dsp:txXfrm>
        <a:off x="2735088" y="716924"/>
        <a:ext cx="3818116" cy="571082"/>
      </dsp:txXfrm>
    </dsp:sp>
    <dsp:sp modelId="{34854595-2B1B-4FD0-B2C3-26FF0C13C866}">
      <dsp:nvSpPr>
        <dsp:cNvPr id="0" name=""/>
        <dsp:cNvSpPr/>
      </dsp:nvSpPr>
      <dsp:spPr>
        <a:xfrm>
          <a:off x="2735088" y="1430776"/>
          <a:ext cx="3818116" cy="5710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Ghost shopping </a:t>
          </a:r>
          <a:r>
            <a:rPr lang="en-US" sz="2000" kern="1200" dirty="0" smtClean="0"/>
            <a:t>(</a:t>
          </a:r>
          <a:r>
            <a:rPr lang="en-US" sz="2000" i="1" kern="1200" dirty="0" smtClean="0"/>
            <a:t>mystery shopping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2735088" y="1430776"/>
        <a:ext cx="3818116" cy="571082"/>
      </dsp:txXfrm>
    </dsp:sp>
    <dsp:sp modelId="{03018A51-2CFE-442F-8F98-9D76F9C5706B}">
      <dsp:nvSpPr>
        <dsp:cNvPr id="0" name=""/>
        <dsp:cNvSpPr/>
      </dsp:nvSpPr>
      <dsp:spPr>
        <a:xfrm>
          <a:off x="2735088" y="2144629"/>
          <a:ext cx="3818116" cy="5710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Lost customer analysis</a:t>
          </a:r>
          <a:endParaRPr lang="en-US" sz="2000" i="1" kern="1200" dirty="0"/>
        </a:p>
      </dsp:txBody>
      <dsp:txXfrm>
        <a:off x="2735088" y="2144629"/>
        <a:ext cx="3818116" cy="571082"/>
      </dsp:txXfrm>
    </dsp:sp>
    <dsp:sp modelId="{D50D21E6-6390-420D-A0BC-E0B2B55A0006}">
      <dsp:nvSpPr>
        <dsp:cNvPr id="0" name=""/>
        <dsp:cNvSpPr/>
      </dsp:nvSpPr>
      <dsp:spPr>
        <a:xfrm>
          <a:off x="2735088" y="2858482"/>
          <a:ext cx="3818116" cy="5710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Sales-related method</a:t>
          </a:r>
          <a:endParaRPr lang="en-US" sz="2000" i="1" kern="1200" dirty="0"/>
        </a:p>
      </dsp:txBody>
      <dsp:txXfrm>
        <a:off x="2735088" y="2858482"/>
        <a:ext cx="3818116" cy="571082"/>
      </dsp:txXfrm>
    </dsp:sp>
    <dsp:sp modelId="{858310B2-B9D8-4434-80A2-CC7BFDAAE2AC}">
      <dsp:nvSpPr>
        <dsp:cNvPr id="0" name=""/>
        <dsp:cNvSpPr/>
      </dsp:nvSpPr>
      <dsp:spPr>
        <a:xfrm>
          <a:off x="2735088" y="3572335"/>
          <a:ext cx="3818116" cy="5710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Customer panels</a:t>
          </a:r>
          <a:endParaRPr lang="en-US" sz="2000" i="1" kern="1200" dirty="0"/>
        </a:p>
      </dsp:txBody>
      <dsp:txXfrm>
        <a:off x="2735088" y="3572335"/>
        <a:ext cx="3818116" cy="57108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0E37D-9CE5-495C-A7FE-4E53AAEAA5E4}">
      <dsp:nvSpPr>
        <dsp:cNvPr id="0" name=""/>
        <dsp:cNvSpPr/>
      </dsp:nvSpPr>
      <dsp:spPr>
        <a:xfrm>
          <a:off x="457197" y="1371599"/>
          <a:ext cx="2410637" cy="990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Ungkapan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Keberatan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486211" y="1400613"/>
        <a:ext cx="2352609" cy="932573"/>
      </dsp:txXfrm>
    </dsp:sp>
    <dsp:sp modelId="{D10E175F-14CF-40F5-A370-74D118061268}">
      <dsp:nvSpPr>
        <dsp:cNvPr id="0" name=""/>
        <dsp:cNvSpPr/>
      </dsp:nvSpPr>
      <dsp:spPr>
        <a:xfrm rot="17132988">
          <a:off x="2265126" y="1060279"/>
          <a:ext cx="164691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646916" y="133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47411" y="1032409"/>
        <a:ext cx="82345" cy="82345"/>
      </dsp:txXfrm>
    </dsp:sp>
    <dsp:sp modelId="{9128C6FC-663B-4C81-803C-8F996429535F}">
      <dsp:nvSpPr>
        <dsp:cNvPr id="0" name=""/>
        <dsp:cNvSpPr/>
      </dsp:nvSpPr>
      <dsp:spPr>
        <a:xfrm>
          <a:off x="3309334" y="4327"/>
          <a:ext cx="4539268" cy="5518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smtClean="0"/>
            <a:t>P</a:t>
          </a:r>
          <a:r>
            <a:rPr lang="en-US" sz="2000" kern="1200" smtClean="0"/>
            <a:t>ertanyaan</a:t>
          </a:r>
          <a:endParaRPr lang="en-US" sz="2000" kern="1200" dirty="0"/>
        </a:p>
      </dsp:txBody>
      <dsp:txXfrm>
        <a:off x="3325498" y="20491"/>
        <a:ext cx="4506940" cy="519545"/>
      </dsp:txXfrm>
    </dsp:sp>
    <dsp:sp modelId="{4CCEF7C2-1D6D-4B0D-AAE3-AF1B94029AF6}">
      <dsp:nvSpPr>
        <dsp:cNvPr id="0" name=""/>
        <dsp:cNvSpPr/>
      </dsp:nvSpPr>
      <dsp:spPr>
        <a:xfrm rot="17692822">
          <a:off x="2563896" y="1377606"/>
          <a:ext cx="104937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049375" y="133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62350" y="1364674"/>
        <a:ext cx="52468" cy="52468"/>
      </dsp:txXfrm>
    </dsp:sp>
    <dsp:sp modelId="{DB6C8C69-BAC8-4BDA-8E59-01DB37946E85}">
      <dsp:nvSpPr>
        <dsp:cNvPr id="0" name=""/>
        <dsp:cNvSpPr/>
      </dsp:nvSpPr>
      <dsp:spPr>
        <a:xfrm>
          <a:off x="3309334" y="638981"/>
          <a:ext cx="4539268" cy="5518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Penolakan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325498" y="655145"/>
        <a:ext cx="4506940" cy="519545"/>
      </dsp:txXfrm>
    </dsp:sp>
    <dsp:sp modelId="{CB7F81B6-8979-4299-B2D0-C72713FDA575}">
      <dsp:nvSpPr>
        <dsp:cNvPr id="0" name=""/>
        <dsp:cNvSpPr/>
      </dsp:nvSpPr>
      <dsp:spPr>
        <a:xfrm rot="19457599">
          <a:off x="2816731" y="1694933"/>
          <a:ext cx="543707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43707" y="133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74992" y="1694643"/>
        <a:ext cx="27185" cy="27185"/>
      </dsp:txXfrm>
    </dsp:sp>
    <dsp:sp modelId="{5277433A-F943-4C82-8870-A1AEC3E30C63}">
      <dsp:nvSpPr>
        <dsp:cNvPr id="0" name=""/>
        <dsp:cNvSpPr/>
      </dsp:nvSpPr>
      <dsp:spPr>
        <a:xfrm>
          <a:off x="3309334" y="1273636"/>
          <a:ext cx="4539268" cy="5518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Celaan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325498" y="1289800"/>
        <a:ext cx="4506940" cy="519545"/>
      </dsp:txXfrm>
    </dsp:sp>
    <dsp:sp modelId="{EBB04214-9C48-41D8-AFD1-70509526CF12}">
      <dsp:nvSpPr>
        <dsp:cNvPr id="0" name=""/>
        <dsp:cNvSpPr/>
      </dsp:nvSpPr>
      <dsp:spPr>
        <a:xfrm rot="2142401">
          <a:off x="2816731" y="2012261"/>
          <a:ext cx="543707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43707" y="133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74992" y="2011970"/>
        <a:ext cx="27185" cy="27185"/>
      </dsp:txXfrm>
    </dsp:sp>
    <dsp:sp modelId="{906CE656-EDF6-4530-AB12-CDCFC5DF2C94}">
      <dsp:nvSpPr>
        <dsp:cNvPr id="0" name=""/>
        <dsp:cNvSpPr/>
      </dsp:nvSpPr>
      <dsp:spPr>
        <a:xfrm>
          <a:off x="3309334" y="1908290"/>
          <a:ext cx="4539268" cy="5518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Penilaian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325498" y="1924454"/>
        <a:ext cx="4506940" cy="519545"/>
      </dsp:txXfrm>
    </dsp:sp>
    <dsp:sp modelId="{828CE37D-DC25-40E9-BBB7-CF7454337B8B}">
      <dsp:nvSpPr>
        <dsp:cNvPr id="0" name=""/>
        <dsp:cNvSpPr/>
      </dsp:nvSpPr>
      <dsp:spPr>
        <a:xfrm rot="3907178">
          <a:off x="2563896" y="2329588"/>
          <a:ext cx="104937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049375" y="133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62350" y="2316656"/>
        <a:ext cx="52468" cy="52468"/>
      </dsp:txXfrm>
    </dsp:sp>
    <dsp:sp modelId="{4F72DC0B-3E92-4351-B8FB-13C00C8D1140}">
      <dsp:nvSpPr>
        <dsp:cNvPr id="0" name=""/>
        <dsp:cNvSpPr/>
      </dsp:nvSpPr>
      <dsp:spPr>
        <a:xfrm>
          <a:off x="3309334" y="2542944"/>
          <a:ext cx="4539268" cy="5518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Perbandingan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pesaing</a:t>
          </a:r>
          <a:endParaRPr lang="en-US" sz="2000" kern="1200" dirty="0"/>
        </a:p>
      </dsp:txBody>
      <dsp:txXfrm>
        <a:off x="3325498" y="2559108"/>
        <a:ext cx="4506940" cy="519545"/>
      </dsp:txXfrm>
    </dsp:sp>
    <dsp:sp modelId="{4E931E79-18E3-4E30-892A-9C06DDAC36BA}">
      <dsp:nvSpPr>
        <dsp:cNvPr id="0" name=""/>
        <dsp:cNvSpPr/>
      </dsp:nvSpPr>
      <dsp:spPr>
        <a:xfrm rot="4467012">
          <a:off x="2265126" y="2646915"/>
          <a:ext cx="164691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646916" y="133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47411" y="2619044"/>
        <a:ext cx="82345" cy="82345"/>
      </dsp:txXfrm>
    </dsp:sp>
    <dsp:sp modelId="{8C540D77-AC96-4058-AF99-A435CFFE7DFF}">
      <dsp:nvSpPr>
        <dsp:cNvPr id="0" name=""/>
        <dsp:cNvSpPr/>
      </dsp:nvSpPr>
      <dsp:spPr>
        <a:xfrm>
          <a:off x="3309334" y="3177599"/>
          <a:ext cx="4539268" cy="5518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Pernyataan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ketidaksanggupan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membayar</a:t>
          </a:r>
          <a:endParaRPr lang="en-US" sz="2000" kern="1200" dirty="0"/>
        </a:p>
      </dsp:txBody>
      <dsp:txXfrm>
        <a:off x="3325498" y="3193763"/>
        <a:ext cx="4506940" cy="51954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C2C858-E9FE-4837-AEA6-447C21622C38}">
      <dsp:nvSpPr>
        <dsp:cNvPr id="0" name=""/>
        <dsp:cNvSpPr/>
      </dsp:nvSpPr>
      <dsp:spPr>
        <a:xfrm>
          <a:off x="4083874" y="2102803"/>
          <a:ext cx="3222534" cy="4084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86"/>
              </a:lnTo>
              <a:lnTo>
                <a:pt x="3222534" y="250886"/>
              </a:lnTo>
              <a:lnTo>
                <a:pt x="3222534" y="40844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65479A-7468-4753-8C75-E0953AF25ADC}">
      <dsp:nvSpPr>
        <dsp:cNvPr id="0" name=""/>
        <dsp:cNvSpPr/>
      </dsp:nvSpPr>
      <dsp:spPr>
        <a:xfrm>
          <a:off x="4083874" y="2102803"/>
          <a:ext cx="1116805" cy="4084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86"/>
              </a:lnTo>
              <a:lnTo>
                <a:pt x="1116805" y="250886"/>
              </a:lnTo>
              <a:lnTo>
                <a:pt x="1116805" y="40844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F91DE-74C2-4B2C-AA24-BB879AFA0033}">
      <dsp:nvSpPr>
        <dsp:cNvPr id="0" name=""/>
        <dsp:cNvSpPr/>
      </dsp:nvSpPr>
      <dsp:spPr>
        <a:xfrm>
          <a:off x="3004523" y="2102803"/>
          <a:ext cx="1079350" cy="408444"/>
        </a:xfrm>
        <a:custGeom>
          <a:avLst/>
          <a:gdLst/>
          <a:ahLst/>
          <a:cxnLst/>
          <a:rect l="0" t="0" r="0" b="0"/>
          <a:pathLst>
            <a:path>
              <a:moveTo>
                <a:pt x="1079350" y="0"/>
              </a:moveTo>
              <a:lnTo>
                <a:pt x="1079350" y="250886"/>
              </a:lnTo>
              <a:lnTo>
                <a:pt x="0" y="250886"/>
              </a:lnTo>
              <a:lnTo>
                <a:pt x="0" y="40844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5D8B2-6CF2-477F-A7F9-FC30535C888D}">
      <dsp:nvSpPr>
        <dsp:cNvPr id="0" name=""/>
        <dsp:cNvSpPr/>
      </dsp:nvSpPr>
      <dsp:spPr>
        <a:xfrm>
          <a:off x="883742" y="2102803"/>
          <a:ext cx="3200131" cy="408444"/>
        </a:xfrm>
        <a:custGeom>
          <a:avLst/>
          <a:gdLst/>
          <a:ahLst/>
          <a:cxnLst/>
          <a:rect l="0" t="0" r="0" b="0"/>
          <a:pathLst>
            <a:path>
              <a:moveTo>
                <a:pt x="3200131" y="0"/>
              </a:moveTo>
              <a:lnTo>
                <a:pt x="3200131" y="250886"/>
              </a:lnTo>
              <a:lnTo>
                <a:pt x="0" y="250886"/>
              </a:lnTo>
              <a:lnTo>
                <a:pt x="0" y="40844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6190F4-E4AD-435E-B125-9F27DA5B765C}">
      <dsp:nvSpPr>
        <dsp:cNvPr id="0" name=""/>
        <dsp:cNvSpPr/>
      </dsp:nvSpPr>
      <dsp:spPr>
        <a:xfrm>
          <a:off x="2448778" y="1237408"/>
          <a:ext cx="3270191" cy="86539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5286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/>
            <a:t>Unsur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Pelayanan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Purnajual</a:t>
          </a:r>
          <a:endParaRPr lang="en-US" sz="2000" b="1" i="1" kern="1200" dirty="0"/>
        </a:p>
      </dsp:txBody>
      <dsp:txXfrm>
        <a:off x="2448778" y="1237408"/>
        <a:ext cx="3270191" cy="865395"/>
      </dsp:txXfrm>
    </dsp:sp>
    <dsp:sp modelId="{B8FBED9C-25F5-44A0-8D76-60DE76B9CE44}">
      <dsp:nvSpPr>
        <dsp:cNvPr id="0" name=""/>
        <dsp:cNvSpPr/>
      </dsp:nvSpPr>
      <dsp:spPr>
        <a:xfrm>
          <a:off x="2701983" y="1834173"/>
          <a:ext cx="3155037" cy="4518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701983" y="1834173"/>
        <a:ext cx="3155037" cy="451826"/>
      </dsp:txXfrm>
    </dsp:sp>
    <dsp:sp modelId="{1FD7C634-154B-43A4-9426-FCEF5E9A54E1}">
      <dsp:nvSpPr>
        <dsp:cNvPr id="0" name=""/>
        <dsp:cNvSpPr/>
      </dsp:nvSpPr>
      <dsp:spPr>
        <a:xfrm>
          <a:off x="83947" y="2511248"/>
          <a:ext cx="1599589" cy="11281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5286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Garansi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83947" y="2511248"/>
        <a:ext cx="1599589" cy="1128143"/>
      </dsp:txXfrm>
    </dsp:sp>
    <dsp:sp modelId="{CDF02C86-F502-4C44-8EDD-FD331BF7E241}">
      <dsp:nvSpPr>
        <dsp:cNvPr id="0" name=""/>
        <dsp:cNvSpPr/>
      </dsp:nvSpPr>
      <dsp:spPr>
        <a:xfrm>
          <a:off x="359555" y="3491945"/>
          <a:ext cx="1439630" cy="3760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59555" y="3491945"/>
        <a:ext cx="1439630" cy="376045"/>
      </dsp:txXfrm>
    </dsp:sp>
    <dsp:sp modelId="{8BB8B744-3566-4B22-8B20-B6AB9CB9DA9D}">
      <dsp:nvSpPr>
        <dsp:cNvPr id="0" name=""/>
        <dsp:cNvSpPr/>
      </dsp:nvSpPr>
      <dsp:spPr>
        <a:xfrm>
          <a:off x="2114303" y="2511248"/>
          <a:ext cx="1780441" cy="1128143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5286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Penyediaan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aksesori</a:t>
          </a:r>
          <a:endParaRPr lang="en-US" sz="2000" kern="1200" dirty="0"/>
        </a:p>
      </dsp:txBody>
      <dsp:txXfrm>
        <a:off x="2114303" y="2511248"/>
        <a:ext cx="1780441" cy="1128143"/>
      </dsp:txXfrm>
    </dsp:sp>
    <dsp:sp modelId="{F7687F44-F7A3-4E0E-B210-CF930ACF2CC6}">
      <dsp:nvSpPr>
        <dsp:cNvPr id="0" name=""/>
        <dsp:cNvSpPr/>
      </dsp:nvSpPr>
      <dsp:spPr>
        <a:xfrm>
          <a:off x="2404963" y="3491945"/>
          <a:ext cx="1590377" cy="3760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04963" y="3491945"/>
        <a:ext cx="1590377" cy="376045"/>
      </dsp:txXfrm>
    </dsp:sp>
    <dsp:sp modelId="{C90A195D-D9D4-4A74-87D5-EF14371794D5}">
      <dsp:nvSpPr>
        <dsp:cNvPr id="0" name=""/>
        <dsp:cNvSpPr/>
      </dsp:nvSpPr>
      <dsp:spPr>
        <a:xfrm>
          <a:off x="4310458" y="2511248"/>
          <a:ext cx="1780441" cy="1128143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5286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Layanan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pemeliharaan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perbaikan</a:t>
          </a:r>
          <a:endParaRPr lang="en-US" sz="2000" kern="1200" dirty="0"/>
        </a:p>
      </dsp:txBody>
      <dsp:txXfrm>
        <a:off x="4310458" y="2511248"/>
        <a:ext cx="1780441" cy="1128143"/>
      </dsp:txXfrm>
    </dsp:sp>
    <dsp:sp modelId="{14434739-E0BD-4F26-80C1-1ABF394938F9}">
      <dsp:nvSpPr>
        <dsp:cNvPr id="0" name=""/>
        <dsp:cNvSpPr/>
      </dsp:nvSpPr>
      <dsp:spPr>
        <a:xfrm>
          <a:off x="4601119" y="3491945"/>
          <a:ext cx="1590377" cy="3760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601119" y="3491945"/>
        <a:ext cx="1590377" cy="376045"/>
      </dsp:txXfrm>
    </dsp:sp>
    <dsp:sp modelId="{01952D83-DECC-4105-8979-1D8D63765395}">
      <dsp:nvSpPr>
        <dsp:cNvPr id="0" name=""/>
        <dsp:cNvSpPr/>
      </dsp:nvSpPr>
      <dsp:spPr>
        <a:xfrm>
          <a:off x="6506614" y="2511248"/>
          <a:ext cx="1599589" cy="1128143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95286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err="1" smtClean="0"/>
            <a:t>Penyediaan</a:t>
          </a:r>
          <a:r>
            <a:rPr lang="en-US" sz="2000" i="0" kern="1200" dirty="0" smtClean="0"/>
            <a:t> </a:t>
          </a:r>
          <a:r>
            <a:rPr lang="en-US" sz="2000" i="0" kern="1200" dirty="0" err="1" smtClean="0"/>
            <a:t>fasilitas</a:t>
          </a:r>
          <a:r>
            <a:rPr lang="en-US" sz="2000" i="0" kern="1200" dirty="0" smtClean="0"/>
            <a:t> </a:t>
          </a:r>
          <a:r>
            <a:rPr lang="en-US" sz="2000" i="0" kern="1200" dirty="0" err="1" smtClean="0"/>
            <a:t>dan</a:t>
          </a:r>
          <a:r>
            <a:rPr lang="en-US" sz="2000" i="0" kern="1200" dirty="0" smtClean="0"/>
            <a:t> </a:t>
          </a:r>
          <a:r>
            <a:rPr lang="en-US" sz="2000" i="0" kern="1200" dirty="0" err="1" smtClean="0"/>
            <a:t>perlengkapan</a:t>
          </a:r>
          <a:endParaRPr lang="en-US" sz="2000" i="0" kern="1200" dirty="0"/>
        </a:p>
      </dsp:txBody>
      <dsp:txXfrm>
        <a:off x="6506614" y="2511248"/>
        <a:ext cx="1599589" cy="1128143"/>
      </dsp:txXfrm>
    </dsp:sp>
    <dsp:sp modelId="{A4FAC999-289B-4829-906B-241A7A5F0CAD}">
      <dsp:nvSpPr>
        <dsp:cNvPr id="0" name=""/>
        <dsp:cNvSpPr/>
      </dsp:nvSpPr>
      <dsp:spPr>
        <a:xfrm>
          <a:off x="6782222" y="3469248"/>
          <a:ext cx="1439630" cy="3760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6782222" y="3469248"/>
        <a:ext cx="1439630" cy="3760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145552-2FE4-4010-8D88-7647EAC6EB72}">
      <dsp:nvSpPr>
        <dsp:cNvPr id="0" name=""/>
        <dsp:cNvSpPr/>
      </dsp:nvSpPr>
      <dsp:spPr>
        <a:xfrm>
          <a:off x="3839709" y="1796282"/>
          <a:ext cx="2711584" cy="6084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717"/>
              </a:lnTo>
              <a:lnTo>
                <a:pt x="2711584" y="362717"/>
              </a:lnTo>
              <a:lnTo>
                <a:pt x="2711584" y="6084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9F840D-A0E2-4A82-A65C-F3C1A57D1DC3}">
      <dsp:nvSpPr>
        <dsp:cNvPr id="0" name=""/>
        <dsp:cNvSpPr/>
      </dsp:nvSpPr>
      <dsp:spPr>
        <a:xfrm>
          <a:off x="3776886" y="1796282"/>
          <a:ext cx="91440" cy="608429"/>
        </a:xfrm>
        <a:custGeom>
          <a:avLst/>
          <a:gdLst/>
          <a:ahLst/>
          <a:cxnLst/>
          <a:rect l="0" t="0" r="0" b="0"/>
          <a:pathLst>
            <a:path>
              <a:moveTo>
                <a:pt x="62822" y="0"/>
              </a:moveTo>
              <a:lnTo>
                <a:pt x="62822" y="362717"/>
              </a:lnTo>
              <a:lnTo>
                <a:pt x="45720" y="362717"/>
              </a:lnTo>
              <a:lnTo>
                <a:pt x="45720" y="6084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2B3A43-24C5-4850-9E65-30CDF013ABB6}">
      <dsp:nvSpPr>
        <dsp:cNvPr id="0" name=""/>
        <dsp:cNvSpPr/>
      </dsp:nvSpPr>
      <dsp:spPr>
        <a:xfrm>
          <a:off x="1093918" y="1796282"/>
          <a:ext cx="2745790" cy="608429"/>
        </a:xfrm>
        <a:custGeom>
          <a:avLst/>
          <a:gdLst/>
          <a:ahLst/>
          <a:cxnLst/>
          <a:rect l="0" t="0" r="0" b="0"/>
          <a:pathLst>
            <a:path>
              <a:moveTo>
                <a:pt x="2745790" y="0"/>
              </a:moveTo>
              <a:lnTo>
                <a:pt x="2745790" y="362717"/>
              </a:lnTo>
              <a:lnTo>
                <a:pt x="0" y="362717"/>
              </a:lnTo>
              <a:lnTo>
                <a:pt x="0" y="6084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53863-376B-40BC-8CEB-79EFC6F84939}">
      <dsp:nvSpPr>
        <dsp:cNvPr id="0" name=""/>
        <dsp:cNvSpPr/>
      </dsp:nvSpPr>
      <dsp:spPr>
        <a:xfrm>
          <a:off x="2480713" y="743231"/>
          <a:ext cx="2717990" cy="105305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8597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ym typeface="Arial"/>
            </a:rPr>
            <a:t>Tata Cara </a:t>
          </a:r>
          <a:r>
            <a:rPr lang="en-US" sz="2000" kern="1200" dirty="0" err="1" smtClean="0">
              <a:sym typeface="Arial"/>
            </a:rPr>
            <a:t>Berbusana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Serasi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dan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Tepat</a:t>
          </a:r>
          <a:endParaRPr lang="en-US" sz="2000" kern="1200" dirty="0"/>
        </a:p>
      </dsp:txBody>
      <dsp:txXfrm>
        <a:off x="2480713" y="743231"/>
        <a:ext cx="2717990" cy="1053050"/>
      </dsp:txXfrm>
    </dsp:sp>
    <dsp:sp modelId="{781C571E-355D-4BE2-9837-ADA1DBEB0970}">
      <dsp:nvSpPr>
        <dsp:cNvPr id="0" name=""/>
        <dsp:cNvSpPr/>
      </dsp:nvSpPr>
      <dsp:spPr>
        <a:xfrm>
          <a:off x="2921694" y="1562271"/>
          <a:ext cx="2446191" cy="3510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921694" y="1562271"/>
        <a:ext cx="2446191" cy="351016"/>
      </dsp:txXfrm>
    </dsp:sp>
    <dsp:sp modelId="{7BBCD098-CCC9-45E7-8241-8FB8806DC85F}">
      <dsp:nvSpPr>
        <dsp:cNvPr id="0" name=""/>
        <dsp:cNvSpPr/>
      </dsp:nvSpPr>
      <dsp:spPr>
        <a:xfrm>
          <a:off x="76980" y="2404711"/>
          <a:ext cx="2033875" cy="10530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8597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Busana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santai</a:t>
          </a:r>
          <a:endParaRPr lang="en-US" sz="2000" kern="1200" dirty="0"/>
        </a:p>
      </dsp:txBody>
      <dsp:txXfrm>
        <a:off x="76980" y="2404711"/>
        <a:ext cx="2033875" cy="1053050"/>
      </dsp:txXfrm>
    </dsp:sp>
    <dsp:sp modelId="{BB09E774-38FB-4A70-8920-AA59F7FF5834}">
      <dsp:nvSpPr>
        <dsp:cNvPr id="0" name=""/>
        <dsp:cNvSpPr/>
      </dsp:nvSpPr>
      <dsp:spPr>
        <a:xfrm>
          <a:off x="483756" y="3223751"/>
          <a:ext cx="1830488" cy="3510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83756" y="3223751"/>
        <a:ext cx="1830488" cy="351016"/>
      </dsp:txXfrm>
    </dsp:sp>
    <dsp:sp modelId="{7F2015EB-F5A2-4318-AB35-187465E009FD}">
      <dsp:nvSpPr>
        <dsp:cNvPr id="0" name=""/>
        <dsp:cNvSpPr/>
      </dsp:nvSpPr>
      <dsp:spPr>
        <a:xfrm>
          <a:off x="2805668" y="2404711"/>
          <a:ext cx="2033875" cy="1053050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8597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Busana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resmi</a:t>
          </a:r>
          <a:endParaRPr lang="en-US" sz="2000" kern="1200" dirty="0"/>
        </a:p>
      </dsp:txBody>
      <dsp:txXfrm>
        <a:off x="2805668" y="2404711"/>
        <a:ext cx="2033875" cy="1053050"/>
      </dsp:txXfrm>
    </dsp:sp>
    <dsp:sp modelId="{1DFE075C-6BF1-4DC9-95C6-123EFF9956B7}">
      <dsp:nvSpPr>
        <dsp:cNvPr id="0" name=""/>
        <dsp:cNvSpPr/>
      </dsp:nvSpPr>
      <dsp:spPr>
        <a:xfrm>
          <a:off x="3212443" y="3223751"/>
          <a:ext cx="1830488" cy="3510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212443" y="3223751"/>
        <a:ext cx="1830488" cy="351016"/>
      </dsp:txXfrm>
    </dsp:sp>
    <dsp:sp modelId="{C93F13A5-D311-4F63-BF01-3611744D45E3}">
      <dsp:nvSpPr>
        <dsp:cNvPr id="0" name=""/>
        <dsp:cNvSpPr/>
      </dsp:nvSpPr>
      <dsp:spPr>
        <a:xfrm>
          <a:off x="5534355" y="2404711"/>
          <a:ext cx="2033875" cy="1053050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8597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Busana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kerja</a:t>
          </a:r>
          <a:endParaRPr lang="en-US" sz="2000" kern="1200" dirty="0"/>
        </a:p>
      </dsp:txBody>
      <dsp:txXfrm>
        <a:off x="5534355" y="2404711"/>
        <a:ext cx="2033875" cy="1053050"/>
      </dsp:txXfrm>
    </dsp:sp>
    <dsp:sp modelId="{3CF20BA3-3715-417B-AF66-61C9E07D1FBF}">
      <dsp:nvSpPr>
        <dsp:cNvPr id="0" name=""/>
        <dsp:cNvSpPr/>
      </dsp:nvSpPr>
      <dsp:spPr>
        <a:xfrm>
          <a:off x="5941130" y="3223751"/>
          <a:ext cx="1830488" cy="3510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5941130" y="3223751"/>
        <a:ext cx="1830488" cy="3510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C64C1B-88F6-4200-8C06-92E0222DD095}">
      <dsp:nvSpPr>
        <dsp:cNvPr id="0" name=""/>
        <dsp:cNvSpPr/>
      </dsp:nvSpPr>
      <dsp:spPr>
        <a:xfrm>
          <a:off x="2551" y="1590786"/>
          <a:ext cx="2272853" cy="11364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Pelayanan</a:t>
          </a:r>
          <a:r>
            <a:rPr lang="en-US" sz="2000" kern="1200" dirty="0" smtClean="0"/>
            <a:t> Prima </a:t>
          </a:r>
          <a:r>
            <a:rPr lang="en-US" sz="2000" kern="1200" dirty="0" err="1" smtClean="0"/>
            <a:t>Berdasarkan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Konsep</a:t>
          </a:r>
          <a:r>
            <a:rPr lang="en-US" sz="2000" kern="1200" dirty="0" smtClean="0"/>
            <a:t> </a:t>
          </a:r>
          <a:r>
            <a:rPr lang="en-US" sz="2000" i="1" kern="1200" dirty="0" smtClean="0"/>
            <a:t>Attitude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sikap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5836" y="1624071"/>
        <a:ext cx="2206283" cy="1069856"/>
      </dsp:txXfrm>
    </dsp:sp>
    <dsp:sp modelId="{5075F9DA-2A60-4899-9E46-506671023536}">
      <dsp:nvSpPr>
        <dsp:cNvPr id="0" name=""/>
        <dsp:cNvSpPr/>
      </dsp:nvSpPr>
      <dsp:spPr>
        <a:xfrm rot="19133157">
          <a:off x="2126618" y="1738569"/>
          <a:ext cx="1206714" cy="47373"/>
        </a:xfrm>
        <a:custGeom>
          <a:avLst/>
          <a:gdLst/>
          <a:ahLst/>
          <a:cxnLst/>
          <a:rect l="0" t="0" r="0" b="0"/>
          <a:pathLst>
            <a:path>
              <a:moveTo>
                <a:pt x="0" y="23686"/>
              </a:moveTo>
              <a:lnTo>
                <a:pt x="1206714" y="2368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699807" y="1732088"/>
        <a:ext cx="60335" cy="60335"/>
      </dsp:txXfrm>
    </dsp:sp>
    <dsp:sp modelId="{AF6BF3B5-F33B-4ED0-B1ED-BD212002D414}">
      <dsp:nvSpPr>
        <dsp:cNvPr id="0" name=""/>
        <dsp:cNvSpPr/>
      </dsp:nvSpPr>
      <dsp:spPr>
        <a:xfrm>
          <a:off x="3184546" y="1054001"/>
          <a:ext cx="5194902" cy="62302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Pelayanan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penampilan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sopan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serasi</a:t>
          </a:r>
          <a:endParaRPr lang="en-US" sz="2000" kern="1200" dirty="0"/>
        </a:p>
      </dsp:txBody>
      <dsp:txXfrm>
        <a:off x="3202794" y="1072249"/>
        <a:ext cx="5158406" cy="586527"/>
      </dsp:txXfrm>
    </dsp:sp>
    <dsp:sp modelId="{BC3F1EF0-D6A4-4A64-8055-D6672D7A7BFC}">
      <dsp:nvSpPr>
        <dsp:cNvPr id="0" name=""/>
        <dsp:cNvSpPr/>
      </dsp:nvSpPr>
      <dsp:spPr>
        <a:xfrm>
          <a:off x="2275404" y="2135313"/>
          <a:ext cx="909141" cy="47373"/>
        </a:xfrm>
        <a:custGeom>
          <a:avLst/>
          <a:gdLst/>
          <a:ahLst/>
          <a:cxnLst/>
          <a:rect l="0" t="0" r="0" b="0"/>
          <a:pathLst>
            <a:path>
              <a:moveTo>
                <a:pt x="0" y="23686"/>
              </a:moveTo>
              <a:lnTo>
                <a:pt x="909141" y="2368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707247" y="2136271"/>
        <a:ext cx="45457" cy="45457"/>
      </dsp:txXfrm>
    </dsp:sp>
    <dsp:sp modelId="{29B3DF92-D71A-4296-9F00-036635E4E71B}">
      <dsp:nvSpPr>
        <dsp:cNvPr id="0" name=""/>
        <dsp:cNvSpPr/>
      </dsp:nvSpPr>
      <dsp:spPr>
        <a:xfrm>
          <a:off x="3184546" y="1847488"/>
          <a:ext cx="5194902" cy="62302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Pelayanan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pikiran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positif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logis</a:t>
          </a:r>
          <a:endParaRPr lang="en-US" sz="2000" kern="1200" dirty="0"/>
        </a:p>
      </dsp:txBody>
      <dsp:txXfrm>
        <a:off x="3202794" y="1865736"/>
        <a:ext cx="5158406" cy="586527"/>
      </dsp:txXfrm>
    </dsp:sp>
    <dsp:sp modelId="{6A30CEC8-DBFB-4645-B479-757F083F3D5F}">
      <dsp:nvSpPr>
        <dsp:cNvPr id="0" name=""/>
        <dsp:cNvSpPr/>
      </dsp:nvSpPr>
      <dsp:spPr>
        <a:xfrm rot="2466843">
          <a:off x="2126618" y="2532057"/>
          <a:ext cx="1206714" cy="47373"/>
        </a:xfrm>
        <a:custGeom>
          <a:avLst/>
          <a:gdLst/>
          <a:ahLst/>
          <a:cxnLst/>
          <a:rect l="0" t="0" r="0" b="0"/>
          <a:pathLst>
            <a:path>
              <a:moveTo>
                <a:pt x="0" y="23686"/>
              </a:moveTo>
              <a:lnTo>
                <a:pt x="1206714" y="2368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699807" y="2525575"/>
        <a:ext cx="60335" cy="60335"/>
      </dsp:txXfrm>
    </dsp:sp>
    <dsp:sp modelId="{E72A4593-2CEA-4768-AB60-12B58A925175}">
      <dsp:nvSpPr>
        <dsp:cNvPr id="0" name=""/>
        <dsp:cNvSpPr/>
      </dsp:nvSpPr>
      <dsp:spPr>
        <a:xfrm>
          <a:off x="3184546" y="2640975"/>
          <a:ext cx="5194902" cy="62302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Pelayanan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sikap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menghargai</a:t>
          </a:r>
          <a:endParaRPr lang="en-US" sz="2000" kern="1200" dirty="0"/>
        </a:p>
      </dsp:txBody>
      <dsp:txXfrm>
        <a:off x="3202794" y="2659223"/>
        <a:ext cx="5158406" cy="5865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C64C1B-88F6-4200-8C06-92E0222DD095}">
      <dsp:nvSpPr>
        <dsp:cNvPr id="0" name=""/>
        <dsp:cNvSpPr/>
      </dsp:nvSpPr>
      <dsp:spPr>
        <a:xfrm>
          <a:off x="3809" y="1631442"/>
          <a:ext cx="3560610" cy="10551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Pelayanan</a:t>
          </a:r>
          <a:r>
            <a:rPr lang="en-US" sz="2000" kern="1200" dirty="0" smtClean="0"/>
            <a:t> Prima </a:t>
          </a:r>
          <a:r>
            <a:rPr lang="en-US" sz="2000" kern="1200" dirty="0" err="1" smtClean="0"/>
            <a:t>Berdasarkan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Konsep</a:t>
          </a:r>
          <a:r>
            <a:rPr lang="en-US" sz="2000" kern="1200" dirty="0" smtClean="0"/>
            <a:t> </a:t>
          </a:r>
          <a:r>
            <a:rPr lang="en-US" sz="2000" i="1" kern="1200" dirty="0" smtClean="0"/>
            <a:t>Attention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perhatian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4712" y="1662345"/>
        <a:ext cx="3498804" cy="993308"/>
      </dsp:txXfrm>
    </dsp:sp>
    <dsp:sp modelId="{5075F9DA-2A60-4899-9E46-506671023536}">
      <dsp:nvSpPr>
        <dsp:cNvPr id="0" name=""/>
        <dsp:cNvSpPr/>
      </dsp:nvSpPr>
      <dsp:spPr>
        <a:xfrm rot="19847558">
          <a:off x="3423149" y="1566260"/>
          <a:ext cx="2222267" cy="101074"/>
        </a:xfrm>
        <a:custGeom>
          <a:avLst/>
          <a:gdLst/>
          <a:ahLst/>
          <a:cxnLst/>
          <a:rect l="0" t="0" r="0" b="0"/>
          <a:pathLst>
            <a:path>
              <a:moveTo>
                <a:pt x="0" y="50537"/>
              </a:moveTo>
              <a:lnTo>
                <a:pt x="2222267" y="5053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478726" y="1561241"/>
        <a:ext cx="111113" cy="111113"/>
      </dsp:txXfrm>
    </dsp:sp>
    <dsp:sp modelId="{AF6BF3B5-F33B-4ED0-B1ED-BD212002D414}">
      <dsp:nvSpPr>
        <dsp:cNvPr id="0" name=""/>
        <dsp:cNvSpPr/>
      </dsp:nvSpPr>
      <dsp:spPr>
        <a:xfrm>
          <a:off x="5504146" y="714243"/>
          <a:ext cx="2874044" cy="72070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Listening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mendengarkan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5525255" y="735352"/>
        <a:ext cx="2831826" cy="678487"/>
      </dsp:txXfrm>
    </dsp:sp>
    <dsp:sp modelId="{BC3F1EF0-D6A4-4A64-8055-D6672D7A7BFC}">
      <dsp:nvSpPr>
        <dsp:cNvPr id="0" name=""/>
        <dsp:cNvSpPr/>
      </dsp:nvSpPr>
      <dsp:spPr>
        <a:xfrm>
          <a:off x="3564419" y="2108462"/>
          <a:ext cx="1939726" cy="101074"/>
        </a:xfrm>
        <a:custGeom>
          <a:avLst/>
          <a:gdLst/>
          <a:ahLst/>
          <a:cxnLst/>
          <a:rect l="0" t="0" r="0" b="0"/>
          <a:pathLst>
            <a:path>
              <a:moveTo>
                <a:pt x="0" y="50537"/>
              </a:moveTo>
              <a:lnTo>
                <a:pt x="1939726" y="5053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485789" y="2110506"/>
        <a:ext cx="96986" cy="96986"/>
      </dsp:txXfrm>
    </dsp:sp>
    <dsp:sp modelId="{29B3DF92-D71A-4296-9F00-036635E4E71B}">
      <dsp:nvSpPr>
        <dsp:cNvPr id="0" name=""/>
        <dsp:cNvSpPr/>
      </dsp:nvSpPr>
      <dsp:spPr>
        <a:xfrm>
          <a:off x="5504146" y="1798647"/>
          <a:ext cx="2874044" cy="72070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Observing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mengamati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5525255" y="1819756"/>
        <a:ext cx="2831826" cy="678487"/>
      </dsp:txXfrm>
    </dsp:sp>
    <dsp:sp modelId="{6A30CEC8-DBFB-4645-B479-757F083F3D5F}">
      <dsp:nvSpPr>
        <dsp:cNvPr id="0" name=""/>
        <dsp:cNvSpPr/>
      </dsp:nvSpPr>
      <dsp:spPr>
        <a:xfrm rot="1752442">
          <a:off x="3423149" y="2650664"/>
          <a:ext cx="2222267" cy="101074"/>
        </a:xfrm>
        <a:custGeom>
          <a:avLst/>
          <a:gdLst/>
          <a:ahLst/>
          <a:cxnLst/>
          <a:rect l="0" t="0" r="0" b="0"/>
          <a:pathLst>
            <a:path>
              <a:moveTo>
                <a:pt x="0" y="50537"/>
              </a:moveTo>
              <a:lnTo>
                <a:pt x="2222267" y="5053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478726" y="2645645"/>
        <a:ext cx="111113" cy="111113"/>
      </dsp:txXfrm>
    </dsp:sp>
    <dsp:sp modelId="{E72A4593-2CEA-4768-AB60-12B58A925175}">
      <dsp:nvSpPr>
        <dsp:cNvPr id="0" name=""/>
        <dsp:cNvSpPr/>
      </dsp:nvSpPr>
      <dsp:spPr>
        <a:xfrm>
          <a:off x="5504146" y="2883051"/>
          <a:ext cx="2874044" cy="72070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Thinking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berpikir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5525255" y="2904160"/>
        <a:ext cx="2831826" cy="6784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C53CD-3B2E-4C0E-AE12-4A40DB9B7A7A}">
      <dsp:nvSpPr>
        <dsp:cNvPr id="0" name=""/>
        <dsp:cNvSpPr/>
      </dsp:nvSpPr>
      <dsp:spPr>
        <a:xfrm>
          <a:off x="-2812635" y="-433542"/>
          <a:ext cx="3356284" cy="3356284"/>
        </a:xfrm>
        <a:prstGeom prst="blockArc">
          <a:avLst>
            <a:gd name="adj1" fmla="val 18900000"/>
            <a:gd name="adj2" fmla="val 2700000"/>
            <a:gd name="adj3" fmla="val 644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74E68-3068-4717-BDFF-F851901D65CB}">
      <dsp:nvSpPr>
        <dsp:cNvPr id="0" name=""/>
        <dsp:cNvSpPr/>
      </dsp:nvSpPr>
      <dsp:spPr>
        <a:xfrm>
          <a:off x="349537" y="152398"/>
          <a:ext cx="7773548" cy="6908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Menghindari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kesalahan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sekecil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mungkin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sebagai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bentuk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pelayanan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memuaskan</a:t>
          </a:r>
          <a:endParaRPr lang="en-US" sz="1900" kern="1200" dirty="0"/>
        </a:p>
      </dsp:txBody>
      <dsp:txXfrm>
        <a:off x="349537" y="152398"/>
        <a:ext cx="7773548" cy="690882"/>
      </dsp:txXfrm>
    </dsp:sp>
    <dsp:sp modelId="{88A9F972-1509-41C3-BCA3-79A348C6451F}">
      <dsp:nvSpPr>
        <dsp:cNvPr id="0" name=""/>
        <dsp:cNvSpPr/>
      </dsp:nvSpPr>
      <dsp:spPr>
        <a:xfrm>
          <a:off x="38387" y="18669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63A6EA-90F9-497F-8580-54C2E5A5B92B}">
      <dsp:nvSpPr>
        <dsp:cNvPr id="0" name=""/>
        <dsp:cNvSpPr/>
      </dsp:nvSpPr>
      <dsp:spPr>
        <a:xfrm>
          <a:off x="530502" y="995680"/>
          <a:ext cx="7592583" cy="497840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Memudahkan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pencarian</a:t>
          </a:r>
          <a:r>
            <a:rPr lang="en-US" sz="1900" kern="1200" dirty="0" smtClean="0"/>
            <a:t>/</a:t>
          </a:r>
          <a:r>
            <a:rPr lang="en-US" sz="1900" kern="1200" dirty="0" err="1" smtClean="0"/>
            <a:t>pengambilan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pesanan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diinginkan</a:t>
          </a:r>
          <a:endParaRPr lang="en-US" sz="1900" kern="1200" dirty="0"/>
        </a:p>
      </dsp:txBody>
      <dsp:txXfrm>
        <a:off x="530502" y="995680"/>
        <a:ext cx="7592583" cy="497840"/>
      </dsp:txXfrm>
    </dsp:sp>
    <dsp:sp modelId="{3076B4DB-F462-4E8F-A348-BDE31B1CF773}">
      <dsp:nvSpPr>
        <dsp:cNvPr id="0" name=""/>
        <dsp:cNvSpPr/>
      </dsp:nvSpPr>
      <dsp:spPr>
        <a:xfrm>
          <a:off x="219352" y="93345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61765-7553-489A-BC58-6BA8D86F72B3}">
      <dsp:nvSpPr>
        <dsp:cNvPr id="0" name=""/>
        <dsp:cNvSpPr/>
      </dsp:nvSpPr>
      <dsp:spPr>
        <a:xfrm>
          <a:off x="349537" y="1696720"/>
          <a:ext cx="7773548" cy="58927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Mempercepat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pelayanan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karena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pesanan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diinginkan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telah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jelas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bentuk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jumlahnya</a:t>
          </a:r>
          <a:endParaRPr lang="en-US" sz="1900" kern="1200" dirty="0"/>
        </a:p>
      </dsp:txBody>
      <dsp:txXfrm>
        <a:off x="349537" y="1696720"/>
        <a:ext cx="7773548" cy="589278"/>
      </dsp:txXfrm>
    </dsp:sp>
    <dsp:sp modelId="{AADD2AF6-23E6-406A-9F98-D0EE15CF218B}">
      <dsp:nvSpPr>
        <dsp:cNvPr id="0" name=""/>
        <dsp:cNvSpPr/>
      </dsp:nvSpPr>
      <dsp:spPr>
        <a:xfrm>
          <a:off x="38387" y="168021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C53CD-3B2E-4C0E-AE12-4A40DB9B7A7A}">
      <dsp:nvSpPr>
        <dsp:cNvPr id="0" name=""/>
        <dsp:cNvSpPr/>
      </dsp:nvSpPr>
      <dsp:spPr>
        <a:xfrm>
          <a:off x="-2812635" y="-433542"/>
          <a:ext cx="3356284" cy="3356284"/>
        </a:xfrm>
        <a:prstGeom prst="blockArc">
          <a:avLst>
            <a:gd name="adj1" fmla="val 18900000"/>
            <a:gd name="adj2" fmla="val 2700000"/>
            <a:gd name="adj3" fmla="val 644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74E68-3068-4717-BDFF-F851901D65CB}">
      <dsp:nvSpPr>
        <dsp:cNvPr id="0" name=""/>
        <dsp:cNvSpPr/>
      </dsp:nvSpPr>
      <dsp:spPr>
        <a:xfrm>
          <a:off x="349537" y="152398"/>
          <a:ext cx="7773548" cy="69088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Sebagai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upaya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memastikan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kebenaran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pesanan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dibutuhkan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oleh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pelanggan</a:t>
          </a:r>
          <a:endParaRPr lang="en-US" sz="1900" kern="1200" dirty="0"/>
        </a:p>
      </dsp:txBody>
      <dsp:txXfrm>
        <a:off x="349537" y="152398"/>
        <a:ext cx="7773548" cy="690882"/>
      </dsp:txXfrm>
    </dsp:sp>
    <dsp:sp modelId="{88A9F972-1509-41C3-BCA3-79A348C6451F}">
      <dsp:nvSpPr>
        <dsp:cNvPr id="0" name=""/>
        <dsp:cNvSpPr/>
      </dsp:nvSpPr>
      <dsp:spPr>
        <a:xfrm>
          <a:off x="38387" y="18669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63A6EA-90F9-497F-8580-54C2E5A5B92B}">
      <dsp:nvSpPr>
        <dsp:cNvPr id="0" name=""/>
        <dsp:cNvSpPr/>
      </dsp:nvSpPr>
      <dsp:spPr>
        <a:xfrm>
          <a:off x="530502" y="889000"/>
          <a:ext cx="7592583" cy="711199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Memberikan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layanan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pengiriman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sesuai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dengan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permintaan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pelanggan</a:t>
          </a:r>
          <a:endParaRPr lang="en-US" sz="1900" kern="1200" dirty="0"/>
        </a:p>
      </dsp:txBody>
      <dsp:txXfrm>
        <a:off x="530502" y="889000"/>
        <a:ext cx="7592583" cy="711199"/>
      </dsp:txXfrm>
    </dsp:sp>
    <dsp:sp modelId="{3076B4DB-F462-4E8F-A348-BDE31B1CF773}">
      <dsp:nvSpPr>
        <dsp:cNvPr id="0" name=""/>
        <dsp:cNvSpPr/>
      </dsp:nvSpPr>
      <dsp:spPr>
        <a:xfrm>
          <a:off x="219352" y="93345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61765-7553-489A-BC58-6BA8D86F72B3}">
      <dsp:nvSpPr>
        <dsp:cNvPr id="0" name=""/>
        <dsp:cNvSpPr/>
      </dsp:nvSpPr>
      <dsp:spPr>
        <a:xfrm>
          <a:off x="349537" y="1696720"/>
          <a:ext cx="7773548" cy="58927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Memperjelas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tata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cara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pembayaran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pesanan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dibutuhkan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oleh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pelanggan</a:t>
          </a:r>
          <a:endParaRPr lang="en-US" sz="1900" kern="1200" dirty="0"/>
        </a:p>
      </dsp:txBody>
      <dsp:txXfrm>
        <a:off x="349537" y="1696720"/>
        <a:ext cx="7773548" cy="589278"/>
      </dsp:txXfrm>
    </dsp:sp>
    <dsp:sp modelId="{AADD2AF6-23E6-406A-9F98-D0EE15CF218B}">
      <dsp:nvSpPr>
        <dsp:cNvPr id="0" name=""/>
        <dsp:cNvSpPr/>
      </dsp:nvSpPr>
      <dsp:spPr>
        <a:xfrm>
          <a:off x="38387" y="168021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807EA0-BBFD-4BB2-9567-6253D3F2A37D}">
      <dsp:nvSpPr>
        <dsp:cNvPr id="0" name=""/>
        <dsp:cNvSpPr/>
      </dsp:nvSpPr>
      <dsp:spPr>
        <a:xfrm>
          <a:off x="-2812635" y="-433542"/>
          <a:ext cx="3356284" cy="3356284"/>
        </a:xfrm>
        <a:prstGeom prst="blockArc">
          <a:avLst>
            <a:gd name="adj1" fmla="val 18900000"/>
            <a:gd name="adj2" fmla="val 2700000"/>
            <a:gd name="adj3" fmla="val 644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F63440-02AD-4746-9D90-79429600A4DF}">
      <dsp:nvSpPr>
        <dsp:cNvPr id="0" name=""/>
        <dsp:cNvSpPr/>
      </dsp:nvSpPr>
      <dsp:spPr>
        <a:xfrm>
          <a:off x="349537" y="248920"/>
          <a:ext cx="4268348" cy="4978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Menambah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baru</a:t>
          </a:r>
          <a:endParaRPr lang="en-US" sz="2000" kern="1200" dirty="0"/>
        </a:p>
      </dsp:txBody>
      <dsp:txXfrm>
        <a:off x="349537" y="248920"/>
        <a:ext cx="4268348" cy="497840"/>
      </dsp:txXfrm>
    </dsp:sp>
    <dsp:sp modelId="{F6CA6031-6D44-43D8-8AE8-5ECCF7FAC1BB}">
      <dsp:nvSpPr>
        <dsp:cNvPr id="0" name=""/>
        <dsp:cNvSpPr/>
      </dsp:nvSpPr>
      <dsp:spPr>
        <a:xfrm>
          <a:off x="38387" y="18669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146EE3-9693-467C-A77C-295341678B42}">
      <dsp:nvSpPr>
        <dsp:cNvPr id="0" name=""/>
        <dsp:cNvSpPr/>
      </dsp:nvSpPr>
      <dsp:spPr>
        <a:xfrm>
          <a:off x="530502" y="995680"/>
          <a:ext cx="4087383" cy="497840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Menambah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tetap</a:t>
          </a:r>
          <a:endParaRPr lang="en-US" sz="2000" kern="1200" dirty="0"/>
        </a:p>
      </dsp:txBody>
      <dsp:txXfrm>
        <a:off x="530502" y="995680"/>
        <a:ext cx="4087383" cy="497840"/>
      </dsp:txXfrm>
    </dsp:sp>
    <dsp:sp modelId="{21098D3F-2EC3-45A1-B19F-5F74FC031907}">
      <dsp:nvSpPr>
        <dsp:cNvPr id="0" name=""/>
        <dsp:cNvSpPr/>
      </dsp:nvSpPr>
      <dsp:spPr>
        <a:xfrm>
          <a:off x="219352" y="93345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DD97A6-2940-4289-8498-6BF379B65B16}">
      <dsp:nvSpPr>
        <dsp:cNvPr id="0" name=""/>
        <dsp:cNvSpPr/>
      </dsp:nvSpPr>
      <dsp:spPr>
        <a:xfrm>
          <a:off x="349537" y="1742440"/>
          <a:ext cx="4268348" cy="497840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16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Menambah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jumlah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penjualan</a:t>
          </a:r>
          <a:endParaRPr lang="en-US" sz="2000" kern="1200" dirty="0"/>
        </a:p>
      </dsp:txBody>
      <dsp:txXfrm>
        <a:off x="349537" y="1742440"/>
        <a:ext cx="4268348" cy="497840"/>
      </dsp:txXfrm>
    </dsp:sp>
    <dsp:sp modelId="{CD9F712B-F40E-499E-87E0-CEC4A21E3ABF}">
      <dsp:nvSpPr>
        <dsp:cNvPr id="0" name=""/>
        <dsp:cNvSpPr/>
      </dsp:nvSpPr>
      <dsp:spPr>
        <a:xfrm>
          <a:off x="38387" y="1680210"/>
          <a:ext cx="622300" cy="6223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28941A-26BA-4584-844A-3FCD77314417}">
      <dsp:nvSpPr>
        <dsp:cNvPr id="0" name=""/>
        <dsp:cNvSpPr/>
      </dsp:nvSpPr>
      <dsp:spPr>
        <a:xfrm>
          <a:off x="3552765" y="536607"/>
          <a:ext cx="2486306" cy="548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997"/>
              </a:lnTo>
              <a:lnTo>
                <a:pt x="2486306" y="373997"/>
              </a:lnTo>
              <a:lnTo>
                <a:pt x="2486306" y="54880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FEE21-12F9-4A06-91B7-BE22D4FF090A}">
      <dsp:nvSpPr>
        <dsp:cNvPr id="0" name=""/>
        <dsp:cNvSpPr/>
      </dsp:nvSpPr>
      <dsp:spPr>
        <a:xfrm>
          <a:off x="3477324" y="536607"/>
          <a:ext cx="91440" cy="548808"/>
        </a:xfrm>
        <a:custGeom>
          <a:avLst/>
          <a:gdLst/>
          <a:ahLst/>
          <a:cxnLst/>
          <a:rect l="0" t="0" r="0" b="0"/>
          <a:pathLst>
            <a:path>
              <a:moveTo>
                <a:pt x="75440" y="0"/>
              </a:moveTo>
              <a:lnTo>
                <a:pt x="75440" y="373997"/>
              </a:lnTo>
              <a:lnTo>
                <a:pt x="45720" y="373997"/>
              </a:lnTo>
              <a:lnTo>
                <a:pt x="45720" y="54880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E9B5C2-C2B6-48F8-8C89-78B7DA7DA6FD}">
      <dsp:nvSpPr>
        <dsp:cNvPr id="0" name=""/>
        <dsp:cNvSpPr/>
      </dsp:nvSpPr>
      <dsp:spPr>
        <a:xfrm>
          <a:off x="1036738" y="536607"/>
          <a:ext cx="2516026" cy="548808"/>
        </a:xfrm>
        <a:custGeom>
          <a:avLst/>
          <a:gdLst/>
          <a:ahLst/>
          <a:cxnLst/>
          <a:rect l="0" t="0" r="0" b="0"/>
          <a:pathLst>
            <a:path>
              <a:moveTo>
                <a:pt x="2516026" y="0"/>
              </a:moveTo>
              <a:lnTo>
                <a:pt x="2516026" y="373997"/>
              </a:lnTo>
              <a:lnTo>
                <a:pt x="0" y="373997"/>
              </a:lnTo>
              <a:lnTo>
                <a:pt x="0" y="54880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92026-234E-45CF-B421-E2B67588C885}">
      <dsp:nvSpPr>
        <dsp:cNvPr id="0" name=""/>
        <dsp:cNvSpPr/>
      </dsp:nvSpPr>
      <dsp:spPr>
        <a:xfrm>
          <a:off x="2194242" y="82539"/>
          <a:ext cx="2717046" cy="45406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D4A91-5B00-4DD7-98F3-0B8E35D8D545}">
      <dsp:nvSpPr>
        <dsp:cNvPr id="0" name=""/>
        <dsp:cNvSpPr/>
      </dsp:nvSpPr>
      <dsp:spPr>
        <a:xfrm>
          <a:off x="2403911" y="281724"/>
          <a:ext cx="2717046" cy="4540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Tujuan-Tujuan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Promosi</a:t>
          </a:r>
          <a:endParaRPr lang="en-US" sz="1800" kern="1200" dirty="0"/>
        </a:p>
      </dsp:txBody>
      <dsp:txXfrm>
        <a:off x="2417210" y="295023"/>
        <a:ext cx="2690448" cy="427470"/>
      </dsp:txXfrm>
    </dsp:sp>
    <dsp:sp modelId="{282BCB3E-7385-409D-A563-60C909DDE0EF}">
      <dsp:nvSpPr>
        <dsp:cNvPr id="0" name=""/>
        <dsp:cNvSpPr/>
      </dsp:nvSpPr>
      <dsp:spPr>
        <a:xfrm>
          <a:off x="301" y="1085416"/>
          <a:ext cx="2072874" cy="11982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EF3EA-7D5B-40E2-B0AB-139D95C0FE2D}">
      <dsp:nvSpPr>
        <dsp:cNvPr id="0" name=""/>
        <dsp:cNvSpPr/>
      </dsp:nvSpPr>
      <dsp:spPr>
        <a:xfrm>
          <a:off x="209970" y="1284601"/>
          <a:ext cx="2072874" cy="1198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Menginformasikan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konsumen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sasaran</a:t>
          </a:r>
          <a:r>
            <a:rPr lang="en-US" sz="1800" kern="1200" dirty="0" smtClean="0"/>
            <a:t> (</a:t>
          </a:r>
          <a:r>
            <a:rPr lang="en-US" sz="1800" i="1" kern="1200" dirty="0" smtClean="0"/>
            <a:t>informing</a:t>
          </a:r>
          <a:r>
            <a:rPr lang="en-US" sz="1800" kern="1200" dirty="0" smtClean="0"/>
            <a:t>)</a:t>
          </a:r>
          <a:endParaRPr lang="en-US" sz="1800" kern="1200" dirty="0"/>
        </a:p>
      </dsp:txBody>
      <dsp:txXfrm>
        <a:off x="245066" y="1319697"/>
        <a:ext cx="2002682" cy="1128066"/>
      </dsp:txXfrm>
    </dsp:sp>
    <dsp:sp modelId="{161C26AA-8547-47B1-8AA2-4D2B3120CA74}">
      <dsp:nvSpPr>
        <dsp:cNvPr id="0" name=""/>
        <dsp:cNvSpPr/>
      </dsp:nvSpPr>
      <dsp:spPr>
        <a:xfrm>
          <a:off x="2492514" y="1085416"/>
          <a:ext cx="2061061" cy="11982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AE12E7-5E42-4232-819C-B8508D6EDA00}">
      <dsp:nvSpPr>
        <dsp:cNvPr id="0" name=""/>
        <dsp:cNvSpPr/>
      </dsp:nvSpPr>
      <dsp:spPr>
        <a:xfrm>
          <a:off x="2702183" y="1284601"/>
          <a:ext cx="2061061" cy="1198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Membujuk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konsumen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sasaran</a:t>
          </a:r>
          <a:r>
            <a:rPr lang="en-US" sz="1800" kern="1200" dirty="0" smtClean="0"/>
            <a:t>  (</a:t>
          </a:r>
          <a:r>
            <a:rPr lang="en-US" sz="1800" i="1" kern="1200" dirty="0" smtClean="0"/>
            <a:t>persuading</a:t>
          </a:r>
          <a:r>
            <a:rPr lang="en-US" sz="1800" kern="1200" dirty="0" smtClean="0"/>
            <a:t>)</a:t>
          </a:r>
          <a:endParaRPr lang="en-US" sz="1800" kern="1200" dirty="0"/>
        </a:p>
      </dsp:txBody>
      <dsp:txXfrm>
        <a:off x="2737279" y="1319697"/>
        <a:ext cx="1990869" cy="1128066"/>
      </dsp:txXfrm>
    </dsp:sp>
    <dsp:sp modelId="{C02568FB-A50A-4D51-8CE5-32420ACC1C4A}">
      <dsp:nvSpPr>
        <dsp:cNvPr id="0" name=""/>
        <dsp:cNvSpPr/>
      </dsp:nvSpPr>
      <dsp:spPr>
        <a:xfrm>
          <a:off x="4972913" y="1085416"/>
          <a:ext cx="2132315" cy="11982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92DCB-C316-447F-81EA-10747B18D8E8}">
      <dsp:nvSpPr>
        <dsp:cNvPr id="0" name=""/>
        <dsp:cNvSpPr/>
      </dsp:nvSpPr>
      <dsp:spPr>
        <a:xfrm>
          <a:off x="5182582" y="1284601"/>
          <a:ext cx="2132315" cy="11982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Mengingatkan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konsumen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sasaran</a:t>
          </a:r>
          <a:r>
            <a:rPr lang="en-US" sz="1800" kern="1200" dirty="0" smtClean="0"/>
            <a:t> (</a:t>
          </a:r>
          <a:r>
            <a:rPr lang="en-US" sz="1800" i="1" kern="1200" dirty="0" smtClean="0"/>
            <a:t>reminding</a:t>
          </a:r>
          <a:r>
            <a:rPr lang="en-US" sz="1800" kern="1200" dirty="0" smtClean="0"/>
            <a:t>)</a:t>
          </a:r>
          <a:endParaRPr lang="en-US" sz="1800" kern="1200" dirty="0"/>
        </a:p>
      </dsp:txBody>
      <dsp:txXfrm>
        <a:off x="5217678" y="1319697"/>
        <a:ext cx="2062123" cy="11280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PROYEK IPAS</a:t>
            </a:r>
            <a:r>
              <a:rPr lang="en-US" sz="1200" b="1" baseline="0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Ilmu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Penegtahuan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Alam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dan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Sosial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cantumkan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dgn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font 8-10pt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39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17" Type="http://schemas.openxmlformats.org/officeDocument/2006/relationships/image" Target="../media/image10.png"/><Relationship Id="rId2" Type="http://schemas.openxmlformats.org/officeDocument/2006/relationships/image" Target="../media/image2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3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17" Type="http://schemas.openxmlformats.org/officeDocument/2006/relationships/image" Target="../media/image10.png"/><Relationship Id="rId2" Type="http://schemas.openxmlformats.org/officeDocument/2006/relationships/image" Target="../media/image2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17" Type="http://schemas.openxmlformats.org/officeDocument/2006/relationships/image" Target="../media/image10.png"/><Relationship Id="rId2" Type="http://schemas.openxmlformats.org/officeDocument/2006/relationships/image" Target="../media/image2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6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68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3" Type="http://schemas.openxmlformats.org/officeDocument/2006/relationships/image" Target="../media/image24.png"/><Relationship Id="rId17" Type="http://schemas.openxmlformats.org/officeDocument/2006/relationships/image" Target="../media/image10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7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8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17" Type="http://schemas.openxmlformats.org/officeDocument/2006/relationships/image" Target="../media/image10.png"/><Relationship Id="rId2" Type="http://schemas.openxmlformats.org/officeDocument/2006/relationships/image" Target="../media/image2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628899" y="2024985"/>
            <a:ext cx="6477000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 smtClean="0">
                <a:solidFill>
                  <a:srgbClr val="7E5972"/>
                </a:solidFill>
                <a:cs typeface="Arial" pitchFamily="34" charset="0"/>
              </a:rPr>
              <a:t>Dasar-Dasar</a:t>
            </a:r>
            <a:r>
              <a:rPr lang="en-US" sz="3200" b="1" dirty="0" smtClean="0">
                <a:solidFill>
                  <a:srgbClr val="7E5972"/>
                </a:solidFill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7E5972"/>
                </a:solidFill>
                <a:cs typeface="Arial" pitchFamily="34" charset="0"/>
              </a:rPr>
              <a:t>Pemasaran</a:t>
            </a:r>
            <a:endParaRPr lang="en-US" sz="3200" b="1" dirty="0" smtClean="0">
              <a:solidFill>
                <a:srgbClr val="7E5972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rgbClr val="7E5972"/>
                </a:solidFill>
                <a:cs typeface="Arial" pitchFamily="34" charset="0"/>
              </a:rPr>
              <a:t>Program </a:t>
            </a:r>
            <a:r>
              <a:rPr lang="en-US" sz="2000" dirty="0" err="1" smtClean="0">
                <a:solidFill>
                  <a:srgbClr val="7E5972"/>
                </a:solidFill>
                <a:cs typeface="Arial" pitchFamily="34" charset="0"/>
              </a:rPr>
              <a:t>Keahlian</a:t>
            </a:r>
            <a:r>
              <a:rPr lang="en-US" sz="2000" dirty="0" smtClean="0">
                <a:solidFill>
                  <a:srgbClr val="7E5972"/>
                </a:solidFill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7E5972"/>
                </a:solidFill>
                <a:cs typeface="Arial" pitchFamily="34" charset="0"/>
              </a:rPr>
              <a:t>Pemasaran</a:t>
            </a:r>
            <a:endParaRPr lang="en-US" sz="2000" dirty="0" smtClean="0">
              <a:solidFill>
                <a:srgbClr val="7E5972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rgbClr val="7E5972"/>
                </a:solidFill>
                <a:cs typeface="Arial" pitchFamily="34" charset="0"/>
              </a:rPr>
              <a:t>Volume 3</a:t>
            </a:r>
          </a:p>
        </p:txBody>
      </p:sp>
      <p:cxnSp>
        <p:nvCxnSpPr>
          <p:cNvPr id="9" name="直線コネクタ 9"/>
          <p:cNvCxnSpPr/>
          <p:nvPr/>
        </p:nvCxnSpPr>
        <p:spPr>
          <a:xfrm>
            <a:off x="3124200" y="37147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295114" y="971550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91330" y="3856479"/>
            <a:ext cx="225202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Untuk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SMK/MAK </a:t>
            </a:r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Kelas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385022" y="971550"/>
            <a:ext cx="2205777" cy="30480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57" y="1047751"/>
            <a:ext cx="2088331" cy="300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43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358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Merawat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anggota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tubuh</a:t>
            </a:r>
            <a:r>
              <a:rPr lang="en-US" sz="2000" b="1" dirty="0" smtClean="0">
                <a:sym typeface="Arial"/>
              </a:rPr>
              <a:t>  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999295" y="4459129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28600" y="1894731"/>
            <a:ext cx="4648200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Gunakan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i="1" dirty="0" smtClean="0">
                <a:cs typeface="Arial" pitchFamily="34" charset="0"/>
              </a:rPr>
              <a:t>hand and body lotion </a:t>
            </a:r>
            <a:r>
              <a:rPr lang="en-US" sz="2000" dirty="0" err="1" smtClean="0">
                <a:cs typeface="Arial" pitchFamily="34" charset="0"/>
              </a:rPr>
              <a:t>untuk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menjaga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kelembapan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kulit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7778"/>
            <a:ext cx="3271344" cy="4361792"/>
          </a:xfrm>
          <a:prstGeom prst="snip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7250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358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dirty="0" err="1" smtClean="0">
                <a:sym typeface="Arial"/>
              </a:rPr>
              <a:t>Berbusana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serasi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tepat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19040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Cara </a:t>
            </a:r>
            <a:r>
              <a:rPr lang="en-US" sz="2000" dirty="0" err="1" smtClean="0">
                <a:sym typeface="Arial"/>
              </a:rPr>
              <a:t>berbusana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mencerminkan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kepribadian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tingkat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pendidikan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lingkungan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pergaulan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seseorang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21863790"/>
              </p:ext>
            </p:extLst>
          </p:nvPr>
        </p:nvGraphicFramePr>
        <p:xfrm>
          <a:off x="914400" y="895350"/>
          <a:ext cx="75438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9344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12253174"/>
              </p:ext>
            </p:extLst>
          </p:nvPr>
        </p:nvGraphicFramePr>
        <p:xfrm>
          <a:off x="685800" y="285750"/>
          <a:ext cx="7848600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6515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43120"/>
            <a:ext cx="838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sym typeface="Arial"/>
              </a:rPr>
              <a:t>Busana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kerja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untuk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karyawan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laki-laki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perempuan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098894"/>
              </p:ext>
            </p:extLst>
          </p:nvPr>
        </p:nvGraphicFramePr>
        <p:xfrm>
          <a:off x="228600" y="570230"/>
          <a:ext cx="8686800" cy="3982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68215"/>
                <a:gridCol w="3836051"/>
                <a:gridCol w="4182534"/>
              </a:tblGrid>
              <a:tr h="645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No.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Busana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Kerja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Karyawan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Laki-Laki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Busana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Kerja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Karyawan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Perempuan</a:t>
                      </a:r>
                      <a:endParaRPr lang="en-US" sz="2000" dirty="0"/>
                    </a:p>
                  </a:txBody>
                  <a:tcPr/>
                </a:tc>
              </a:tr>
              <a:tr h="645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Kemeja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lengan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panjang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Gaun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terusan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dengan</a:t>
                      </a:r>
                      <a:r>
                        <a:rPr lang="en-US" sz="2000" dirty="0" smtClean="0"/>
                        <a:t> blazer</a:t>
                      </a:r>
                      <a:endParaRPr lang="en-US" sz="2000" dirty="0"/>
                    </a:p>
                  </a:txBody>
                  <a:tcPr/>
                </a:tc>
              </a:tr>
              <a:tr h="645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Jas </a:t>
                      </a:r>
                      <a:r>
                        <a:rPr lang="en-US" sz="2000" dirty="0" err="1" smtClean="0"/>
                        <a:t>dan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dasi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Rok</a:t>
                      </a:r>
                      <a:r>
                        <a:rPr lang="en-US" sz="2000" dirty="0" smtClean="0"/>
                        <a:t> span </a:t>
                      </a:r>
                      <a:r>
                        <a:rPr lang="en-US" sz="2000" dirty="0" err="1" smtClean="0"/>
                        <a:t>dengan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blus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gaya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kemeja</a:t>
                      </a:r>
                      <a:endParaRPr lang="en-US" sz="2000" dirty="0"/>
                    </a:p>
                  </a:txBody>
                  <a:tcPr/>
                </a:tc>
              </a:tr>
              <a:tr h="645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Celana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panjang</a:t>
                      </a:r>
                      <a:r>
                        <a:rPr lang="en-US" sz="2000" baseline="0" dirty="0" smtClean="0"/>
                        <a:t> (</a:t>
                      </a:r>
                      <a:r>
                        <a:rPr lang="en-US" sz="2000" baseline="0" dirty="0" err="1" smtClean="0"/>
                        <a:t>pantalon</a:t>
                      </a:r>
                      <a:r>
                        <a:rPr lang="en-US" sz="2000" baseline="0" dirty="0" smtClean="0"/>
                        <a:t>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Celana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panjang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blus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dan</a:t>
                      </a:r>
                      <a:r>
                        <a:rPr lang="en-US" sz="2000" baseline="0" dirty="0" smtClean="0"/>
                        <a:t> blazer yang </a:t>
                      </a:r>
                      <a:r>
                        <a:rPr lang="en-US" sz="2000" baseline="0" dirty="0" err="1" smtClean="0"/>
                        <a:t>terkesan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kasual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tetapi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tetap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feminin</a:t>
                      </a:r>
                      <a:endParaRPr lang="en-US" sz="2000" baseline="0" dirty="0" smtClean="0"/>
                    </a:p>
                  </a:txBody>
                  <a:tcPr/>
                </a:tc>
              </a:tr>
              <a:tr h="645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4.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Ikat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pinggang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Jilbab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berbahan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katun</a:t>
                      </a:r>
                      <a:r>
                        <a:rPr lang="en-US" sz="2000" baseline="0" dirty="0" smtClean="0"/>
                        <a:t> (</a:t>
                      </a:r>
                      <a:r>
                        <a:rPr lang="en-US" sz="2000" baseline="0" dirty="0" err="1" smtClean="0"/>
                        <a:t>jika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menggunakan</a:t>
                      </a:r>
                      <a:r>
                        <a:rPr lang="en-US" sz="2000" baseline="0" dirty="0" smtClean="0"/>
                        <a:t>)</a:t>
                      </a:r>
                      <a:endParaRPr lang="en-US" sz="2000" dirty="0"/>
                    </a:p>
                  </a:txBody>
                  <a:tcPr/>
                </a:tc>
              </a:tr>
              <a:tr h="6451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Sepatu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ka</a:t>
                      </a:r>
                      <a:r>
                        <a:rPr lang="id-ID" sz="2000" baseline="0" dirty="0" smtClean="0"/>
                        <a:t>u</a:t>
                      </a:r>
                      <a:r>
                        <a:rPr lang="en-US" sz="2000" baseline="0" dirty="0" smtClean="0"/>
                        <a:t>s </a:t>
                      </a:r>
                      <a:r>
                        <a:rPr lang="en-US" sz="2000" baseline="0" dirty="0" smtClean="0"/>
                        <a:t>kaki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7510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441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d. </a:t>
            </a:r>
            <a:r>
              <a:rPr lang="en-US" sz="2000" b="1" dirty="0" err="1" smtClean="0">
                <a:sym typeface="Arial"/>
              </a:rPr>
              <a:t>Menggunakan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i="1" dirty="0" smtClean="0">
                <a:sym typeface="Arial"/>
              </a:rPr>
              <a:t>makeup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aksesori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225" y="590550"/>
            <a:ext cx="5257800" cy="3505200"/>
          </a:xfrm>
          <a:prstGeom prst="round2Same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600171" y="41543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5254" y="971550"/>
            <a:ext cx="3499946" cy="3048655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Merias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wajah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harus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sewajarnya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sesuai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jabatan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ciri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pembawaan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Anda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Jika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wajah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tubuh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sehat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penampilan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terlihat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segar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sempurna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walaupun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tanpa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menggunakan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banyak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makeup</a:t>
            </a:r>
            <a:r>
              <a:rPr lang="en-US" sz="2000" i="1" dirty="0" smtClean="0">
                <a:solidFill>
                  <a:srgbClr val="242021"/>
                </a:solidFill>
              </a:rPr>
              <a:t>.</a:t>
            </a:r>
            <a:endParaRPr lang="id-ID" sz="2000" i="1" dirty="0"/>
          </a:p>
        </p:txBody>
      </p:sp>
    </p:spTree>
    <p:extLst>
      <p:ext uri="{BB962C8B-B14F-4D97-AF65-F5344CB8AC3E}">
        <p14:creationId xmlns:p14="http://schemas.microsoft.com/office/powerpoint/2010/main" val="2282851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863" y="1200150"/>
            <a:ext cx="2743200" cy="1828800"/>
          </a:xfrm>
          <a:prstGeom prst="rect">
            <a:avLst/>
          </a:prstGeom>
        </p:spPr>
      </p:pic>
      <p:sp>
        <p:nvSpPr>
          <p:cNvPr id="3" name="Folded Corner 2"/>
          <p:cNvSpPr/>
          <p:nvPr/>
        </p:nvSpPr>
        <p:spPr>
          <a:xfrm>
            <a:off x="5254" y="500389"/>
            <a:ext cx="3499946" cy="3415963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Perhiasan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aksesori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hendaknya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tidak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digunakan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secara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berlebihan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Hindarilah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memakai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perhiasan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emas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terlalu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mencolok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karena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memancing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timbulnya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tindak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kejahatan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Pakailah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perhiasan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aksesori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sesuai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busana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dipakai</a:t>
            </a:r>
            <a:r>
              <a:rPr lang="en-US" sz="2000" dirty="0">
                <a:solidFill>
                  <a:srgbClr val="242021"/>
                </a:solidFill>
              </a:rPr>
              <a:t>.</a:t>
            </a:r>
            <a:endParaRPr lang="id-ID" sz="20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063" y="1176420"/>
            <a:ext cx="2357189" cy="1571459"/>
          </a:xfrm>
          <a:prstGeom prst="ellipse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872262" y="254802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67278" y="254802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290130" y="2997702"/>
            <a:ext cx="4059865" cy="101566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Perhiasan</a:t>
            </a:r>
            <a:r>
              <a:rPr lang="en-US" sz="2000" dirty="0" smtClean="0">
                <a:cs typeface="Arial" pitchFamily="34" charset="0"/>
              </a:rPr>
              <a:t>/</a:t>
            </a:r>
            <a:r>
              <a:rPr lang="en-US" sz="2000" dirty="0" err="1" smtClean="0">
                <a:cs typeface="Arial" pitchFamily="34" charset="0"/>
              </a:rPr>
              <a:t>aksesori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umumnya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dipakai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laki-laki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antara</a:t>
            </a:r>
            <a:r>
              <a:rPr lang="en-US" sz="2000" dirty="0" smtClean="0">
                <a:cs typeface="Arial" pitchFamily="34" charset="0"/>
              </a:rPr>
              <a:t> lain jam </a:t>
            </a:r>
            <a:r>
              <a:rPr lang="en-US" sz="2000" dirty="0" err="1" smtClean="0">
                <a:cs typeface="Arial" pitchFamily="34" charset="0"/>
              </a:rPr>
              <a:t>tangan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ikat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pinggang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384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492" y="285750"/>
            <a:ext cx="1905000" cy="1428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718" y="2061341"/>
            <a:ext cx="3414548" cy="25300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989" y="440531"/>
            <a:ext cx="2641645" cy="14707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374" y="2050174"/>
            <a:ext cx="2669628" cy="203358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581057" y="15635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570140" y="1658918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339058" y="3702203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555566" y="43829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15764" y="1120237"/>
            <a:ext cx="3499946" cy="1946731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Perhiasan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aksesori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dipakai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perempuan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antara</a:t>
            </a:r>
            <a:r>
              <a:rPr lang="en-US" sz="2000" dirty="0" smtClean="0">
                <a:solidFill>
                  <a:srgbClr val="242021"/>
                </a:solidFill>
              </a:rPr>
              <a:t> lain anting, </a:t>
            </a:r>
            <a:r>
              <a:rPr lang="en-US" sz="2000" dirty="0" err="1" smtClean="0">
                <a:solidFill>
                  <a:srgbClr val="242021"/>
                </a:solidFill>
              </a:rPr>
              <a:t>ikat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pinggang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sederhana</a:t>
            </a:r>
            <a:r>
              <a:rPr lang="en-US" sz="2000" dirty="0" smtClean="0">
                <a:solidFill>
                  <a:srgbClr val="242021"/>
                </a:solidFill>
              </a:rPr>
              <a:t>, jam </a:t>
            </a:r>
            <a:r>
              <a:rPr lang="en-US" sz="2000" dirty="0" err="1" smtClean="0">
                <a:solidFill>
                  <a:srgbClr val="242021"/>
                </a:solidFill>
              </a:rPr>
              <a:t>tangan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selendang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i="1" dirty="0" smtClean="0">
                <a:solidFill>
                  <a:srgbClr val="242021"/>
                </a:solidFill>
              </a:rPr>
              <a:t>scarf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cincin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kalung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gelang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bros.</a:t>
            </a:r>
            <a:endParaRPr lang="id-ID" sz="2000" i="1" dirty="0"/>
          </a:p>
        </p:txBody>
      </p:sp>
    </p:spTree>
    <p:extLst>
      <p:ext uri="{BB962C8B-B14F-4D97-AF65-F5344CB8AC3E}">
        <p14:creationId xmlns:p14="http://schemas.microsoft.com/office/powerpoint/2010/main" val="2877271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1"/>
          <p:cNvSpPr/>
          <p:nvPr/>
        </p:nvSpPr>
        <p:spPr>
          <a:xfrm>
            <a:off x="0" y="1574458"/>
            <a:ext cx="2803636" cy="1579424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Demikian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juga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memilih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parfum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pilihlah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parfum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aromanya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tidak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terlalu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menyengat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938" y="285751"/>
            <a:ext cx="5943601" cy="3962400"/>
          </a:xfrm>
          <a:prstGeom prst="round2Same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620000" y="4259818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975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"/>
            <a:ext cx="6858000" cy="3429000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0" y="819150"/>
            <a:ext cx="2362200" cy="2925128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Perencanaan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pemakaian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sepatu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juga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perlu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diperhatikan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karena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meskipun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sepele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bisa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mengurangi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nilai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penampilan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Anda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endParaRPr lang="id-ID" sz="2000" i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086600" y="321701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819400" y="3595541"/>
            <a:ext cx="5791200" cy="101566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Jangan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menggunakan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sepatu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sempit</a:t>
            </a:r>
            <a:r>
              <a:rPr lang="en-US" sz="2000" dirty="0" smtClean="0">
                <a:cs typeface="Arial" pitchFamily="34" charset="0"/>
              </a:rPr>
              <a:t>/</a:t>
            </a:r>
            <a:r>
              <a:rPr lang="en-US" sz="2000" dirty="0" err="1" smtClean="0">
                <a:cs typeface="Arial" pitchFamily="34" charset="0"/>
              </a:rPr>
              <a:t>ukurannya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terlalu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besar</a:t>
            </a:r>
            <a:r>
              <a:rPr lang="en-US" sz="2000" dirty="0" smtClean="0">
                <a:cs typeface="Arial" pitchFamily="34" charset="0"/>
              </a:rPr>
              <a:t>. Sepatu yang </a:t>
            </a:r>
            <a:r>
              <a:rPr lang="en-US" sz="2000" dirty="0" err="1" smtClean="0">
                <a:cs typeface="Arial" pitchFamily="34" charset="0"/>
              </a:rPr>
              <a:t>banyak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digunakan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untuk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beraktivitas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sehari-hari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harus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terasa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nyaman</a:t>
            </a:r>
            <a:r>
              <a:rPr lang="en-US" sz="2000" dirty="0" smtClean="0">
                <a:cs typeface="Arial" pitchFamily="34" charset="0"/>
              </a:rPr>
              <a:t> di kaki.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657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3. </a:t>
            </a:r>
            <a:r>
              <a:rPr lang="en-US" sz="2000" b="1" dirty="0" err="1" smtClean="0">
                <a:sym typeface="Arial"/>
              </a:rPr>
              <a:t>Menerapkan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Prinsip-Prinsip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Pelayanan</a:t>
            </a:r>
            <a:r>
              <a:rPr lang="en-US" sz="2000" b="1" dirty="0" smtClean="0">
                <a:sym typeface="Arial"/>
              </a:rPr>
              <a:t> Prima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45535" y="647754"/>
            <a:ext cx="2851292" cy="39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135537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990193" y="1195234"/>
            <a:ext cx="5715000" cy="2519516"/>
          </a:xfrm>
          <a:prstGeom prst="rect">
            <a:avLst/>
          </a:prstGeom>
        </p:spPr>
      </p:pic>
      <p:pic>
        <p:nvPicPr>
          <p:cNvPr id="6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 rot="1174597">
            <a:off x="8069097" y="643315"/>
            <a:ext cx="475518" cy="930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2957" y="1428750"/>
            <a:ext cx="4849467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Prinsip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pelayanan</a:t>
            </a:r>
            <a:r>
              <a:rPr lang="en-US" sz="2000" dirty="0" smtClean="0">
                <a:ea typeface="Microsoft JhengHei" pitchFamily="34" charset="-120"/>
              </a:rPr>
              <a:t> prima </a:t>
            </a:r>
            <a:r>
              <a:rPr lang="en-US" sz="2000" dirty="0" err="1" smtClean="0">
                <a:ea typeface="Microsoft JhengHei" pitchFamily="34" charset="-120"/>
              </a:rPr>
              <a:t>adalah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suatu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cara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dalam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menciptakan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mempertahankan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hubungan</a:t>
            </a:r>
            <a:r>
              <a:rPr lang="en-US" sz="2000" dirty="0" smtClean="0">
                <a:ea typeface="Microsoft JhengHei" pitchFamily="34" charset="-120"/>
              </a:rPr>
              <a:t> yang </a:t>
            </a:r>
            <a:r>
              <a:rPr lang="en-US" sz="2000" dirty="0" err="1" smtClean="0">
                <a:ea typeface="Microsoft JhengHei" pitchFamily="34" charset="-120"/>
              </a:rPr>
              <a:t>baik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harmonis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pelanggan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berdasarkan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konsep</a:t>
            </a:r>
            <a:r>
              <a:rPr lang="en-US" sz="2000" dirty="0" smtClean="0">
                <a:ea typeface="Microsoft JhengHei" pitchFamily="34" charset="-120"/>
              </a:rPr>
              <a:t> A3, </a:t>
            </a:r>
            <a:r>
              <a:rPr lang="en-US" sz="2000" dirty="0" err="1" smtClean="0">
                <a:ea typeface="Microsoft JhengHei" pitchFamily="34" charset="-120"/>
              </a:rPr>
              <a:t>yaitu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i="1" dirty="0" smtClean="0">
                <a:ea typeface="Microsoft JhengHei" pitchFamily="34" charset="-120"/>
              </a:rPr>
              <a:t>attitude</a:t>
            </a:r>
            <a:r>
              <a:rPr lang="en-US" sz="2000" dirty="0" smtClean="0">
                <a:ea typeface="Microsoft JhengHei" pitchFamily="34" charset="-120"/>
              </a:rPr>
              <a:t> (</a:t>
            </a:r>
            <a:r>
              <a:rPr lang="en-US" sz="2000" dirty="0" err="1" smtClean="0">
                <a:ea typeface="Microsoft JhengHei" pitchFamily="34" charset="-120"/>
              </a:rPr>
              <a:t>sikap</a:t>
            </a:r>
            <a:r>
              <a:rPr lang="en-US" sz="2000" dirty="0" smtClean="0">
                <a:ea typeface="Microsoft JhengHei" pitchFamily="34" charset="-120"/>
              </a:rPr>
              <a:t>), </a:t>
            </a:r>
            <a:r>
              <a:rPr lang="en-US" sz="2000" i="1" dirty="0" smtClean="0">
                <a:ea typeface="Microsoft JhengHei" pitchFamily="34" charset="-120"/>
              </a:rPr>
              <a:t>attention</a:t>
            </a:r>
            <a:r>
              <a:rPr lang="en-US" sz="2000" dirty="0" smtClean="0">
                <a:ea typeface="Microsoft JhengHei" pitchFamily="34" charset="-120"/>
              </a:rPr>
              <a:t> (</a:t>
            </a:r>
            <a:r>
              <a:rPr lang="en-US" sz="2000" dirty="0" err="1" smtClean="0">
                <a:ea typeface="Microsoft JhengHei" pitchFamily="34" charset="-120"/>
              </a:rPr>
              <a:t>perhatian</a:t>
            </a:r>
            <a:r>
              <a:rPr lang="en-US" sz="2000" dirty="0" smtClean="0">
                <a:ea typeface="Microsoft JhengHei" pitchFamily="34" charset="-120"/>
              </a:rPr>
              <a:t>),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i="1" dirty="0" smtClean="0">
                <a:ea typeface="Microsoft JhengHei" pitchFamily="34" charset="-120"/>
              </a:rPr>
              <a:t>action</a:t>
            </a:r>
            <a:r>
              <a:rPr lang="en-US" sz="2000" dirty="0" smtClean="0">
                <a:ea typeface="Microsoft JhengHei" pitchFamily="34" charset="-120"/>
              </a:rPr>
              <a:t> (</a:t>
            </a:r>
            <a:r>
              <a:rPr lang="en-US" sz="2000" dirty="0" err="1" smtClean="0">
                <a:ea typeface="Microsoft JhengHei" pitchFamily="34" charset="-120"/>
              </a:rPr>
              <a:t>tindakan</a:t>
            </a:r>
            <a:r>
              <a:rPr lang="en-US" sz="2000" dirty="0" smtClean="0">
                <a:ea typeface="Microsoft JhengHei" pitchFamily="34" charset="-120"/>
              </a:rPr>
              <a:t>).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86517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EDITOR NANDA\2022-2023 DATA\NASKAH K21\09 DASAR-DASAR PEMASARAN KELAS X\JILID C\Gambar Download\Color Dasar-dasar Pemasaran Vo. 3\Gambar Judul Bab 3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7" b="-2073"/>
          <a:stretch/>
        </p:blipFill>
        <p:spPr bwMode="auto">
          <a:xfrm>
            <a:off x="-31532" y="-24305"/>
            <a:ext cx="9175531" cy="533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2C079FF1-0BFA-4537-BA4E-B57FC3784335}"/>
              </a:ext>
            </a:extLst>
          </p:cNvPr>
          <p:cNvGrpSpPr/>
          <p:nvPr/>
        </p:nvGrpSpPr>
        <p:grpSpPr>
          <a:xfrm>
            <a:off x="1564166" y="659277"/>
            <a:ext cx="3922234" cy="998073"/>
            <a:chOff x="1485387" y="516323"/>
            <a:chExt cx="3892163" cy="954650"/>
          </a:xfrm>
        </p:grpSpPr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449C0DFF-0E07-4682-8AA8-7235B090FF24}"/>
                </a:ext>
              </a:extLst>
            </p:cNvPr>
            <p:cNvGrpSpPr/>
            <p:nvPr/>
          </p:nvGrpSpPr>
          <p:grpSpPr>
            <a:xfrm>
              <a:off x="1485387" y="516323"/>
              <a:ext cx="3837770" cy="930640"/>
              <a:chOff x="1388494" y="545951"/>
              <a:chExt cx="3837770" cy="93064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>
                <a:extLst>
                  <a:ext uri="{FF2B5EF4-FFF2-40B4-BE49-F238E27FC236}">
                    <a16:creationId xmlns="" xmlns:a16="http://schemas.microsoft.com/office/drawing/2014/main" id="{E2A1FF01-2E86-4C1F-A134-7CA88239E893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09A6B051-CD67-471D-8AB3-F277D121D05D}"/>
                  </a:ext>
                </a:extLst>
              </p:cNvPr>
              <p:cNvSpPr txBox="1"/>
              <p:nvPr/>
            </p:nvSpPr>
            <p:spPr>
              <a:xfrm>
                <a:off x="1665218" y="731782"/>
                <a:ext cx="349201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2800" b="1" dirty="0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474BD97F-A78A-4683-833B-85E6615A1A9F}"/>
                </a:ext>
              </a:extLst>
            </p:cNvPr>
            <p:cNvSpPr/>
            <p:nvPr/>
          </p:nvSpPr>
          <p:spPr>
            <a:xfrm>
              <a:off x="5321788" y="525730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757B71BF-3777-46E8-89E7-EE14E0B20343}"/>
              </a:ext>
            </a:extLst>
          </p:cNvPr>
          <p:cNvGrpSpPr/>
          <p:nvPr/>
        </p:nvGrpSpPr>
        <p:grpSpPr>
          <a:xfrm>
            <a:off x="195839" y="228829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50673DD0-A655-40B4-A41B-E3F388CB41F6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71ADE9E7-3445-459C-BBF1-E7F5D3AA05A1}"/>
                </a:ext>
              </a:extLst>
            </p:cNvPr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FA36C771-1A44-49F6-806C-D2A4C676478D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686201D0-CAD3-4F56-B765-4763606149B9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4922561E-B7BD-41BE-AA0D-2318A9B60430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E6A14DC-F1FA-4975-B6D1-4C5FF145DC75}"/>
              </a:ext>
            </a:extLst>
          </p:cNvPr>
          <p:cNvGrpSpPr/>
          <p:nvPr/>
        </p:nvGrpSpPr>
        <p:grpSpPr>
          <a:xfrm>
            <a:off x="1491910" y="130374"/>
            <a:ext cx="542626" cy="1603176"/>
            <a:chOff x="1351578" y="29628"/>
            <a:chExt cx="542626" cy="1446963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A5FBAA41-32C3-41CD-8348-0751F9168888}"/>
                </a:ext>
              </a:extLst>
            </p:cNvPr>
            <p:cNvSpPr/>
            <p:nvPr/>
          </p:nvSpPr>
          <p:spPr>
            <a:xfrm>
              <a:off x="1351578" y="537122"/>
              <a:ext cx="72251" cy="939469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DC69A18F-4158-4C01-AC07-45C13F574B78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90F73B05-C3BD-4E82-BC2E-B5588B69B368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1A672114-1141-4F57-B123-244CCF54B390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1ADE9E7-3445-459C-BBF1-E7F5D3AA05A1}"/>
              </a:ext>
            </a:extLst>
          </p:cNvPr>
          <p:cNvSpPr txBox="1"/>
          <p:nvPr/>
        </p:nvSpPr>
        <p:spPr>
          <a:xfrm>
            <a:off x="1600200" y="742950"/>
            <a:ext cx="3830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50" dirty="0" smtClean="0">
                <a:solidFill>
                  <a:srgbClr val="C00000"/>
                </a:solidFill>
              </a:rPr>
              <a:t>PELAYANAN PRIMA DAN KEPUASAN PELANGGAN</a:t>
            </a:r>
            <a:endParaRPr lang="id-ID" sz="2400" i="1" dirty="0">
              <a:solidFill>
                <a:srgbClr val="C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22961" y="4400550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60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i="1" dirty="0" smtClean="0">
                <a:sym typeface="Arial"/>
              </a:rPr>
              <a:t>Attitude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sikap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482985" y="367650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t="39357"/>
          <a:stretch>
            <a:fillRect/>
          </a:stretch>
        </p:blipFill>
        <p:spPr>
          <a:xfrm flipH="1">
            <a:off x="3129241" y="966633"/>
            <a:ext cx="5931923" cy="2615181"/>
          </a:xfrm>
          <a:prstGeom prst="rect">
            <a:avLst/>
          </a:prstGeom>
        </p:spPr>
      </p:pic>
      <p:pic>
        <p:nvPicPr>
          <p:cNvPr id="6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8450097" y="414715"/>
            <a:ext cx="475518" cy="930728"/>
          </a:xfrm>
          <a:prstGeom prst="rect">
            <a:avLst/>
          </a:prstGeom>
        </p:spPr>
      </p:pic>
      <p:pic>
        <p:nvPicPr>
          <p:cNvPr id="3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690" y="895350"/>
            <a:ext cx="3070380" cy="37278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88536" y="1145227"/>
            <a:ext cx="5215086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Pelayanan</a:t>
            </a:r>
            <a:r>
              <a:rPr lang="en-US" sz="2000" dirty="0" smtClean="0"/>
              <a:t> prima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konsep</a:t>
            </a:r>
            <a:r>
              <a:rPr lang="en-US" sz="2000" dirty="0" smtClean="0"/>
              <a:t> </a:t>
            </a:r>
            <a:r>
              <a:rPr lang="en-US" sz="2000" i="1" dirty="0" smtClean="0"/>
              <a:t>attitude </a:t>
            </a:r>
            <a:r>
              <a:rPr lang="en-US" sz="2000" dirty="0" smtClean="0"/>
              <a:t>(</a:t>
            </a:r>
            <a:r>
              <a:rPr lang="en-US" sz="2000" dirty="0" err="1" smtClean="0"/>
              <a:t>sikap</a:t>
            </a:r>
            <a:r>
              <a:rPr lang="en-US" sz="2000" dirty="0" smtClean="0"/>
              <a:t>)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pemberian</a:t>
            </a:r>
            <a:r>
              <a:rPr lang="en-US" sz="2000" dirty="0" smtClean="0"/>
              <a:t> </a:t>
            </a:r>
            <a:r>
              <a:rPr lang="en-US" sz="2000" dirty="0" err="1" smtClean="0"/>
              <a:t>pelayanan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berfokus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perbaikan</a:t>
            </a:r>
            <a:r>
              <a:rPr lang="en-US" sz="2000" dirty="0" smtClean="0"/>
              <a:t> </a:t>
            </a:r>
            <a:r>
              <a:rPr lang="en-US" sz="2000" dirty="0" err="1" smtClean="0"/>
              <a:t>sikap</a:t>
            </a:r>
            <a:r>
              <a:rPr lang="en-US" sz="2000" dirty="0" smtClean="0"/>
              <a:t> </a:t>
            </a:r>
            <a:r>
              <a:rPr lang="en-US" sz="2000" dirty="0" err="1" smtClean="0"/>
              <a:t>tenaga</a:t>
            </a:r>
            <a:r>
              <a:rPr lang="en-US" sz="2000" dirty="0" smtClean="0"/>
              <a:t> </a:t>
            </a:r>
            <a:r>
              <a:rPr lang="en-US" sz="2000" dirty="0" err="1" smtClean="0"/>
              <a:t>pelayanan</a:t>
            </a:r>
            <a:r>
              <a:rPr lang="en-US" sz="2000" dirty="0" smtClean="0"/>
              <a:t>. </a:t>
            </a:r>
            <a:r>
              <a:rPr lang="en-US" sz="2000" i="1" dirty="0" smtClean="0"/>
              <a:t>Attitude </a:t>
            </a:r>
            <a:r>
              <a:rPr lang="en-US" sz="2000" dirty="0" smtClean="0"/>
              <a:t>(</a:t>
            </a:r>
            <a:r>
              <a:rPr lang="en-US" sz="2000" dirty="0" err="1" smtClean="0"/>
              <a:t>sikap</a:t>
            </a:r>
            <a:r>
              <a:rPr lang="en-US" sz="2000" dirty="0" smtClean="0"/>
              <a:t>)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perilaku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gerak-gerik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terlihat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diri</a:t>
            </a:r>
            <a:r>
              <a:rPr lang="en-US" sz="2000" dirty="0" smtClean="0"/>
              <a:t>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ketika</a:t>
            </a:r>
            <a:r>
              <a:rPr lang="en-US" sz="2000" dirty="0" smtClean="0"/>
              <a:t> </a:t>
            </a:r>
            <a:r>
              <a:rPr lang="en-US" sz="2000" dirty="0" err="1" smtClean="0"/>
              <a:t>ia</a:t>
            </a:r>
            <a:r>
              <a:rPr lang="en-US" sz="2000" dirty="0" smtClean="0"/>
              <a:t> </a:t>
            </a:r>
            <a:r>
              <a:rPr lang="en-US" sz="2000" dirty="0" err="1" smtClean="0"/>
              <a:t>menghadapi</a:t>
            </a:r>
            <a:r>
              <a:rPr lang="en-US" sz="2000" dirty="0" smtClean="0"/>
              <a:t> </a:t>
            </a:r>
            <a:r>
              <a:rPr lang="en-US" sz="2000" dirty="0" err="1" smtClean="0"/>
              <a:t>situasi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ketika</a:t>
            </a:r>
            <a:r>
              <a:rPr lang="en-US" sz="2000" dirty="0" smtClean="0"/>
              <a:t> </a:t>
            </a:r>
            <a:r>
              <a:rPr lang="en-US" sz="2000" dirty="0" err="1" smtClean="0"/>
              <a:t>ia</a:t>
            </a:r>
            <a:r>
              <a:rPr lang="en-US" sz="2000" dirty="0" smtClean="0"/>
              <a:t> </a:t>
            </a:r>
            <a:r>
              <a:rPr lang="en-US" sz="2000" dirty="0" err="1" smtClean="0"/>
              <a:t>berhadapan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orang lain.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26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35152124"/>
              </p:ext>
            </p:extLst>
          </p:nvPr>
        </p:nvGraphicFramePr>
        <p:xfrm>
          <a:off x="457200" y="285750"/>
          <a:ext cx="8382000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35908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15200" y="4400550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52248" y="1809750"/>
            <a:ext cx="2095500" cy="163121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Layanilah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dengan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sikap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hormat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disertai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senyum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ramah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85750"/>
            <a:ext cx="6140766" cy="4095903"/>
          </a:xfrm>
          <a:prstGeom prst="round2Same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54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i="1" dirty="0" smtClean="0">
                <a:sym typeface="Arial"/>
              </a:rPr>
              <a:t>Attention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perhatian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90" y="1125764"/>
            <a:ext cx="5931923" cy="22841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4989" y="1276350"/>
            <a:ext cx="521508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prima </a:t>
            </a:r>
            <a:r>
              <a:rPr lang="en-US" sz="2000" dirty="0" err="1" smtClean="0">
                <a:solidFill>
                  <a:srgbClr val="242021"/>
                </a:solidFill>
              </a:rPr>
              <a:t>berdasarkan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konsep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attention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dirty="0" err="1" smtClean="0">
                <a:solidFill>
                  <a:srgbClr val="242021"/>
                </a:solidFill>
              </a:rPr>
              <a:t>perhatian</a:t>
            </a:r>
            <a:r>
              <a:rPr lang="en-US" sz="2000" dirty="0" smtClean="0">
                <a:solidFill>
                  <a:srgbClr val="242021"/>
                </a:solidFill>
              </a:rPr>
              <a:t>)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suatu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bentuk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lebih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nyata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perwujudan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sikap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diberikan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Perhatian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merupakan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mencurahkan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konsentrasi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lebih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fokus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terhadap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sedang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dihadapi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endParaRPr lang="id-ID" sz="2000" dirty="0"/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74597">
            <a:off x="5356257" y="395252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852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04406752"/>
              </p:ext>
            </p:extLst>
          </p:nvPr>
        </p:nvGraphicFramePr>
        <p:xfrm>
          <a:off x="457200" y="285750"/>
          <a:ext cx="8382000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050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403" y="209551"/>
            <a:ext cx="6257798" cy="4185088"/>
          </a:xfrm>
          <a:prstGeom prst="flowChartPunchedCard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293584" y="4400550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0" y="1428750"/>
            <a:ext cx="2581403" cy="255454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Dengarkan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perhatikanlah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dengan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saksama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hal-hal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disampaikan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oleh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apalagi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jika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sedang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mengeluh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atau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mengkritik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122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200" y="2857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i="1" dirty="0" smtClean="0">
                <a:sym typeface="Arial"/>
              </a:rPr>
              <a:t>Listening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dirty="0" err="1" smtClean="0">
                <a:sym typeface="Arial"/>
              </a:rPr>
              <a:t>mendengarkan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91510" y="819149"/>
            <a:ext cx="8458200" cy="129540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Mendengarkan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adalah</a:t>
            </a:r>
            <a:r>
              <a:rPr lang="en-US" sz="2000" dirty="0" smtClean="0">
                <a:solidFill>
                  <a:schemeClr val="tx1"/>
                </a:solidFill>
              </a:rPr>
              <a:t> proses </a:t>
            </a:r>
            <a:r>
              <a:rPr lang="en-US" sz="2000" dirty="0" err="1" smtClean="0">
                <a:solidFill>
                  <a:schemeClr val="tx1"/>
                </a:solidFill>
              </a:rPr>
              <a:t>menangap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menelaah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mengingat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hal-hal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disampaikan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oleh</a:t>
            </a:r>
            <a:r>
              <a:rPr lang="en-US" sz="2000" dirty="0" smtClean="0">
                <a:solidFill>
                  <a:schemeClr val="tx1"/>
                </a:solidFill>
              </a:rPr>
              <a:t> orang lain. </a:t>
            </a:r>
            <a:r>
              <a:rPr lang="en-US" sz="2000" dirty="0" err="1" smtClean="0">
                <a:solidFill>
                  <a:schemeClr val="tx1"/>
                </a:solidFill>
              </a:rPr>
              <a:t>Jika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sedang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berbicara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dengarkan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perhatikanlah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saksama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hal-hal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disampaikan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oleh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" y="24193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i="1" dirty="0" smtClean="0">
                <a:sym typeface="Arial"/>
              </a:rPr>
              <a:t>Observing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dirty="0" err="1" smtClean="0">
                <a:sym typeface="Arial"/>
              </a:rPr>
              <a:t>mengamati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91510" y="2952750"/>
            <a:ext cx="8458200" cy="1295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Mengamati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adalah</a:t>
            </a:r>
            <a:r>
              <a:rPr lang="en-US" sz="2000" dirty="0" smtClean="0">
                <a:solidFill>
                  <a:schemeClr val="tx1"/>
                </a:solidFill>
              </a:rPr>
              <a:t> proses </a:t>
            </a:r>
            <a:r>
              <a:rPr lang="en-US" sz="2000" dirty="0" err="1" smtClean="0">
                <a:solidFill>
                  <a:schemeClr val="tx1"/>
                </a:solidFill>
              </a:rPr>
              <a:t>melihat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memperhatikan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teliti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Mengamati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perilaku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tidak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berarti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menatap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tajam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penuh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curiga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setiap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datang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823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419040"/>
            <a:ext cx="88234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Mengamati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perilaku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dalam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ini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berkaitan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sikap-sikap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berikut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8200" y="1123950"/>
            <a:ext cx="7848600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Memperhatikan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sifat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karakter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melalui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bahasa</a:t>
            </a:r>
            <a:r>
              <a:rPr lang="en-US" sz="2000" dirty="0" smtClean="0">
                <a:solidFill>
                  <a:schemeClr val="tx1"/>
                </a:solidFill>
              </a:rPr>
              <a:t> nonverbal </a:t>
            </a:r>
            <a:r>
              <a:rPr lang="en-US" sz="2000" dirty="0" err="1" smtClean="0">
                <a:solidFill>
                  <a:schemeClr val="tx1"/>
                </a:solidFill>
              </a:rPr>
              <a:t>atau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bahasa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tubuhnya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276350"/>
            <a:ext cx="466396" cy="484819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a)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9004" y="2190750"/>
            <a:ext cx="78486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Menebak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karakter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48004" y="2266950"/>
            <a:ext cx="466396" cy="484819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b)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29004" y="3028950"/>
            <a:ext cx="7848600" cy="6096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Memperkirakan</a:t>
            </a:r>
            <a:r>
              <a:rPr lang="en-US" sz="2000" dirty="0" smtClean="0">
                <a:solidFill>
                  <a:schemeClr val="tx1"/>
                </a:solidFill>
              </a:rPr>
              <a:t> motif </a:t>
            </a:r>
            <a:r>
              <a:rPr lang="en-US" sz="2000" dirty="0" err="1" smtClean="0">
                <a:solidFill>
                  <a:schemeClr val="tx1"/>
                </a:solidFill>
              </a:rPr>
              <a:t>dari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pembelian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48004" y="3105150"/>
            <a:ext cx="466396" cy="4848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c)</a:t>
            </a: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865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731" y="5905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i="1" dirty="0" smtClean="0">
                <a:sym typeface="Arial"/>
              </a:rPr>
              <a:t>Thinking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dirty="0" err="1" smtClean="0">
                <a:sym typeface="Arial"/>
              </a:rPr>
              <a:t>berpikir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23041" y="1123950"/>
            <a:ext cx="8458200" cy="1295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Berpikir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adalah</a:t>
            </a:r>
            <a:r>
              <a:rPr lang="en-US" sz="2000" dirty="0" smtClean="0">
                <a:solidFill>
                  <a:schemeClr val="tx1"/>
                </a:solidFill>
              </a:rPr>
              <a:t> proses </a:t>
            </a:r>
            <a:r>
              <a:rPr lang="en-US" sz="2000" dirty="0" err="1" smtClean="0">
                <a:solidFill>
                  <a:schemeClr val="tx1"/>
                </a:solidFill>
              </a:rPr>
              <a:t>berpikir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mengira-ngira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hal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dibutuhkan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Seorang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penjual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hendaknya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berpikir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cepat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bertindak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cekatan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untuk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segera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memenuhi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permintaan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dicari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pelanggan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23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i="1" dirty="0" smtClean="0">
                <a:sym typeface="Arial"/>
              </a:rPr>
              <a:t>Action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tindakan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0" y="895350"/>
            <a:ext cx="5973960" cy="2895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1189" y="971550"/>
            <a:ext cx="5107611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prima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konsep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action </a:t>
            </a:r>
            <a:r>
              <a:rPr lang="en-US" sz="2000" dirty="0" smtClean="0">
                <a:solidFill>
                  <a:srgbClr val="242021"/>
                </a:solidFill>
              </a:rPr>
              <a:t>(</a:t>
            </a:r>
            <a:r>
              <a:rPr lang="en-US" sz="2000" dirty="0" err="1" smtClean="0">
                <a:solidFill>
                  <a:srgbClr val="242021"/>
                </a:solidFill>
              </a:rPr>
              <a:t>tindakan</a:t>
            </a:r>
            <a:r>
              <a:rPr lang="en-US" sz="2000" dirty="0" smtClean="0">
                <a:solidFill>
                  <a:srgbClr val="242021"/>
                </a:solidFill>
              </a:rPr>
              <a:t>)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konkret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segala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sebelumnya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Tindakan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suatu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cara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rangkaian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perbuatan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nyata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meyakinkan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memberikan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jaminan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kepada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agar </a:t>
            </a:r>
            <a:r>
              <a:rPr lang="en-US" sz="2000" dirty="0" err="1" smtClean="0">
                <a:solidFill>
                  <a:srgbClr val="242021"/>
                </a:solidFill>
              </a:rPr>
              <a:t>mereka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tertarik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akhirnya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membeli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menggunakan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ditawarkan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74597">
            <a:off x="5021098" y="395251"/>
            <a:ext cx="475518" cy="9307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186194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595646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790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9550"/>
            <a:ext cx="32766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11762"/>
            <a:ext cx="29718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Pelayanan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Prima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Google Shape;384;p16"/>
          <p:cNvSpPr/>
          <p:nvPr/>
        </p:nvSpPr>
        <p:spPr>
          <a:xfrm flipH="1">
            <a:off x="2971800" y="819150"/>
            <a:ext cx="5791200" cy="3849822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prima (</a:t>
            </a:r>
            <a:r>
              <a:rPr lang="en-US" sz="2000" i="1" dirty="0" smtClean="0">
                <a:sym typeface="Arial"/>
              </a:rPr>
              <a:t>service excellence</a:t>
            </a:r>
            <a:r>
              <a:rPr lang="en-US" sz="2000" dirty="0" smtClean="0">
                <a:sym typeface="Arial"/>
              </a:rPr>
              <a:t>)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upaya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memberikan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semua</a:t>
            </a:r>
            <a:r>
              <a:rPr lang="en-US" sz="2000" dirty="0" smtClean="0">
                <a:sym typeface="Arial"/>
              </a:rPr>
              <a:t> orang, </a:t>
            </a:r>
            <a:r>
              <a:rPr lang="en-US" sz="2000" dirty="0" err="1" smtClean="0">
                <a:sym typeface="Arial"/>
              </a:rPr>
              <a:t>khususnya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 </a:t>
            </a:r>
            <a:r>
              <a:rPr lang="en-US" sz="2000" dirty="0" err="1" smtClean="0">
                <a:sym typeface="Arial"/>
              </a:rPr>
              <a:t>perilaku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sikap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memenuhi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harapan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dirty="0" err="1" smtClean="0">
                <a:sym typeface="Arial"/>
              </a:rPr>
              <a:t>ekspektasi</a:t>
            </a:r>
            <a:r>
              <a:rPr lang="en-US" sz="2000" dirty="0" smtClean="0">
                <a:sym typeface="Arial"/>
              </a:rPr>
              <a:t>) </a:t>
            </a:r>
            <a:r>
              <a:rPr lang="en-US" sz="2000" dirty="0" err="1" smtClean="0">
                <a:sym typeface="Arial"/>
              </a:rPr>
              <a:t>mereka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Bentuk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prima </a:t>
            </a:r>
            <a:r>
              <a:rPr lang="en-US" sz="2000" dirty="0" err="1" smtClean="0">
                <a:sym typeface="Arial"/>
              </a:rPr>
              <a:t>tidak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berupa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pemberian</a:t>
            </a:r>
            <a:r>
              <a:rPr lang="en-US" sz="2000" dirty="0" smtClean="0">
                <a:sym typeface="Arial"/>
              </a:rPr>
              <a:t> rasa </a:t>
            </a:r>
            <a:r>
              <a:rPr lang="en-US" sz="2000" dirty="0" err="1" smtClean="0">
                <a:sym typeface="Arial"/>
              </a:rPr>
              <a:t>puas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perhatian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tetapi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juga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pemberian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efek</a:t>
            </a:r>
            <a:r>
              <a:rPr lang="en-US" sz="2000" dirty="0" smtClean="0">
                <a:sym typeface="Arial"/>
              </a:rPr>
              <a:t> lain yang </a:t>
            </a:r>
            <a:r>
              <a:rPr lang="en-US" sz="2000" dirty="0" err="1" smtClean="0">
                <a:sym typeface="Arial"/>
              </a:rPr>
              <a:t>lebih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daripada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itu</a:t>
            </a:r>
            <a:r>
              <a:rPr lang="en-US" sz="2000" dirty="0" smtClean="0">
                <a:sym typeface="Arial"/>
              </a:rPr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2" y="1123950"/>
            <a:ext cx="2528206" cy="349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271928" y="4365038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28600" y="2343150"/>
            <a:ext cx="2133600" cy="132343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Catatlah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pesanan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dengan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rapi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terperinci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teliti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09550"/>
            <a:ext cx="6210978" cy="4156667"/>
          </a:xfrm>
          <a:prstGeom prst="snip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28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Mencatat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pesanan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533638"/>
            <a:ext cx="8229600" cy="11237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/>
              <a:t>Setelah</a:t>
            </a:r>
            <a:r>
              <a:rPr lang="en-US" sz="2000" dirty="0"/>
              <a:t> </a:t>
            </a:r>
            <a:r>
              <a:rPr lang="en-US" sz="2000" dirty="0" err="1"/>
              <a:t>mendapatkan</a:t>
            </a:r>
            <a:r>
              <a:rPr lang="en-US" sz="2000" dirty="0"/>
              <a:t> </a:t>
            </a:r>
            <a:r>
              <a:rPr lang="en-US" sz="2000" dirty="0" err="1"/>
              <a:t>pesanan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pelanggan</a:t>
            </a:r>
            <a:r>
              <a:rPr lang="en-US" sz="2000" dirty="0"/>
              <a:t>, </a:t>
            </a:r>
            <a:r>
              <a:rPr lang="en-US" sz="2000" dirty="0" err="1"/>
              <a:t>catatlah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rapi</a:t>
            </a:r>
            <a:r>
              <a:rPr lang="en-US" sz="2000" dirty="0"/>
              <a:t>, </a:t>
            </a:r>
            <a:r>
              <a:rPr lang="en-US" sz="2000" dirty="0" err="1"/>
              <a:t>terperinci</a:t>
            </a:r>
            <a:r>
              <a:rPr lang="en-US" sz="2000" dirty="0"/>
              <a:t>, </a:t>
            </a:r>
            <a:r>
              <a:rPr lang="en-US" sz="2000" dirty="0" err="1"/>
              <a:t>baik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teliti</a:t>
            </a:r>
            <a:r>
              <a:rPr lang="en-US" sz="2000" dirty="0"/>
              <a:t>. </a:t>
            </a:r>
            <a:r>
              <a:rPr lang="en-US" sz="2000" dirty="0" err="1"/>
              <a:t>Pencatatan</a:t>
            </a:r>
            <a:r>
              <a:rPr lang="en-US" sz="2000" dirty="0"/>
              <a:t> </a:t>
            </a:r>
            <a:r>
              <a:rPr lang="en-US" sz="2000" dirty="0" err="1"/>
              <a:t>meliputi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/model </a:t>
            </a:r>
            <a:r>
              <a:rPr lang="en-US" sz="2000" dirty="0" err="1"/>
              <a:t>barang</a:t>
            </a:r>
            <a:r>
              <a:rPr lang="en-US" sz="2000" dirty="0"/>
              <a:t>, </a:t>
            </a:r>
            <a:r>
              <a:rPr lang="en-US" sz="2000" dirty="0" err="1"/>
              <a:t>jumlah</a:t>
            </a:r>
            <a:r>
              <a:rPr lang="en-US" sz="2000" dirty="0"/>
              <a:t> </a:t>
            </a:r>
            <a:r>
              <a:rPr lang="en-US" sz="2000" dirty="0" err="1"/>
              <a:t>pesanan</a:t>
            </a:r>
            <a:r>
              <a:rPr lang="en-US" sz="2000" dirty="0"/>
              <a:t>, </a:t>
            </a:r>
            <a:r>
              <a:rPr lang="en-US" sz="2000" dirty="0" err="1"/>
              <a:t>harga</a:t>
            </a:r>
            <a:r>
              <a:rPr lang="en-US" sz="2000" dirty="0"/>
              <a:t>,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waktu</a:t>
            </a:r>
            <a:r>
              <a:rPr lang="en-US" sz="2000" dirty="0"/>
              <a:t> </a:t>
            </a:r>
            <a:r>
              <a:rPr lang="en-US" sz="2000" dirty="0" err="1"/>
              <a:t>pengiriman</a:t>
            </a:r>
            <a:r>
              <a:rPr lang="en-US" sz="2000" dirty="0"/>
              <a:t>.</a:t>
            </a:r>
            <a:endParaRPr lang="id-ID" sz="2000" dirty="0"/>
          </a:p>
        </p:txBody>
      </p:sp>
      <p:sp>
        <p:nvSpPr>
          <p:cNvPr id="7" name="Rectangle 6"/>
          <p:cNvSpPr/>
          <p:nvPr/>
        </p:nvSpPr>
        <p:spPr>
          <a:xfrm>
            <a:off x="381000" y="1714440"/>
            <a:ext cx="670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Manfaat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dari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daftar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pesanan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910327556"/>
              </p:ext>
            </p:extLst>
          </p:nvPr>
        </p:nvGraphicFramePr>
        <p:xfrm>
          <a:off x="457200" y="2114550"/>
          <a:ext cx="8153400" cy="248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22065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Graphic spid="8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Menegaskan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kembali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pesanan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533638"/>
            <a:ext cx="8229600" cy="11237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Barang-barang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dibeli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ditunjukkan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terlebih</a:t>
            </a:r>
            <a:r>
              <a:rPr lang="en-US" sz="2000" dirty="0" smtClean="0"/>
              <a:t> </a:t>
            </a:r>
            <a:r>
              <a:rPr lang="en-US" sz="2000" dirty="0" err="1" smtClean="0"/>
              <a:t>dahulu</a:t>
            </a:r>
            <a:r>
              <a:rPr lang="en-US" sz="2000" dirty="0" smtClean="0"/>
              <a:t> </a:t>
            </a:r>
            <a:r>
              <a:rPr lang="en-US" sz="2000" dirty="0" err="1" smtClean="0"/>
              <a:t>sebelum</a:t>
            </a:r>
            <a:r>
              <a:rPr lang="en-US" sz="2000" dirty="0" smtClean="0"/>
              <a:t> </a:t>
            </a:r>
            <a:r>
              <a:rPr lang="en-US" sz="2000" dirty="0" err="1" smtClean="0"/>
              <a:t>dibungkus</a:t>
            </a:r>
            <a:r>
              <a:rPr lang="en-US" sz="2000" dirty="0" smtClean="0"/>
              <a:t>. </a:t>
            </a:r>
            <a:r>
              <a:rPr lang="en-US" sz="2000" dirty="0" err="1" smtClean="0"/>
              <a:t>Tindakan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menghindari</a:t>
            </a:r>
            <a:r>
              <a:rPr lang="en-US" sz="2000" dirty="0" smtClean="0"/>
              <a:t> </a:t>
            </a:r>
            <a:r>
              <a:rPr lang="en-US" sz="2000" dirty="0" err="1" smtClean="0"/>
              <a:t>kesalahan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pengemasan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sp>
        <p:nvSpPr>
          <p:cNvPr id="7" name="Rectangle 6"/>
          <p:cNvSpPr/>
          <p:nvPr/>
        </p:nvSpPr>
        <p:spPr>
          <a:xfrm>
            <a:off x="381000" y="1714440"/>
            <a:ext cx="670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penegasan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kembali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pesanan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62756775"/>
              </p:ext>
            </p:extLst>
          </p:nvPr>
        </p:nvGraphicFramePr>
        <p:xfrm>
          <a:off x="457200" y="2114550"/>
          <a:ext cx="8153400" cy="248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0139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Graphic spid="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Mewujudkan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kebutuhan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533638"/>
            <a:ext cx="8229600" cy="11237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Kebutuhan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segala</a:t>
            </a:r>
            <a:r>
              <a:rPr lang="en-US" sz="2000" dirty="0" smtClean="0"/>
              <a:t> </a:t>
            </a:r>
            <a:r>
              <a:rPr lang="en-US" sz="2000" dirty="0" err="1" smtClean="0"/>
              <a:t>keperluan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/</a:t>
            </a:r>
            <a:r>
              <a:rPr lang="en-US" sz="2000" dirty="0" err="1" smtClean="0"/>
              <a:t>jasa</a:t>
            </a:r>
            <a:r>
              <a:rPr lang="en-US" sz="2000" dirty="0" smtClean="0"/>
              <a:t>.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kecewa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kebutuhannya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terpenuhi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sp>
        <p:nvSpPr>
          <p:cNvPr id="7" name="Rectangle 6"/>
          <p:cNvSpPr/>
          <p:nvPr/>
        </p:nvSpPr>
        <p:spPr>
          <a:xfrm>
            <a:off x="381000" y="2234035"/>
            <a:ext cx="3276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Manfaat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diperoleh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jika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penjual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berhasil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mewujudkan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kebutuhan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55185752"/>
              </p:ext>
            </p:extLst>
          </p:nvPr>
        </p:nvGraphicFramePr>
        <p:xfrm>
          <a:off x="3657600" y="1885950"/>
          <a:ext cx="4648200" cy="248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7797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Graphic spid="3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4) </a:t>
            </a:r>
            <a:r>
              <a:rPr lang="en-US" sz="2000" dirty="0" err="1" smtClean="0">
                <a:sym typeface="Arial"/>
              </a:rPr>
              <a:t>Mengucapkan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terima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kasih</a:t>
            </a:r>
            <a:r>
              <a:rPr lang="en-US" sz="2000" dirty="0" smtClean="0">
                <a:sym typeface="Arial"/>
              </a:rPr>
              <a:t> 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>
            <a:off x="7632545" y="3539152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>
            <a:off x="3352800" y="3714750"/>
            <a:ext cx="5410200" cy="101566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Ucapkan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terima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kasih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kepada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sebagai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bentuk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penghargaan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atas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kedatangan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kepercayaan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8" name="Folded Corner 7"/>
          <p:cNvSpPr/>
          <p:nvPr/>
        </p:nvSpPr>
        <p:spPr>
          <a:xfrm>
            <a:off x="0" y="761447"/>
            <a:ext cx="3124200" cy="3048655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Pernyataan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terima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kasih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diucapkan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petugas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merupakan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penghargaan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kedatangan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kepercayaan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telah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membeli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ditawarkan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endParaRPr lang="id-ID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01" y="773"/>
            <a:ext cx="5676900" cy="3784600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2339484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9550"/>
            <a:ext cx="6019800" cy="5877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211762"/>
            <a:ext cx="71628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B.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Peralatan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dan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Perlengkapan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Promosi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1" y="895350"/>
            <a:ext cx="2754239" cy="37338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Google Shape;384;p16"/>
          <p:cNvSpPr/>
          <p:nvPr/>
        </p:nvSpPr>
        <p:spPr>
          <a:xfrm flipH="1">
            <a:off x="3429000" y="775374"/>
            <a:ext cx="5295900" cy="3929976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1900" dirty="0" err="1" smtClean="0">
                <a:sym typeface="Arial"/>
              </a:rPr>
              <a:t>Promosi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merupakan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elemen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penting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dalam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pemasaran</a:t>
            </a:r>
            <a:r>
              <a:rPr lang="en-US" sz="1900" dirty="0" smtClean="0">
                <a:sym typeface="Arial"/>
              </a:rPr>
              <a:t>. </a:t>
            </a:r>
            <a:r>
              <a:rPr lang="en-US" sz="1900" dirty="0" err="1" smtClean="0">
                <a:sym typeface="Arial"/>
              </a:rPr>
              <a:t>Setelah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memproduksi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berbagai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barang</a:t>
            </a:r>
            <a:r>
              <a:rPr lang="en-US" sz="1900" dirty="0" smtClean="0">
                <a:sym typeface="Arial"/>
              </a:rPr>
              <a:t>/</a:t>
            </a:r>
            <a:r>
              <a:rPr lang="en-US" sz="1900" dirty="0" err="1" smtClean="0">
                <a:sym typeface="Arial"/>
              </a:rPr>
              <a:t>jasa</a:t>
            </a:r>
            <a:r>
              <a:rPr lang="en-US" sz="1900" dirty="0" smtClean="0">
                <a:sym typeface="Arial"/>
              </a:rPr>
              <a:t> yang </a:t>
            </a:r>
            <a:r>
              <a:rPr lang="en-US" sz="1900" dirty="0" err="1" smtClean="0">
                <a:sym typeface="Arial"/>
              </a:rPr>
              <a:t>dibutuhkan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konsumen</a:t>
            </a:r>
            <a:r>
              <a:rPr lang="en-US" sz="1900" dirty="0" smtClean="0">
                <a:sym typeface="Arial"/>
              </a:rPr>
              <a:t>, </a:t>
            </a:r>
            <a:r>
              <a:rPr lang="en-US" sz="1900" dirty="0" err="1" smtClean="0">
                <a:sym typeface="Arial"/>
              </a:rPr>
              <a:t>perusahaan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dapat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memperkenalkan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produk-produk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tersebut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kepada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konsumen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melalui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kegiatan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promosi</a:t>
            </a:r>
            <a:r>
              <a:rPr lang="en-US" sz="1900" dirty="0" smtClean="0">
                <a:sym typeface="Arial"/>
              </a:rPr>
              <a:t>. </a:t>
            </a:r>
            <a:r>
              <a:rPr lang="en-US" sz="1900" dirty="0" err="1" smtClean="0">
                <a:sym typeface="Arial"/>
              </a:rPr>
              <a:t>Promosi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berperan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dalam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menyampaikan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informasi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terkait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manfaat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dan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kelebihan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suatu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produk</a:t>
            </a:r>
            <a:r>
              <a:rPr lang="en-US" sz="1900" dirty="0" smtClean="0">
                <a:sym typeface="Arial"/>
              </a:rPr>
              <a:t>/</a:t>
            </a:r>
            <a:r>
              <a:rPr lang="en-US" sz="1900" dirty="0" err="1" smtClean="0">
                <a:sym typeface="Arial"/>
              </a:rPr>
              <a:t>jasa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sehingga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dapat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mem</a:t>
            </a:r>
            <a:r>
              <a:rPr lang="id-ID" sz="1900" dirty="0" smtClean="0">
                <a:sym typeface="Arial"/>
              </a:rPr>
              <a:t>e</a:t>
            </a:r>
            <a:r>
              <a:rPr lang="en-US" sz="1900" dirty="0" err="1" smtClean="0">
                <a:sym typeface="Arial"/>
              </a:rPr>
              <a:t>ngaruhi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keputusan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pembelian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oleh</a:t>
            </a:r>
            <a:r>
              <a:rPr lang="en-US" sz="1900" dirty="0" smtClean="0">
                <a:sym typeface="Arial"/>
              </a:rPr>
              <a:t> </a:t>
            </a:r>
            <a:r>
              <a:rPr lang="en-US" sz="1900" dirty="0" err="1" smtClean="0">
                <a:sym typeface="Arial"/>
              </a:rPr>
              <a:t>konsumen</a:t>
            </a:r>
            <a:r>
              <a:rPr lang="en-US" sz="1900" dirty="0" smtClean="0">
                <a:sym typeface="Arial"/>
              </a:rPr>
              <a:t>.</a:t>
            </a:r>
            <a:endParaRPr sz="19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74003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Pengertian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Promosi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20508" y="647754"/>
            <a:ext cx="2851292" cy="39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-160564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965166" y="890434"/>
            <a:ext cx="5715000" cy="3129116"/>
          </a:xfrm>
          <a:prstGeom prst="rect">
            <a:avLst/>
          </a:prstGeom>
        </p:spPr>
      </p:pic>
      <p:pic>
        <p:nvPicPr>
          <p:cNvPr id="6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1174597">
            <a:off x="8069097" y="338515"/>
            <a:ext cx="475518" cy="930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97930" y="1123950"/>
            <a:ext cx="4849467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Promosi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adalah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upaya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untuk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memberitahukan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atau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menawarakan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tujuan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menarik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calon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konsumen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untuk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membeli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atau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mengonsumsinya</a:t>
            </a:r>
            <a:r>
              <a:rPr lang="en-US" sz="2000" dirty="0" smtClean="0">
                <a:ea typeface="Microsoft JhengHei" pitchFamily="34" charset="-120"/>
              </a:rPr>
              <a:t>. </a:t>
            </a:r>
            <a:r>
              <a:rPr lang="en-US" sz="2000" dirty="0" err="1" smtClean="0">
                <a:ea typeface="Microsoft JhengHei" pitchFamily="34" charset="-120"/>
              </a:rPr>
              <a:t>Menurut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b="1" dirty="0" err="1" smtClean="0">
                <a:ea typeface="Microsoft JhengHei" pitchFamily="34" charset="-120"/>
              </a:rPr>
              <a:t>Kotler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promosi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adalah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bagian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proses </a:t>
            </a:r>
            <a:r>
              <a:rPr lang="en-US" sz="2000" dirty="0" err="1" smtClean="0">
                <a:ea typeface="Microsoft JhengHei" pitchFamily="34" charset="-120"/>
              </a:rPr>
              <a:t>strategi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pemasaran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sebagai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cara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untuk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berkomunikasi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pasar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menggunakan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komposisi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bauran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promosi</a:t>
            </a:r>
            <a:r>
              <a:rPr lang="en-US" sz="2000" dirty="0" smtClean="0">
                <a:ea typeface="Microsoft JhengHei" pitchFamily="34" charset="-120"/>
              </a:rPr>
              <a:t>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30297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</a:t>
            </a:r>
            <a:r>
              <a:rPr lang="en-US" sz="2000" b="1" dirty="0" err="1" smtClean="0">
                <a:sym typeface="Arial"/>
              </a:rPr>
              <a:t>Tujuan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Manfaat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Promosi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41904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Tujuan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promosi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4800" y="819150"/>
            <a:ext cx="8763000" cy="783193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Tujuan</a:t>
            </a:r>
            <a:r>
              <a:rPr lang="en-US" sz="2000" dirty="0" smtClean="0"/>
              <a:t> </a:t>
            </a:r>
            <a:r>
              <a:rPr lang="en-US" sz="2000" dirty="0" err="1" smtClean="0"/>
              <a:t>utama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promosi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menginformasikan</a:t>
            </a:r>
            <a:r>
              <a:rPr lang="en-US" sz="2000" dirty="0" smtClean="0"/>
              <a:t>, </a:t>
            </a:r>
            <a:r>
              <a:rPr lang="en-US" sz="2000" dirty="0" err="1" smtClean="0"/>
              <a:t>membujuk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mengingatkan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</a:t>
            </a:r>
            <a:r>
              <a:rPr lang="en-US" sz="2000" dirty="0" err="1" smtClean="0"/>
              <a:t>sasaran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bauran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pemasarannya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30431396"/>
              </p:ext>
            </p:extLst>
          </p:nvPr>
        </p:nvGraphicFramePr>
        <p:xfrm>
          <a:off x="838200" y="1733550"/>
          <a:ext cx="7315200" cy="256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4510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Graphic spid="5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Manfaat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promosi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04800" y="836787"/>
            <a:ext cx="8458200" cy="1430163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dilakukan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meningkatkan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loyalitas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terhadap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demikian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para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tidak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beralih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pesaing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2476" y="514350"/>
            <a:ext cx="5383924" cy="484819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1) </a:t>
            </a:r>
            <a:r>
              <a:rPr lang="en-US" sz="2000" dirty="0" err="1" smtClean="0">
                <a:solidFill>
                  <a:schemeClr val="bg1"/>
                </a:solidFill>
              </a:rPr>
              <a:t>Menjaga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loyalitas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konsumen</a:t>
            </a:r>
            <a:r>
              <a:rPr lang="en-US" sz="2000" dirty="0" smtClean="0">
                <a:solidFill>
                  <a:schemeClr val="bg1"/>
                </a:solidFill>
              </a:rPr>
              <a:t> (</a:t>
            </a:r>
            <a:r>
              <a:rPr lang="en-US" sz="2000" i="1" dirty="0" smtClean="0">
                <a:solidFill>
                  <a:schemeClr val="bg1"/>
                </a:solidFill>
              </a:rPr>
              <a:t>customer loyalty</a:t>
            </a:r>
            <a:r>
              <a:rPr lang="en-US" sz="2000" dirty="0" smtClean="0">
                <a:solidFill>
                  <a:schemeClr val="bg1"/>
                </a:solidFill>
              </a:rPr>
              <a:t>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13996" y="2817987"/>
            <a:ext cx="8458200" cy="165876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merupakan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salah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satu</a:t>
            </a:r>
            <a:r>
              <a:rPr lang="en-US" sz="2000" dirty="0" smtClean="0">
                <a:solidFill>
                  <a:schemeClr val="tx1"/>
                </a:solidFill>
              </a:rPr>
              <a:t> media </a:t>
            </a:r>
            <a:r>
              <a:rPr lang="en-US" sz="2000" dirty="0" err="1" smtClean="0">
                <a:solidFill>
                  <a:schemeClr val="tx1"/>
                </a:solidFill>
              </a:rPr>
              <a:t>komunikasi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membantu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menyampaikan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informasi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juga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memberikan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informasi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mengenai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jenis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diminati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oleh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masyarakat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200" y="2495550"/>
            <a:ext cx="3390900" cy="484819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  <a:sym typeface="Arial"/>
              </a:rPr>
              <a:t>2) </a:t>
            </a:r>
            <a:r>
              <a:rPr lang="en-US" sz="2000" dirty="0" err="1" smtClean="0">
                <a:solidFill>
                  <a:schemeClr val="bg1"/>
                </a:solidFill>
                <a:sym typeface="Arial"/>
              </a:rPr>
              <a:t>Sebagai</a:t>
            </a:r>
            <a:r>
              <a:rPr lang="en-US" sz="2000" dirty="0" smtClean="0">
                <a:solidFill>
                  <a:schemeClr val="bg1"/>
                </a:solidFill>
                <a:sym typeface="Arial"/>
              </a:rPr>
              <a:t> media </a:t>
            </a:r>
            <a:r>
              <a:rPr lang="en-US" sz="2000" dirty="0" err="1" smtClean="0">
                <a:solidFill>
                  <a:schemeClr val="bg1"/>
                </a:solidFill>
                <a:sym typeface="Arial"/>
              </a:rPr>
              <a:t>komunikasi</a:t>
            </a:r>
            <a:r>
              <a:rPr lang="en-US" sz="2000" dirty="0" smtClean="0">
                <a:solidFill>
                  <a:schemeClr val="bg1"/>
                </a:solidFill>
                <a:sym typeface="Arial"/>
              </a:rPr>
              <a:t> 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5949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608187"/>
            <a:ext cx="8458200" cy="1658763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merupakan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salah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cara</a:t>
            </a:r>
            <a:r>
              <a:rPr lang="en-US" sz="2000" dirty="0" smtClean="0">
                <a:solidFill>
                  <a:schemeClr val="tx1"/>
                </a:solidFill>
              </a:rPr>
              <a:t> yang paling </a:t>
            </a:r>
            <a:r>
              <a:rPr lang="en-US" sz="2000" dirty="0" err="1" smtClean="0">
                <a:solidFill>
                  <a:schemeClr val="tx1"/>
                </a:solidFill>
              </a:rPr>
              <a:t>efektif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untuk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mempertahankan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posisi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dari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serangan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produk-produk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pesaing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gencar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tetap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diminati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mendapat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tempat</a:t>
            </a:r>
            <a:r>
              <a:rPr lang="en-US" sz="2000" dirty="0" smtClean="0">
                <a:solidFill>
                  <a:schemeClr val="tx1"/>
                </a:solidFill>
              </a:rPr>
              <a:t> di </a:t>
            </a:r>
            <a:r>
              <a:rPr lang="en-US" sz="2000" dirty="0" err="1" smtClean="0">
                <a:solidFill>
                  <a:schemeClr val="tx1"/>
                </a:solidFill>
              </a:rPr>
              <a:t>kalangan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masyarakat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2476" y="285750"/>
            <a:ext cx="4012324" cy="48481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3) </a:t>
            </a:r>
            <a:r>
              <a:rPr lang="en-US" sz="2000" dirty="0" err="1" smtClean="0">
                <a:solidFill>
                  <a:schemeClr val="bg1"/>
                </a:solidFill>
              </a:rPr>
              <a:t>Mempertahankan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posisi</a:t>
            </a:r>
            <a:r>
              <a:rPr lang="en-US" sz="2000" dirty="0" smtClean="0">
                <a:solidFill>
                  <a:schemeClr val="bg1"/>
                </a:solidFill>
              </a:rPr>
              <a:t> di </a:t>
            </a:r>
            <a:r>
              <a:rPr lang="en-US" sz="2000" dirty="0" err="1" smtClean="0">
                <a:solidFill>
                  <a:schemeClr val="bg1"/>
                </a:solidFill>
              </a:rPr>
              <a:t>pasar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13996" y="2817987"/>
            <a:ext cx="8458200" cy="1049163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melakukan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sebuah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mendapatkan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baru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sekaligus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mempertahankan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kesetiaan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lama. 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2495550"/>
            <a:ext cx="3733800" cy="484819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  <a:sym typeface="Arial"/>
              </a:rPr>
              <a:t>4) </a:t>
            </a:r>
            <a:r>
              <a:rPr lang="en-US" sz="2000" dirty="0" err="1" smtClean="0">
                <a:solidFill>
                  <a:schemeClr val="bg1"/>
                </a:solidFill>
                <a:sym typeface="Arial"/>
              </a:rPr>
              <a:t>Menciptakan</a:t>
            </a:r>
            <a:r>
              <a:rPr lang="en-US" sz="2000" dirty="0" smtClean="0">
                <a:solidFill>
                  <a:schemeClr val="bg1"/>
                </a:solidFill>
                <a:sym typeface="Arial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sym typeface="Arial"/>
              </a:rPr>
              <a:t>pembelian</a:t>
            </a:r>
            <a:r>
              <a:rPr lang="en-US" sz="2000" dirty="0" smtClean="0">
                <a:solidFill>
                  <a:schemeClr val="bg1"/>
                </a:solidFill>
                <a:sym typeface="Arial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sym typeface="Arial"/>
              </a:rPr>
              <a:t>ulang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3244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312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Tujuan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Pelayanan</a:t>
            </a:r>
            <a:r>
              <a:rPr lang="en-US" sz="2000" b="1" dirty="0" smtClean="0">
                <a:sym typeface="Arial"/>
              </a:rPr>
              <a:t> Prima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1" y="742950"/>
            <a:ext cx="2866657" cy="38862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Google Shape;384;p16"/>
          <p:cNvSpPr/>
          <p:nvPr/>
        </p:nvSpPr>
        <p:spPr>
          <a:xfrm flipH="1">
            <a:off x="3331778" y="1047750"/>
            <a:ext cx="5507422" cy="2931730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prima </a:t>
            </a:r>
            <a:r>
              <a:rPr lang="en-US" sz="2000" dirty="0" err="1" smtClean="0">
                <a:sym typeface="Arial"/>
              </a:rPr>
              <a:t>memiliki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kaitan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erat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pemberian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kepuasan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terhadap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pemberian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prima </a:t>
            </a:r>
            <a:r>
              <a:rPr lang="en-US" sz="2000" dirty="0" err="1" smtClean="0">
                <a:sym typeface="Arial"/>
              </a:rPr>
              <a:t>kepada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memenangi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persaingan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karena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prima </a:t>
            </a:r>
            <a:r>
              <a:rPr lang="en-US" sz="2000" dirty="0" err="1" smtClean="0">
                <a:sym typeface="Arial"/>
              </a:rPr>
              <a:t>merupakan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satu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faktor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utama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keberhasilan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suatu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bisnis</a:t>
            </a:r>
            <a:r>
              <a:rPr lang="en-US" sz="2000" dirty="0" smtClean="0">
                <a:sym typeface="Arial"/>
              </a:rPr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59206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912987"/>
            <a:ext cx="8458200" cy="1506363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sering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digunakan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sebagai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salah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cara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untuk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meningkatkan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permintaan</a:t>
            </a:r>
            <a:r>
              <a:rPr lang="en-US" sz="2000" dirty="0" smtClean="0">
                <a:solidFill>
                  <a:schemeClr val="tx1"/>
                </a:solidFill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</a:rPr>
              <a:t>penjualan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barang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jasa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ditawarkan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Kegiatan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juga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memudahkan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perencanaan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strategi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pemasaran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berikutnya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2476" y="590550"/>
            <a:ext cx="3174124" cy="484819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5) </a:t>
            </a:r>
            <a:r>
              <a:rPr lang="en-US" sz="2000" dirty="0" err="1" smtClean="0">
                <a:solidFill>
                  <a:schemeClr val="bg1"/>
                </a:solidFill>
              </a:rPr>
              <a:t>Meningkatkan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penjualan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7499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3. </a:t>
            </a:r>
            <a:r>
              <a:rPr lang="en-US" sz="2000" b="1" dirty="0" err="1" smtClean="0">
                <a:sym typeface="Arial"/>
              </a:rPr>
              <a:t>Alat-Alat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Promosi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0" y="895350"/>
            <a:ext cx="5973960" cy="3276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1097161"/>
            <a:ext cx="5107611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promosi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diperlukan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berbagai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alat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promosi</a:t>
            </a:r>
            <a:r>
              <a:rPr lang="en-US" sz="2000" dirty="0" smtClean="0">
                <a:solidFill>
                  <a:srgbClr val="242021"/>
                </a:solidFill>
              </a:rPr>
              <a:t> agar </a:t>
            </a:r>
            <a:r>
              <a:rPr lang="en-US" sz="2000" dirty="0" err="1" smtClean="0">
                <a:solidFill>
                  <a:srgbClr val="242021"/>
                </a:solidFill>
              </a:rPr>
              <a:t>pesan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hendak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disampaikan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kepada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konsumen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diterima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baik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Menurut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b="1" dirty="0" err="1" smtClean="0">
                <a:solidFill>
                  <a:srgbClr val="242021"/>
                </a:solidFill>
              </a:rPr>
              <a:t>Kotler</a:t>
            </a:r>
            <a:r>
              <a:rPr lang="en-US" sz="2000" b="1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b="1" dirty="0" err="1" smtClean="0">
                <a:solidFill>
                  <a:srgbClr val="242021"/>
                </a:solidFill>
              </a:rPr>
              <a:t>Amstrong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ada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empat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alat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promosi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digunakan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oleh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yaitu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periklanan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advertising</a:t>
            </a:r>
            <a:r>
              <a:rPr lang="en-US" sz="2000" dirty="0" smtClean="0">
                <a:solidFill>
                  <a:srgbClr val="242021"/>
                </a:solidFill>
              </a:rPr>
              <a:t>), </a:t>
            </a:r>
            <a:r>
              <a:rPr lang="en-US" sz="2000" dirty="0" err="1" smtClean="0">
                <a:solidFill>
                  <a:srgbClr val="242021"/>
                </a:solidFill>
              </a:rPr>
              <a:t>promosi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penjualan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sales promotion</a:t>
            </a:r>
            <a:r>
              <a:rPr lang="en-US" sz="2000" dirty="0" smtClean="0">
                <a:solidFill>
                  <a:srgbClr val="242021"/>
                </a:solidFill>
              </a:rPr>
              <a:t>), </a:t>
            </a:r>
            <a:r>
              <a:rPr lang="en-US" sz="2000" dirty="0" err="1" smtClean="0">
                <a:solidFill>
                  <a:srgbClr val="242021"/>
                </a:solidFill>
              </a:rPr>
              <a:t>hubungan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masyarakat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public relation</a:t>
            </a:r>
            <a:r>
              <a:rPr lang="en-US" sz="2000" dirty="0" smtClean="0">
                <a:solidFill>
                  <a:srgbClr val="242021"/>
                </a:solidFill>
              </a:rPr>
              <a:t>),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penjualan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perorangan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personal selling</a:t>
            </a:r>
            <a:r>
              <a:rPr lang="en-US" sz="2000" dirty="0" smtClean="0">
                <a:solidFill>
                  <a:srgbClr val="242021"/>
                </a:solidFill>
              </a:rPr>
              <a:t>).</a:t>
            </a:r>
            <a:endParaRPr lang="id-ID" sz="2000" dirty="0"/>
          </a:p>
        </p:txBody>
      </p:sp>
      <p:pic>
        <p:nvPicPr>
          <p:cNvPr id="5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74597">
            <a:off x="5247585" y="306686"/>
            <a:ext cx="475518" cy="9307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186194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595646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38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Periklanan</a:t>
            </a:r>
            <a:r>
              <a:rPr lang="en-US" sz="2000" b="1" dirty="0" smtClean="0">
                <a:sym typeface="Arial"/>
              </a:rPr>
              <a:t> (</a:t>
            </a:r>
            <a:r>
              <a:rPr lang="en-US" sz="2000" b="1" i="1" dirty="0" smtClean="0">
                <a:sym typeface="Arial"/>
              </a:rPr>
              <a:t>advertising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Google Shape;384;p16"/>
          <p:cNvSpPr/>
          <p:nvPr/>
        </p:nvSpPr>
        <p:spPr>
          <a:xfrm flipH="1">
            <a:off x="3124200" y="742950"/>
            <a:ext cx="5791200" cy="3581400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sym typeface="Arial"/>
              </a:rPr>
              <a:t>Iklan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informasi</a:t>
            </a:r>
            <a:r>
              <a:rPr lang="en-US" sz="2000" dirty="0" smtClean="0">
                <a:sym typeface="Arial"/>
              </a:rPr>
              <a:t>/</a:t>
            </a:r>
            <a:r>
              <a:rPr lang="en-US" sz="2000" dirty="0" err="1" smtClean="0">
                <a:sym typeface="Arial"/>
              </a:rPr>
              <a:t>pesan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isinya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membujuk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mendorong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khalayak</a:t>
            </a:r>
            <a:r>
              <a:rPr lang="en-US" sz="2000" dirty="0" smtClean="0">
                <a:sym typeface="Arial"/>
              </a:rPr>
              <a:t> agar </a:t>
            </a:r>
            <a:r>
              <a:rPr lang="en-US" sz="2000" dirty="0" err="1" smtClean="0">
                <a:sym typeface="Arial"/>
              </a:rPr>
              <a:t>tertarik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/</a:t>
            </a:r>
            <a:r>
              <a:rPr lang="en-US" sz="2000" dirty="0" err="1" smtClean="0">
                <a:sym typeface="Arial"/>
              </a:rPr>
              <a:t>jasa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ditawarkan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Adapun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dimaksud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periklanan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seluruh</a:t>
            </a:r>
            <a:r>
              <a:rPr lang="en-US" sz="2000" dirty="0" smtClean="0">
                <a:sym typeface="Arial"/>
              </a:rPr>
              <a:t> proses yang </a:t>
            </a:r>
            <a:r>
              <a:rPr lang="en-US" sz="2000" dirty="0" err="1" smtClean="0">
                <a:sym typeface="Arial"/>
              </a:rPr>
              <a:t>meliputi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persiapan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perencanaan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pelaksanaan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pengawasan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iklan</a:t>
            </a:r>
            <a:r>
              <a:rPr lang="en-US" sz="2000" dirty="0" smtClean="0">
                <a:sym typeface="Arial"/>
              </a:rPr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2" y="971550"/>
            <a:ext cx="2638488" cy="364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77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Fungsi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iklan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475786"/>
            <a:ext cx="830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Menurut</a:t>
            </a:r>
            <a:r>
              <a:rPr lang="en-US" sz="2000" dirty="0"/>
              <a:t> </a:t>
            </a:r>
            <a:r>
              <a:rPr lang="en-US" sz="2000" b="1" dirty="0"/>
              <a:t>Terence A. </a:t>
            </a:r>
            <a:r>
              <a:rPr lang="en-US" sz="2000" b="1" dirty="0" err="1"/>
              <a:t>Shimp</a:t>
            </a:r>
            <a:r>
              <a:rPr lang="en-US" sz="2000" dirty="0"/>
              <a:t> (2000:261), </a:t>
            </a:r>
            <a:r>
              <a:rPr lang="en-US" sz="2000" dirty="0" err="1"/>
              <a:t>periklanan</a:t>
            </a:r>
            <a:r>
              <a:rPr lang="en-US" sz="2000" dirty="0"/>
              <a:t> </a:t>
            </a:r>
            <a:r>
              <a:rPr lang="en-US" sz="2000" dirty="0" err="1"/>
              <a:t>mempunyai</a:t>
            </a:r>
            <a:r>
              <a:rPr lang="en-US" sz="2000" dirty="0"/>
              <a:t> </a:t>
            </a:r>
            <a:r>
              <a:rPr lang="en-US" sz="2000" dirty="0" err="1"/>
              <a:t>fungsi</a:t>
            </a:r>
            <a:r>
              <a:rPr lang="en-US" sz="2000" dirty="0"/>
              <a:t> </a:t>
            </a:r>
            <a:r>
              <a:rPr lang="en-US" sz="2000" dirty="0" err="1"/>
              <a:t>komunikasi</a:t>
            </a:r>
            <a:r>
              <a:rPr lang="en-US" sz="2000" dirty="0"/>
              <a:t> yang </a:t>
            </a:r>
            <a:r>
              <a:rPr lang="en-US" sz="2000" dirty="0" err="1"/>
              <a:t>sangat</a:t>
            </a:r>
            <a:r>
              <a:rPr lang="en-US" sz="2000" dirty="0"/>
              <a:t> </a:t>
            </a:r>
            <a:r>
              <a:rPr lang="en-US" sz="2000" dirty="0" err="1"/>
              <a:t>penting</a:t>
            </a:r>
            <a:r>
              <a:rPr lang="en-US" sz="2000" dirty="0"/>
              <a:t>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perusahan</a:t>
            </a:r>
            <a:r>
              <a:rPr lang="en-US" sz="2000" dirty="0"/>
              <a:t>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berikut</a:t>
            </a:r>
            <a:r>
              <a:rPr lang="en-US" sz="2000" dirty="0"/>
              <a:t>.</a:t>
            </a:r>
            <a:endParaRPr lang="id-ID" sz="20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20534450"/>
              </p:ext>
            </p:extLst>
          </p:nvPr>
        </p:nvGraphicFramePr>
        <p:xfrm>
          <a:off x="2438400" y="1183672"/>
          <a:ext cx="6248400" cy="3555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0378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38149"/>
            <a:ext cx="6508531" cy="3661048"/>
          </a:xfrm>
          <a:prstGeom prst="round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>
            <a:off x="7364530" y="4172357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>
            <a:off x="0" y="1885950"/>
            <a:ext cx="2438400" cy="163121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cs typeface="Arial" pitchFamily="34" charset="0"/>
              </a:rPr>
              <a:t>Salah </a:t>
            </a:r>
            <a:r>
              <a:rPr lang="en-US" sz="2000" dirty="0" err="1" smtClean="0">
                <a:cs typeface="Arial" pitchFamily="34" charset="0"/>
              </a:rPr>
              <a:t>satu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fungsi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iklan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adalah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mengingatkan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keberadaan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produk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159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Bahasa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iklan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75786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/>
              <a:t>Iklan</a:t>
            </a:r>
            <a:r>
              <a:rPr lang="en-US" sz="2000" dirty="0" smtClean="0"/>
              <a:t> </a:t>
            </a:r>
            <a:r>
              <a:rPr lang="en-US" sz="2000" dirty="0" err="1" smtClean="0"/>
              <a:t>memiliki</a:t>
            </a:r>
            <a:r>
              <a:rPr lang="en-US" sz="2000" dirty="0" smtClean="0"/>
              <a:t> </a:t>
            </a:r>
            <a:r>
              <a:rPr lang="en-US" sz="2000" dirty="0" err="1" smtClean="0"/>
              <a:t>gaya</a:t>
            </a:r>
            <a:r>
              <a:rPr lang="en-US" sz="2000" dirty="0" smtClean="0"/>
              <a:t> </a:t>
            </a:r>
            <a:r>
              <a:rPr lang="en-US" sz="2000" dirty="0" err="1" smtClean="0"/>
              <a:t>bahasa</a:t>
            </a:r>
            <a:r>
              <a:rPr lang="en-US" sz="2000" dirty="0" smtClean="0"/>
              <a:t> </a:t>
            </a:r>
            <a:r>
              <a:rPr lang="en-US" sz="2000" dirty="0" err="1" smtClean="0"/>
              <a:t>tersendiri</a:t>
            </a:r>
            <a:r>
              <a:rPr lang="en-US" sz="2000" dirty="0" smtClean="0"/>
              <a:t>. </a:t>
            </a:r>
            <a:endParaRPr lang="id-ID" sz="20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72713427"/>
              </p:ext>
            </p:extLst>
          </p:nvPr>
        </p:nvGraphicFramePr>
        <p:xfrm>
          <a:off x="800100" y="1352550"/>
          <a:ext cx="7315200" cy="256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68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Jenis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iklan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20508" y="647754"/>
            <a:ext cx="2851292" cy="39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-160564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965166" y="1271433"/>
            <a:ext cx="5715000" cy="2596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97930" y="1563291"/>
            <a:ext cx="475547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Berdasarkan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medianya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jenis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dibagi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menjadi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tiga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yaitu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media </a:t>
            </a:r>
            <a:r>
              <a:rPr lang="en-US" sz="2000" dirty="0" err="1" smtClean="0">
                <a:ea typeface="Microsoft JhengHei" pitchFamily="34" charset="-120"/>
              </a:rPr>
              <a:t>cetak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media </a:t>
            </a:r>
            <a:r>
              <a:rPr lang="en-US" sz="2000" dirty="0" err="1" smtClean="0">
                <a:ea typeface="Microsoft JhengHei" pitchFamily="34" charset="-120"/>
              </a:rPr>
              <a:t>elektronik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media digital.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media </a:t>
            </a:r>
            <a:r>
              <a:rPr lang="en-US" sz="2000" dirty="0" err="1" smtClean="0">
                <a:ea typeface="Microsoft JhengHei" pitchFamily="34" charset="-120"/>
              </a:rPr>
              <a:t>cetak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meliputi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kolom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iklan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baris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dalam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koran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brosur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i="1" dirty="0" smtClean="0">
                <a:ea typeface="Microsoft JhengHei" pitchFamily="34" charset="-120"/>
              </a:rPr>
              <a:t>flyer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spanduk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serta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baliho</a:t>
            </a:r>
            <a:r>
              <a:rPr lang="en-US" sz="2000" dirty="0" smtClean="0">
                <a:ea typeface="Microsoft JhengHei" pitchFamily="34" charset="-120"/>
              </a:rPr>
              <a:t>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 rot="1174597">
            <a:off x="8144241" y="563389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027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18260986"/>
              </p:ext>
            </p:extLst>
          </p:nvPr>
        </p:nvGraphicFramePr>
        <p:xfrm>
          <a:off x="457200" y="-247650"/>
          <a:ext cx="8305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38605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2095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a) </a:t>
            </a:r>
            <a:r>
              <a:rPr lang="en-US" sz="2000" dirty="0" err="1" smtClean="0">
                <a:sym typeface="Arial"/>
              </a:rPr>
              <a:t>Iklan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kolom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baris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dalam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koran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1000" y="686038"/>
            <a:ext cx="8229600" cy="11237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Iklan</a:t>
            </a:r>
            <a:r>
              <a:rPr lang="en-US" sz="2000" dirty="0" smtClean="0"/>
              <a:t> </a:t>
            </a:r>
            <a:r>
              <a:rPr lang="en-US" sz="2000" dirty="0" err="1" smtClean="0"/>
              <a:t>baris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jenis</a:t>
            </a:r>
            <a:r>
              <a:rPr lang="en-US" sz="2000" dirty="0" smtClean="0"/>
              <a:t> </a:t>
            </a:r>
            <a:r>
              <a:rPr lang="en-US" sz="2000" dirty="0" err="1" smtClean="0"/>
              <a:t>iklan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berbentuk</a:t>
            </a:r>
            <a:r>
              <a:rPr lang="en-US" sz="2000" dirty="0" smtClean="0"/>
              <a:t> </a:t>
            </a:r>
            <a:r>
              <a:rPr lang="en-US" sz="2000" dirty="0" err="1" smtClean="0"/>
              <a:t>baris</a:t>
            </a:r>
            <a:r>
              <a:rPr lang="en-US" sz="2000" dirty="0" smtClean="0"/>
              <a:t>, </a:t>
            </a:r>
            <a:r>
              <a:rPr lang="en-US" sz="2000" dirty="0" err="1" smtClean="0"/>
              <a:t>menggunakan</a:t>
            </a:r>
            <a:r>
              <a:rPr lang="en-US" sz="2000" dirty="0" smtClean="0"/>
              <a:t> kata-kata </a:t>
            </a:r>
            <a:r>
              <a:rPr lang="en-US" sz="2000" dirty="0" err="1" smtClean="0"/>
              <a:t>singkat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umumnya</a:t>
            </a:r>
            <a:r>
              <a:rPr lang="en-US" sz="2000" dirty="0" smtClean="0"/>
              <a:t> </a:t>
            </a:r>
            <a:r>
              <a:rPr lang="en-US" sz="2000" dirty="0" err="1" smtClean="0"/>
              <a:t>terdiri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3-6 </a:t>
            </a:r>
            <a:r>
              <a:rPr lang="en-US" sz="2000" dirty="0" err="1" smtClean="0"/>
              <a:t>baris</a:t>
            </a:r>
            <a:r>
              <a:rPr lang="en-US" sz="2000" dirty="0" smtClean="0"/>
              <a:t> </a:t>
            </a:r>
            <a:r>
              <a:rPr lang="en-US" sz="2000" dirty="0" err="1" smtClean="0"/>
              <a:t>saja</a:t>
            </a:r>
            <a:r>
              <a:rPr lang="en-US" sz="2000" dirty="0" smtClean="0"/>
              <a:t>. </a:t>
            </a:r>
            <a:r>
              <a:rPr lang="en-US" sz="2000" dirty="0" err="1" smtClean="0"/>
              <a:t>Iklan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menggunakan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gambar</a:t>
            </a:r>
            <a:r>
              <a:rPr lang="en-US" sz="2000" dirty="0" smtClean="0"/>
              <a:t> </a:t>
            </a:r>
            <a:r>
              <a:rPr lang="en-US" sz="2000" dirty="0" err="1" smtClean="0"/>
              <a:t>ilustrasi</a:t>
            </a:r>
            <a:r>
              <a:rPr lang="en-US" sz="2000" dirty="0" smtClean="0"/>
              <a:t> </a:t>
            </a: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ruangnya</a:t>
            </a:r>
            <a:r>
              <a:rPr lang="en-US" sz="2000" dirty="0" smtClean="0"/>
              <a:t> </a:t>
            </a:r>
            <a:r>
              <a:rPr lang="en-US" sz="2000" dirty="0" err="1" smtClean="0"/>
              <a:t>sangat</a:t>
            </a:r>
            <a:r>
              <a:rPr lang="en-US" sz="2000" dirty="0" smtClean="0"/>
              <a:t> </a:t>
            </a:r>
            <a:r>
              <a:rPr lang="en-US" sz="2000" dirty="0" err="1" smtClean="0"/>
              <a:t>terbatas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sp>
        <p:nvSpPr>
          <p:cNvPr id="4" name="Rectangle 3"/>
          <p:cNvSpPr/>
          <p:nvPr/>
        </p:nvSpPr>
        <p:spPr>
          <a:xfrm>
            <a:off x="49924" y="2171462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b) </a:t>
            </a:r>
            <a:r>
              <a:rPr lang="en-US" sz="2000" dirty="0" err="1" smtClean="0">
                <a:sym typeface="Arial"/>
              </a:rPr>
              <a:t>Spanduk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baliho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49469" y="2724150"/>
            <a:ext cx="8229600" cy="146423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i="1" dirty="0" err="1" smtClean="0"/>
              <a:t>Kamus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Besar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Bahasa</a:t>
            </a:r>
            <a:r>
              <a:rPr lang="en-US" sz="2000" i="1" dirty="0" smtClean="0"/>
              <a:t> Indonesia </a:t>
            </a:r>
            <a:r>
              <a:rPr lang="en-US" sz="2000" dirty="0" smtClean="0"/>
              <a:t>(KBBI), </a:t>
            </a:r>
            <a:r>
              <a:rPr lang="en-US" sz="2000" dirty="0" err="1" smtClean="0"/>
              <a:t>spanduk</a:t>
            </a:r>
            <a:r>
              <a:rPr lang="en-US" sz="2000" dirty="0" smtClean="0"/>
              <a:t> </a:t>
            </a:r>
            <a:r>
              <a:rPr lang="en-US" sz="2000" dirty="0" err="1" smtClean="0"/>
              <a:t>didefinisikan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kain</a:t>
            </a:r>
            <a:r>
              <a:rPr lang="en-US" sz="2000" dirty="0" smtClean="0"/>
              <a:t> </a:t>
            </a:r>
            <a:r>
              <a:rPr lang="en-US" sz="2000" dirty="0" err="1" smtClean="0"/>
              <a:t>rentang</a:t>
            </a:r>
            <a:r>
              <a:rPr lang="en-US" sz="2000" dirty="0" smtClean="0"/>
              <a:t> </a:t>
            </a:r>
            <a:r>
              <a:rPr lang="en-US" sz="2000" dirty="0" err="1" smtClean="0"/>
              <a:t>berisi</a:t>
            </a:r>
            <a:r>
              <a:rPr lang="en-US" sz="2000" dirty="0" smtClean="0"/>
              <a:t> slogan, propaganda,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berita</a:t>
            </a:r>
            <a:r>
              <a:rPr lang="en-US" sz="2000" dirty="0" smtClean="0"/>
              <a:t> yang </a:t>
            </a:r>
            <a:r>
              <a:rPr lang="en-US" sz="2000" dirty="0" err="1" smtClean="0"/>
              <a:t>perlu</a:t>
            </a:r>
            <a:r>
              <a:rPr lang="en-US" sz="2000" dirty="0" smtClean="0"/>
              <a:t> </a:t>
            </a:r>
            <a:r>
              <a:rPr lang="en-US" sz="2000" dirty="0" err="1" smtClean="0"/>
              <a:t>diketahui</a:t>
            </a:r>
            <a:r>
              <a:rPr lang="en-US" sz="2000" dirty="0" smtClean="0"/>
              <a:t> </a:t>
            </a:r>
            <a:r>
              <a:rPr lang="en-US" sz="2000" dirty="0" err="1" smtClean="0"/>
              <a:t>umum</a:t>
            </a:r>
            <a:r>
              <a:rPr lang="en-US" sz="2000" dirty="0" smtClean="0"/>
              <a:t>. </a:t>
            </a:r>
            <a:r>
              <a:rPr lang="en-US" sz="2000" dirty="0" err="1" smtClean="0"/>
              <a:t>Biasanya</a:t>
            </a:r>
            <a:r>
              <a:rPr lang="en-US" sz="2000" dirty="0" smtClean="0"/>
              <a:t>, </a:t>
            </a:r>
            <a:r>
              <a:rPr lang="en-US" sz="2000" dirty="0" err="1" smtClean="0"/>
              <a:t>spanduk</a:t>
            </a:r>
            <a:r>
              <a:rPr lang="en-US" sz="2000" dirty="0" smtClean="0"/>
              <a:t> </a:t>
            </a:r>
            <a:r>
              <a:rPr lang="en-US" sz="2000" dirty="0" err="1" smtClean="0"/>
              <a:t>dipasang</a:t>
            </a:r>
            <a:r>
              <a:rPr lang="en-US" sz="2000" dirty="0" smtClean="0"/>
              <a:t> di </a:t>
            </a:r>
            <a:r>
              <a:rPr lang="en-US" sz="2000" dirty="0" err="1" smtClean="0"/>
              <a:t>tepi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gambar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warna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mencolok</a:t>
            </a:r>
            <a:r>
              <a:rPr lang="en-US" sz="2000" dirty="0" smtClean="0"/>
              <a:t>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3774998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782" y="1734196"/>
            <a:ext cx="7650218" cy="291284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57328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c) </a:t>
            </a:r>
            <a:r>
              <a:rPr lang="en-US" sz="2000" dirty="0" err="1" smtClean="0">
                <a:sym typeface="Arial"/>
              </a:rPr>
              <a:t>Brosur</a:t>
            </a:r>
            <a:r>
              <a:rPr lang="en-US" sz="2000" dirty="0" smtClean="0">
                <a:sym typeface="Arial"/>
              </a:rPr>
              <a:t> 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6255" y="533638"/>
            <a:ext cx="8529145" cy="11237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Brosur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alat</a:t>
            </a:r>
            <a:r>
              <a:rPr lang="en-US" sz="2000" dirty="0" smtClean="0"/>
              <a:t> </a:t>
            </a:r>
            <a:r>
              <a:rPr lang="en-US" sz="2000" dirty="0" err="1" smtClean="0"/>
              <a:t>promosi</a:t>
            </a:r>
            <a:r>
              <a:rPr lang="en-US" sz="2000" dirty="0" smtClean="0"/>
              <a:t> </a:t>
            </a:r>
            <a:r>
              <a:rPr lang="en-US" sz="2000" dirty="0" err="1" smtClean="0"/>
              <a:t>yag</a:t>
            </a:r>
            <a:r>
              <a:rPr lang="en-US" sz="2000" dirty="0" smtClean="0"/>
              <a:t> </a:t>
            </a:r>
            <a:r>
              <a:rPr lang="en-US" sz="2000" dirty="0" err="1" smtClean="0"/>
              <a:t>dicetak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selebaran</a:t>
            </a:r>
            <a:r>
              <a:rPr lang="en-US" sz="2000" dirty="0" smtClean="0"/>
              <a:t> </a:t>
            </a:r>
            <a:r>
              <a:rPr lang="en-US" sz="2000" dirty="0" err="1" smtClean="0"/>
              <a:t>kertas</a:t>
            </a:r>
            <a:r>
              <a:rPr lang="en-US" sz="2000" dirty="0" smtClean="0"/>
              <a:t>, yang </a:t>
            </a:r>
            <a:r>
              <a:rPr lang="en-US" sz="2000" dirty="0" err="1" smtClean="0"/>
              <a:t>biasanya</a:t>
            </a:r>
            <a:r>
              <a:rPr lang="en-US" sz="2000" dirty="0" smtClean="0"/>
              <a:t> </a:t>
            </a:r>
            <a:r>
              <a:rPr lang="en-US" sz="2000" dirty="0" err="1" smtClean="0"/>
              <a:t>dilipat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/</a:t>
            </a:r>
            <a:r>
              <a:rPr lang="en-US" sz="2000" dirty="0" err="1" smtClean="0"/>
              <a:t>tiga</a:t>
            </a:r>
            <a:r>
              <a:rPr lang="en-US" sz="2000" dirty="0" smtClean="0"/>
              <a:t> </a:t>
            </a:r>
            <a:r>
              <a:rPr lang="en-US" sz="2000" dirty="0" err="1" smtClean="0"/>
              <a:t>bagian</a:t>
            </a:r>
            <a:r>
              <a:rPr lang="en-US" sz="2000" dirty="0" smtClean="0"/>
              <a:t>. </a:t>
            </a:r>
            <a:r>
              <a:rPr lang="en-US" sz="2000" dirty="0" err="1" smtClean="0"/>
              <a:t>Brosur</a:t>
            </a:r>
            <a:r>
              <a:rPr lang="en-US" sz="2000" dirty="0" smtClean="0"/>
              <a:t> </a:t>
            </a:r>
            <a:r>
              <a:rPr lang="en-US" sz="2000" dirty="0" err="1" smtClean="0"/>
              <a:t>mengandung</a:t>
            </a:r>
            <a:r>
              <a:rPr lang="en-US" sz="2000" dirty="0" smtClean="0"/>
              <a:t> </a:t>
            </a:r>
            <a:r>
              <a:rPr lang="en-US" sz="2000" dirty="0" err="1" smtClean="0"/>
              <a:t>informasi</a:t>
            </a:r>
            <a:r>
              <a:rPr lang="en-US" sz="2000" dirty="0" smtClean="0"/>
              <a:t> </a:t>
            </a:r>
            <a:r>
              <a:rPr lang="en-US" sz="2000" dirty="0" err="1" smtClean="0"/>
              <a:t>seputar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dicetak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kedua</a:t>
            </a:r>
            <a:r>
              <a:rPr lang="en-US" sz="2000" dirty="0" smtClean="0"/>
              <a:t> </a:t>
            </a:r>
            <a:r>
              <a:rPr lang="en-US" sz="2000" dirty="0" err="1" smtClean="0"/>
              <a:t>sisi</a:t>
            </a:r>
            <a:r>
              <a:rPr lang="en-US" sz="2000" dirty="0" smtClean="0"/>
              <a:t> </a:t>
            </a:r>
            <a:r>
              <a:rPr lang="en-US" sz="2000" dirty="0" err="1" smtClean="0"/>
              <a:t>kertas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00528" y="4459129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134007" y="2342493"/>
            <a:ext cx="1371600" cy="101566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brosur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jasa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pariwisata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447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t="39357"/>
          <a:stretch>
            <a:fillRect/>
          </a:stretch>
        </p:blipFill>
        <p:spPr>
          <a:xfrm flipH="1">
            <a:off x="3048000" y="1328169"/>
            <a:ext cx="6013164" cy="26151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200" y="57150"/>
            <a:ext cx="312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</a:t>
            </a:r>
            <a:r>
              <a:rPr lang="en-US" sz="2000" b="1" dirty="0" err="1" smtClean="0">
                <a:sym typeface="Arial"/>
              </a:rPr>
              <a:t>Penampilan</a:t>
            </a:r>
            <a:r>
              <a:rPr lang="en-US" sz="2000" b="1" dirty="0" smtClean="0">
                <a:sym typeface="Arial"/>
              </a:rPr>
              <a:t> Prima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689" y="1047750"/>
            <a:ext cx="3001021" cy="36436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482985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8450097" y="776251"/>
            <a:ext cx="475518" cy="930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88536" y="1506763"/>
            <a:ext cx="5215086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Seorang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berpenampilan</a:t>
            </a:r>
            <a:r>
              <a:rPr lang="en-US" sz="2000" dirty="0" smtClean="0"/>
              <a:t> </a:t>
            </a:r>
            <a:r>
              <a:rPr lang="en-US" sz="2000" dirty="0" err="1" smtClean="0"/>
              <a:t>baik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rapi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dinilai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pribadi</a:t>
            </a:r>
            <a:r>
              <a:rPr lang="en-US" sz="2000" dirty="0" smtClean="0"/>
              <a:t> yang </a:t>
            </a:r>
            <a:r>
              <a:rPr lang="en-US" sz="2000" dirty="0" err="1" smtClean="0"/>
              <a:t>sopan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baik</a:t>
            </a:r>
            <a:r>
              <a:rPr lang="en-US" sz="2000" dirty="0" smtClean="0"/>
              <a:t>. </a:t>
            </a:r>
            <a:r>
              <a:rPr lang="en-US" sz="2000" dirty="0" err="1" smtClean="0"/>
              <a:t>Penampilan</a:t>
            </a:r>
            <a:r>
              <a:rPr lang="en-US" sz="2000" dirty="0" smtClean="0"/>
              <a:t> prima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hanya</a:t>
            </a:r>
            <a:r>
              <a:rPr lang="en-US" sz="2000" dirty="0" smtClean="0"/>
              <a:t> </a:t>
            </a:r>
            <a:r>
              <a:rPr lang="en-US" sz="2000" dirty="0" err="1" smtClean="0"/>
              <a:t>didukung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penampilan</a:t>
            </a:r>
            <a:r>
              <a:rPr lang="en-US" sz="2000" dirty="0" smtClean="0"/>
              <a:t> </a:t>
            </a:r>
            <a:r>
              <a:rPr lang="en-US" sz="2000" dirty="0" err="1" smtClean="0"/>
              <a:t>luar</a:t>
            </a:r>
            <a:r>
              <a:rPr lang="en-US" sz="2000" dirty="0" smtClean="0"/>
              <a:t>, </a:t>
            </a:r>
            <a:r>
              <a:rPr lang="en-US" sz="2000" dirty="0" err="1" smtClean="0"/>
              <a:t>tetapi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kecantikan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muncul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(</a:t>
            </a:r>
            <a:r>
              <a:rPr lang="en-US" sz="2000" i="1" dirty="0" smtClean="0"/>
              <a:t>inner beauty</a:t>
            </a:r>
            <a:r>
              <a:rPr lang="en-US" sz="2000" dirty="0" smtClean="0"/>
              <a:t>).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itu</a:t>
            </a:r>
            <a:r>
              <a:rPr lang="en-US" sz="2000" dirty="0" smtClean="0"/>
              <a:t>, </a:t>
            </a:r>
            <a:r>
              <a:rPr lang="en-US" sz="2000" dirty="0" err="1" smtClean="0"/>
              <a:t>penampilan</a:t>
            </a:r>
            <a:r>
              <a:rPr lang="en-US" sz="2000" dirty="0" smtClean="0"/>
              <a:t> </a:t>
            </a:r>
            <a:r>
              <a:rPr lang="en-US" sz="2000" dirty="0" err="1" smtClean="0"/>
              <a:t>mencakup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 </a:t>
            </a:r>
            <a:r>
              <a:rPr lang="en-US" sz="2000" dirty="0" err="1" smtClean="0"/>
              <a:t>hal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i="1" dirty="0" smtClean="0"/>
              <a:t>grooming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i="1" dirty="0" smtClean="0"/>
              <a:t>performance</a:t>
            </a:r>
            <a:r>
              <a:rPr lang="en-US" sz="2000" dirty="0" smtClean="0"/>
              <a:t>. 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344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7328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d) </a:t>
            </a:r>
            <a:r>
              <a:rPr lang="en-US" sz="2000" i="1" dirty="0" smtClean="0">
                <a:sym typeface="Arial"/>
              </a:rPr>
              <a:t>Flyer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52096" y="533638"/>
            <a:ext cx="4372304" cy="21452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 smtClean="0"/>
              <a:t>Flyer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alat</a:t>
            </a:r>
            <a:r>
              <a:rPr lang="en-US" sz="2000" dirty="0" smtClean="0"/>
              <a:t> </a:t>
            </a:r>
            <a:r>
              <a:rPr lang="en-US" sz="2000" dirty="0" err="1" smtClean="0"/>
              <a:t>promosi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hampir</a:t>
            </a:r>
            <a:r>
              <a:rPr lang="en-US" sz="2000" dirty="0" smtClean="0"/>
              <a:t> </a:t>
            </a:r>
            <a:r>
              <a:rPr lang="en-US" sz="2000" dirty="0" err="1" smtClean="0"/>
              <a:t>sama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brosur</a:t>
            </a:r>
            <a:r>
              <a:rPr lang="en-US" sz="2000" dirty="0" smtClean="0"/>
              <a:t>. </a:t>
            </a:r>
            <a:r>
              <a:rPr lang="en-US" sz="2000" dirty="0" err="1" smtClean="0"/>
              <a:t>Namun</a:t>
            </a:r>
            <a:r>
              <a:rPr lang="en-US" sz="2000" dirty="0" smtClean="0"/>
              <a:t>, </a:t>
            </a:r>
            <a:r>
              <a:rPr lang="en-US" sz="2000" dirty="0" err="1" smtClean="0"/>
              <a:t>ukuran</a:t>
            </a:r>
            <a:r>
              <a:rPr lang="en-US" sz="2000" dirty="0" smtClean="0"/>
              <a:t> </a:t>
            </a:r>
            <a:r>
              <a:rPr lang="en-US" sz="2000" dirty="0" err="1" smtClean="0"/>
              <a:t>kertas</a:t>
            </a:r>
            <a:r>
              <a:rPr lang="en-US" sz="2000" dirty="0" smtClean="0"/>
              <a:t> </a:t>
            </a:r>
            <a:r>
              <a:rPr lang="en-US" sz="2000" i="1" dirty="0" smtClean="0"/>
              <a:t>flyer</a:t>
            </a:r>
            <a:r>
              <a:rPr lang="en-US" sz="2000" dirty="0" smtClean="0"/>
              <a:t> </a:t>
            </a:r>
            <a:r>
              <a:rPr lang="en-US" sz="2000" dirty="0" err="1" smtClean="0"/>
              <a:t>biasanya</a:t>
            </a:r>
            <a:r>
              <a:rPr lang="en-US" sz="2000" dirty="0" smtClean="0"/>
              <a:t> </a:t>
            </a:r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 smtClean="0"/>
              <a:t>kecil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informasi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hanya</a:t>
            </a:r>
            <a:r>
              <a:rPr lang="en-US" sz="2000" dirty="0" smtClean="0"/>
              <a:t> </a:t>
            </a:r>
            <a:r>
              <a:rPr lang="en-US" sz="2000" dirty="0" err="1" smtClean="0"/>
              <a:t>dicetak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</a:t>
            </a:r>
            <a:r>
              <a:rPr lang="en-US" sz="2000" dirty="0" err="1" smtClean="0"/>
              <a:t>sisi</a:t>
            </a:r>
            <a:r>
              <a:rPr lang="en-US" sz="2000" dirty="0" smtClean="0"/>
              <a:t>. </a:t>
            </a:r>
            <a:r>
              <a:rPr lang="en-US" sz="2000" dirty="0" err="1" smtClean="0"/>
              <a:t>Sementara</a:t>
            </a:r>
            <a:r>
              <a:rPr lang="en-US" sz="2000" dirty="0" smtClean="0"/>
              <a:t> </a:t>
            </a:r>
            <a:r>
              <a:rPr lang="en-US" sz="2000" dirty="0" err="1" smtClean="0"/>
              <a:t>sisi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lainnya</a:t>
            </a:r>
            <a:r>
              <a:rPr lang="en-US" sz="2000" dirty="0" smtClean="0"/>
              <a:t> </a:t>
            </a:r>
            <a:r>
              <a:rPr lang="en-US" sz="2000" dirty="0" err="1" smtClean="0"/>
              <a:t>dibiarkan</a:t>
            </a:r>
            <a:r>
              <a:rPr lang="en-US" sz="2000" dirty="0" smtClean="0"/>
              <a:t> </a:t>
            </a:r>
            <a:r>
              <a:rPr lang="en-US" sz="2000" dirty="0" err="1" smtClean="0"/>
              <a:t>kosong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25" y="361950"/>
            <a:ext cx="4019550" cy="40195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66521" y="4417208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514600" y="3346519"/>
            <a:ext cx="2362200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i="1" dirty="0" smtClean="0">
                <a:cs typeface="Arial" pitchFamily="34" charset="0"/>
              </a:rPr>
              <a:t>flyer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bisnis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jasa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makanan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804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73952575"/>
              </p:ext>
            </p:extLst>
          </p:nvPr>
        </p:nvGraphicFramePr>
        <p:xfrm>
          <a:off x="0" y="361950"/>
          <a:ext cx="90678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152400" y="5715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000" dirty="0" err="1"/>
              <a:t>Jenis-Jenis</a:t>
            </a:r>
            <a:r>
              <a:rPr lang="en-US" sz="2000" dirty="0"/>
              <a:t> </a:t>
            </a:r>
            <a:r>
              <a:rPr lang="en-US" sz="2000" dirty="0" err="1" smtClean="0"/>
              <a:t>Iklan</a:t>
            </a:r>
            <a:r>
              <a:rPr lang="en-US" sz="2000" dirty="0" smtClean="0"/>
              <a:t> Media </a:t>
            </a:r>
            <a:r>
              <a:rPr lang="en-US" sz="2000" dirty="0" err="1"/>
              <a:t>Elektronik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61943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-482985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t="39357"/>
          <a:stretch>
            <a:fillRect/>
          </a:stretch>
        </p:blipFill>
        <p:spPr>
          <a:xfrm flipH="1">
            <a:off x="3097632" y="855243"/>
            <a:ext cx="5931923" cy="3316707"/>
          </a:xfrm>
          <a:prstGeom prst="rect">
            <a:avLst/>
          </a:prstGeom>
        </p:spPr>
      </p:pic>
      <p:pic>
        <p:nvPicPr>
          <p:cNvPr id="4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74597">
            <a:off x="8418490" y="303325"/>
            <a:ext cx="475518" cy="9307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6929" y="1033837"/>
            <a:ext cx="5215086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Sementara</a:t>
            </a:r>
            <a:r>
              <a:rPr lang="en-US" sz="2000" dirty="0" smtClean="0"/>
              <a:t> </a:t>
            </a:r>
            <a:r>
              <a:rPr lang="en-US" sz="2000" dirty="0" err="1" smtClean="0"/>
              <a:t>itu</a:t>
            </a:r>
            <a:r>
              <a:rPr lang="en-US" sz="2000" dirty="0" smtClean="0"/>
              <a:t>, </a:t>
            </a:r>
            <a:r>
              <a:rPr lang="en-US" sz="2000" dirty="0" err="1" smtClean="0"/>
              <a:t>iklan</a:t>
            </a:r>
            <a:r>
              <a:rPr lang="en-US" sz="2000" dirty="0" smtClean="0"/>
              <a:t> media digital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berupa</a:t>
            </a:r>
            <a:r>
              <a:rPr lang="en-US" sz="2000" dirty="0" smtClean="0"/>
              <a:t> </a:t>
            </a:r>
            <a:r>
              <a:rPr lang="en-US" sz="2000" dirty="0" err="1" smtClean="0"/>
              <a:t>iklan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media </a:t>
            </a:r>
            <a:r>
              <a:rPr lang="en-US" sz="2000" dirty="0" err="1" smtClean="0"/>
              <a:t>sosial</a:t>
            </a:r>
            <a:r>
              <a:rPr lang="en-US" sz="2000" dirty="0" smtClean="0"/>
              <a:t>. Media </a:t>
            </a:r>
            <a:r>
              <a:rPr lang="en-US" sz="2000" dirty="0" err="1" smtClean="0"/>
              <a:t>sosial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tempat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penggunanya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mudah</a:t>
            </a:r>
            <a:r>
              <a:rPr lang="en-US" sz="2000" dirty="0" smtClean="0"/>
              <a:t> </a:t>
            </a:r>
            <a:r>
              <a:rPr lang="en-US" sz="2000" dirty="0" err="1" smtClean="0"/>
              <a:t>berpartisipasi</a:t>
            </a:r>
            <a:r>
              <a:rPr lang="en-US" sz="2000" dirty="0" smtClean="0"/>
              <a:t>, </a:t>
            </a:r>
            <a:r>
              <a:rPr lang="en-US" sz="2000" dirty="0" err="1" smtClean="0"/>
              <a:t>berbagi</a:t>
            </a:r>
            <a:r>
              <a:rPr lang="en-US" sz="2000" dirty="0" smtClean="0"/>
              <a:t>, </a:t>
            </a:r>
            <a:r>
              <a:rPr lang="en-US" sz="2000" dirty="0" err="1" smtClean="0"/>
              <a:t>menciptakan</a:t>
            </a:r>
            <a:r>
              <a:rPr lang="en-US" sz="2000" dirty="0" smtClean="0"/>
              <a:t> </a:t>
            </a:r>
            <a:r>
              <a:rPr lang="en-US" sz="2000" dirty="0" err="1" smtClean="0"/>
              <a:t>konten</a:t>
            </a:r>
            <a:r>
              <a:rPr lang="en-US" sz="2000" dirty="0" smtClean="0"/>
              <a:t>, </a:t>
            </a:r>
            <a:r>
              <a:rPr lang="en-US" sz="2000" dirty="0" err="1" smtClean="0"/>
              <a:t>membuat</a:t>
            </a:r>
            <a:r>
              <a:rPr lang="en-US" sz="2000" dirty="0" smtClean="0"/>
              <a:t> </a:t>
            </a:r>
            <a:r>
              <a:rPr lang="en-US" sz="2000" i="1" dirty="0" smtClean="0"/>
              <a:t>webpage </a:t>
            </a:r>
            <a:r>
              <a:rPr lang="en-US" sz="2000" dirty="0" err="1" smtClean="0"/>
              <a:t>pribadi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terhubung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berbagi</a:t>
            </a:r>
            <a:r>
              <a:rPr lang="en-US" sz="2000" dirty="0" smtClean="0"/>
              <a:t> </a:t>
            </a:r>
            <a:r>
              <a:rPr lang="en-US" sz="2000" dirty="0" err="1" smtClean="0"/>
              <a:t>informasi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berkomunikasi</a:t>
            </a:r>
            <a:r>
              <a:rPr lang="en-US" sz="2000" dirty="0" smtClean="0"/>
              <a:t>. Perusahaan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memanfaatkan</a:t>
            </a:r>
            <a:r>
              <a:rPr lang="en-US" sz="2000" dirty="0" smtClean="0"/>
              <a:t> media </a:t>
            </a:r>
            <a:r>
              <a:rPr lang="en-US" sz="2000" dirty="0" err="1" smtClean="0"/>
              <a:t>sosial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mempromosikan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biaya</a:t>
            </a:r>
            <a:r>
              <a:rPr lang="en-US" sz="2000" dirty="0" smtClean="0"/>
              <a:t> yang </a:t>
            </a:r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 smtClean="0"/>
              <a:t>rendah</a:t>
            </a:r>
            <a:r>
              <a:rPr lang="en-US" sz="2000" dirty="0" smtClean="0"/>
              <a:t> </a:t>
            </a:r>
            <a:r>
              <a:rPr lang="en-US" sz="2000" dirty="0" err="1" smtClean="0"/>
              <a:t>dibandingkan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media </a:t>
            </a:r>
            <a:r>
              <a:rPr lang="en-US" sz="2000" i="1" dirty="0" smtClean="0"/>
              <a:t>offline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14690" y="971550"/>
            <a:ext cx="3063782" cy="37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95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08932136"/>
              </p:ext>
            </p:extLst>
          </p:nvPr>
        </p:nvGraphicFramePr>
        <p:xfrm>
          <a:off x="381000" y="133350"/>
          <a:ext cx="82296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0898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98384" y="3531176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5715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000" dirty="0" smtClean="0"/>
              <a:t>a) YouTube</a:t>
            </a:r>
            <a:endParaRPr lang="en-US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152400" y="514350"/>
            <a:ext cx="3047999" cy="407854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YouTube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jenis</a:t>
            </a:r>
            <a:r>
              <a:rPr lang="en-US" sz="2000" dirty="0" smtClean="0"/>
              <a:t> media </a:t>
            </a:r>
            <a:r>
              <a:rPr lang="en-US" sz="2000" dirty="0" err="1" smtClean="0"/>
              <a:t>sosial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mengkhususkan</a:t>
            </a:r>
            <a:r>
              <a:rPr lang="en-US" sz="2000" dirty="0" smtClean="0"/>
              <a:t> </a:t>
            </a:r>
            <a:r>
              <a:rPr lang="en-US" sz="2000" dirty="0" err="1" smtClean="0"/>
              <a:t>konten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bentuk</a:t>
            </a:r>
            <a:r>
              <a:rPr lang="en-US" sz="2000" dirty="0" smtClean="0"/>
              <a:t> video.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media </a:t>
            </a:r>
            <a:r>
              <a:rPr lang="en-US" sz="2000" dirty="0" err="1" smtClean="0"/>
              <a:t>promosi</a:t>
            </a:r>
            <a:r>
              <a:rPr lang="en-US" sz="2000" dirty="0" smtClean="0"/>
              <a:t>, YouTube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sarana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menampilkan</a:t>
            </a:r>
            <a:r>
              <a:rPr lang="en-US" sz="2000" dirty="0" smtClean="0"/>
              <a:t> </a:t>
            </a:r>
            <a:r>
              <a:rPr lang="en-US" sz="2000" dirty="0" err="1" smtClean="0"/>
              <a:t>iklan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/</a:t>
            </a:r>
            <a:r>
              <a:rPr lang="en-US" sz="2000" dirty="0" err="1" smtClean="0"/>
              <a:t>membagikan</a:t>
            </a:r>
            <a:r>
              <a:rPr lang="en-US" sz="2000" dirty="0" smtClean="0"/>
              <a:t> video yang </a:t>
            </a:r>
            <a:r>
              <a:rPr lang="en-US" sz="2000" dirty="0" err="1" smtClean="0"/>
              <a:t>menjelaskan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-1"/>
            <a:ext cx="5791201" cy="3708401"/>
          </a:xfrm>
          <a:prstGeom prst="teardrop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810000" y="3882421"/>
            <a:ext cx="5105400" cy="40011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Pembuatan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iklan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pada</a:t>
            </a:r>
            <a:r>
              <a:rPr lang="en-US" sz="2000" dirty="0" smtClean="0">
                <a:cs typeface="Arial" pitchFamily="34" charset="0"/>
              </a:rPr>
              <a:t> media </a:t>
            </a:r>
            <a:r>
              <a:rPr lang="en-US" sz="2000" dirty="0" err="1" smtClean="0">
                <a:cs typeface="Arial" pitchFamily="34" charset="0"/>
              </a:rPr>
              <a:t>sosial</a:t>
            </a:r>
            <a:r>
              <a:rPr lang="en-US" sz="2000" dirty="0" smtClean="0">
                <a:cs typeface="Arial" pitchFamily="34" charset="0"/>
              </a:rPr>
              <a:t> YouTube.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16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715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000" dirty="0" smtClean="0"/>
              <a:t>b) Facebook</a:t>
            </a:r>
            <a:endParaRPr lang="en-US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457200" y="514350"/>
            <a:ext cx="7239000" cy="146423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Facebook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dimanfaatkan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tempat</a:t>
            </a:r>
            <a:r>
              <a:rPr lang="en-US" sz="2000" dirty="0" smtClean="0"/>
              <a:t>/media </a:t>
            </a:r>
            <a:r>
              <a:rPr lang="en-US" sz="2000" dirty="0" err="1" smtClean="0"/>
              <a:t>periklanan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sangat</a:t>
            </a:r>
            <a:r>
              <a:rPr lang="en-US" sz="2000" dirty="0" smtClean="0"/>
              <a:t> </a:t>
            </a:r>
            <a:r>
              <a:rPr lang="en-US" sz="2000" dirty="0" err="1" smtClean="0"/>
              <a:t>efektif</a:t>
            </a:r>
            <a:r>
              <a:rPr lang="en-US" sz="2000" dirty="0" smtClean="0"/>
              <a:t>. </a:t>
            </a:r>
            <a:r>
              <a:rPr lang="en-US" sz="2000" dirty="0" err="1" smtClean="0"/>
              <a:t>Caranya</a:t>
            </a:r>
            <a:r>
              <a:rPr lang="en-US" sz="2000" dirty="0" smtClean="0"/>
              <a:t> </a:t>
            </a:r>
            <a:r>
              <a:rPr lang="en-US" sz="2000" dirty="0" err="1" smtClean="0"/>
              <a:t>cukup</a:t>
            </a:r>
            <a:r>
              <a:rPr lang="en-US" sz="2000" dirty="0" smtClean="0"/>
              <a:t> </a:t>
            </a:r>
            <a:r>
              <a:rPr lang="en-US" sz="2000" dirty="0" err="1" smtClean="0"/>
              <a:t>mudah</a:t>
            </a:r>
            <a:r>
              <a:rPr lang="en-US" sz="2000" dirty="0" smtClean="0"/>
              <a:t>, </a:t>
            </a:r>
            <a:r>
              <a:rPr lang="en-US" sz="2000" dirty="0" err="1" smtClean="0"/>
              <a:t>buatlah</a:t>
            </a:r>
            <a:r>
              <a:rPr lang="en-US" sz="2000" dirty="0" smtClean="0"/>
              <a:t> </a:t>
            </a:r>
            <a:r>
              <a:rPr lang="en-US" sz="2000" dirty="0" err="1" smtClean="0"/>
              <a:t>akun</a:t>
            </a:r>
            <a:r>
              <a:rPr lang="en-US" sz="2000" dirty="0" smtClean="0"/>
              <a:t> Facebook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. </a:t>
            </a:r>
            <a:r>
              <a:rPr lang="en-US" sz="2000" dirty="0" err="1" smtClean="0"/>
              <a:t>Selanjutnya</a:t>
            </a:r>
            <a:r>
              <a:rPr lang="en-US" sz="2000" dirty="0" smtClean="0"/>
              <a:t>, </a:t>
            </a:r>
            <a:r>
              <a:rPr lang="en-US" sz="2000" dirty="0" err="1" smtClean="0"/>
              <a:t>buatlah</a:t>
            </a:r>
            <a:r>
              <a:rPr lang="en-US" sz="2000" dirty="0" smtClean="0"/>
              <a:t> status /</a:t>
            </a:r>
            <a:r>
              <a:rPr lang="en-US" sz="2000" i="1" dirty="0" smtClean="0"/>
              <a:t>posting</a:t>
            </a:r>
            <a:r>
              <a:rPr lang="en-US" sz="2000" dirty="0" smtClean="0"/>
              <a:t>-an yang </a:t>
            </a:r>
            <a:r>
              <a:rPr lang="en-US" sz="2000" dirty="0" err="1" smtClean="0"/>
              <a:t>menarik</a:t>
            </a:r>
            <a:r>
              <a:rPr lang="en-US" sz="2000" dirty="0" smtClean="0"/>
              <a:t> </a:t>
            </a:r>
            <a:r>
              <a:rPr lang="en-US" sz="2000" dirty="0" err="1" smtClean="0"/>
              <a:t>terkait</a:t>
            </a:r>
            <a:r>
              <a:rPr lang="en-US" sz="2000" dirty="0" smtClean="0"/>
              <a:t> </a:t>
            </a:r>
            <a:r>
              <a:rPr lang="en-US" sz="2000" dirty="0" err="1" smtClean="0"/>
              <a:t>prosuk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menarik</a:t>
            </a:r>
            <a:r>
              <a:rPr lang="en-US" sz="2000" dirty="0" smtClean="0"/>
              <a:t> </a:t>
            </a:r>
            <a:r>
              <a:rPr lang="en-US" sz="2000" dirty="0" err="1" smtClean="0"/>
              <a:t>minat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74" y="572929"/>
            <a:ext cx="1047750" cy="10477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772400" y="16397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226695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000" dirty="0" smtClean="0"/>
              <a:t>c) Twitter</a:t>
            </a:r>
            <a:endParaRPr lang="en-US" sz="2000" dirty="0"/>
          </a:p>
        </p:txBody>
      </p:sp>
      <p:sp>
        <p:nvSpPr>
          <p:cNvPr id="7" name="Rounded Rectangle 6"/>
          <p:cNvSpPr/>
          <p:nvPr/>
        </p:nvSpPr>
        <p:spPr>
          <a:xfrm>
            <a:off x="457200" y="2724150"/>
            <a:ext cx="7239000" cy="14642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Di Twitter, </a:t>
            </a:r>
            <a:r>
              <a:rPr lang="en-US" sz="2000" dirty="0" err="1" smtClean="0"/>
              <a:t>pengguna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</a:t>
            </a:r>
            <a:r>
              <a:rPr lang="en-US" sz="2000" dirty="0" smtClean="0"/>
              <a:t>-</a:t>
            </a:r>
            <a:r>
              <a:rPr lang="en-US" sz="2000" i="1" dirty="0" smtClean="0"/>
              <a:t>posting </a:t>
            </a:r>
            <a:r>
              <a:rPr lang="en-US" sz="2000" dirty="0" err="1" smtClean="0"/>
              <a:t>pesan</a:t>
            </a:r>
            <a:r>
              <a:rPr lang="en-US" sz="2000" dirty="0" smtClean="0"/>
              <a:t> </a:t>
            </a:r>
            <a:r>
              <a:rPr lang="en-US" sz="2000" dirty="0" err="1" smtClean="0"/>
              <a:t>singkat</a:t>
            </a:r>
            <a:r>
              <a:rPr lang="en-US" sz="2000" dirty="0" smtClean="0"/>
              <a:t> </a:t>
            </a:r>
            <a:r>
              <a:rPr lang="en-US" sz="2000" dirty="0" err="1" smtClean="0"/>
              <a:t>sekaligus</a:t>
            </a:r>
            <a:r>
              <a:rPr lang="en-US" sz="2000" dirty="0" smtClean="0"/>
              <a:t> </a:t>
            </a:r>
            <a:r>
              <a:rPr lang="en-US" sz="2000" dirty="0" err="1" smtClean="0"/>
              <a:t>menyisipkan</a:t>
            </a:r>
            <a:r>
              <a:rPr lang="en-US" sz="2000" dirty="0" smtClean="0"/>
              <a:t> </a:t>
            </a:r>
            <a:r>
              <a:rPr lang="en-US" sz="2000" dirty="0" err="1" smtClean="0"/>
              <a:t>gambar</a:t>
            </a:r>
            <a:r>
              <a:rPr lang="en-US" sz="2000" dirty="0" smtClean="0"/>
              <a:t>. </a:t>
            </a:r>
            <a:r>
              <a:rPr lang="en-US" sz="2000" dirty="0" err="1" smtClean="0"/>
              <a:t>Pengguna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memanfaatkan</a:t>
            </a:r>
            <a:r>
              <a:rPr lang="en-US" sz="2000" dirty="0" smtClean="0"/>
              <a:t> </a:t>
            </a:r>
            <a:r>
              <a:rPr lang="en-US" sz="2000" dirty="0" err="1" smtClean="0"/>
              <a:t>fitur</a:t>
            </a:r>
            <a:r>
              <a:rPr lang="en-US" sz="2000" dirty="0" smtClean="0"/>
              <a:t> </a:t>
            </a:r>
            <a:r>
              <a:rPr lang="en-US" sz="2000" i="1" dirty="0" err="1" smtClean="0"/>
              <a:t>hashtag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menyisipkan</a:t>
            </a:r>
            <a:r>
              <a:rPr lang="en-US" sz="2000" dirty="0" smtClean="0"/>
              <a:t> </a:t>
            </a:r>
            <a:r>
              <a:rPr lang="en-US" sz="2000" i="1" dirty="0" err="1" smtClean="0"/>
              <a:t>hashtag</a:t>
            </a:r>
            <a:r>
              <a:rPr lang="en-US" sz="2000" dirty="0" smtClean="0"/>
              <a:t> yang </a:t>
            </a:r>
            <a:r>
              <a:rPr lang="en-US" sz="2000" dirty="0" err="1" smtClean="0"/>
              <a:t>sedang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i="1" dirty="0" smtClean="0"/>
              <a:t>trending topic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i="1" dirty="0" smtClean="0"/>
              <a:t>posting</a:t>
            </a:r>
            <a:r>
              <a:rPr lang="en-US" sz="2000" dirty="0" smtClean="0"/>
              <a:t>-an </a:t>
            </a:r>
            <a:r>
              <a:rPr lang="en-US" sz="2000" dirty="0" err="1" smtClean="0"/>
              <a:t>pengguna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259" y="2776552"/>
            <a:ext cx="1148255" cy="11482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757826" y="39257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9850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/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9192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000" dirty="0" smtClean="0"/>
              <a:t>d) </a:t>
            </a:r>
            <a:r>
              <a:rPr lang="en-US" sz="2000" dirty="0" err="1" smtClean="0"/>
              <a:t>Instagram</a:t>
            </a:r>
            <a:endParaRPr lang="en-US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457200" y="649129"/>
            <a:ext cx="7239000" cy="11237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Melalui</a:t>
            </a:r>
            <a:r>
              <a:rPr lang="en-US" sz="2000" dirty="0" smtClean="0"/>
              <a:t> </a:t>
            </a:r>
            <a:r>
              <a:rPr lang="en-US" sz="2000" dirty="0" err="1" smtClean="0"/>
              <a:t>instagram</a:t>
            </a:r>
            <a:r>
              <a:rPr lang="en-US" sz="2000" dirty="0" smtClean="0"/>
              <a:t>,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mem</a:t>
            </a:r>
            <a:r>
              <a:rPr lang="en-US" sz="2000" dirty="0" smtClean="0"/>
              <a:t>-</a:t>
            </a:r>
            <a:r>
              <a:rPr lang="en-US" sz="2000" i="1" dirty="0" smtClean="0"/>
              <a:t>posting </a:t>
            </a:r>
            <a:r>
              <a:rPr lang="en-US" sz="2000" dirty="0" err="1" smtClean="0"/>
              <a:t>gambar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disertai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deskripsinya</a:t>
            </a:r>
            <a:r>
              <a:rPr lang="en-US" sz="2000" dirty="0" smtClean="0"/>
              <a:t>. </a:t>
            </a:r>
            <a:r>
              <a:rPr lang="en-US" sz="2000" dirty="0" err="1" smtClean="0"/>
              <a:t>Pastikan</a:t>
            </a:r>
            <a:r>
              <a:rPr lang="en-US" sz="2000" dirty="0" smtClean="0"/>
              <a:t> </a:t>
            </a:r>
            <a:r>
              <a:rPr lang="en-US" sz="2000" dirty="0" err="1" smtClean="0"/>
              <a:t>gambar</a:t>
            </a:r>
            <a:r>
              <a:rPr lang="en-US" sz="2000" dirty="0" smtClean="0"/>
              <a:t> yang </a:t>
            </a:r>
            <a:r>
              <a:rPr lang="en-US" sz="2000" dirty="0" err="1" smtClean="0"/>
              <a:t>Anda</a:t>
            </a:r>
            <a:r>
              <a:rPr lang="en-US" sz="2000" dirty="0" smtClean="0"/>
              <a:t> </a:t>
            </a:r>
            <a:r>
              <a:rPr lang="en-US" sz="2000" dirty="0" err="1" smtClean="0"/>
              <a:t>unggah</a:t>
            </a:r>
            <a:r>
              <a:rPr lang="en-US" sz="2000" dirty="0" smtClean="0"/>
              <a:t> </a:t>
            </a:r>
            <a:r>
              <a:rPr lang="en-US" sz="2000" dirty="0" err="1" smtClean="0"/>
              <a:t>jelas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menarik</a:t>
            </a:r>
            <a:r>
              <a:rPr lang="en-US" sz="2000" dirty="0" smtClean="0"/>
              <a:t>. 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41" y="649129"/>
            <a:ext cx="1033016" cy="10477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772400" y="17159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195048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000" dirty="0" smtClean="0"/>
              <a:t>e) </a:t>
            </a:r>
            <a:r>
              <a:rPr lang="en-US" sz="2000" dirty="0" err="1" smtClean="0"/>
              <a:t>WhatsApp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Line</a:t>
            </a:r>
            <a:endParaRPr lang="en-US" sz="2000" dirty="0"/>
          </a:p>
        </p:txBody>
      </p:sp>
      <p:sp>
        <p:nvSpPr>
          <p:cNvPr id="7" name="Rounded Rectangle 6"/>
          <p:cNvSpPr/>
          <p:nvPr/>
        </p:nvSpPr>
        <p:spPr>
          <a:xfrm>
            <a:off x="457200" y="2407682"/>
            <a:ext cx="7239000" cy="21452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/>
              <a:t>WhatsApp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Line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aplikasi</a:t>
            </a:r>
            <a:r>
              <a:rPr lang="en-US" sz="2000" dirty="0" smtClean="0"/>
              <a:t> </a:t>
            </a:r>
            <a:r>
              <a:rPr lang="en-US" sz="2000" dirty="0" err="1" smtClean="0"/>
              <a:t>pesan</a:t>
            </a:r>
            <a:r>
              <a:rPr lang="en-US" sz="2000" dirty="0" smtClean="0"/>
              <a:t> </a:t>
            </a:r>
            <a:r>
              <a:rPr lang="en-US" sz="2000" dirty="0" err="1" smtClean="0"/>
              <a:t>singkat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memiliki</a:t>
            </a:r>
            <a:r>
              <a:rPr lang="en-US" sz="2000" dirty="0" smtClean="0"/>
              <a:t> </a:t>
            </a:r>
            <a:r>
              <a:rPr lang="en-US" sz="2000" dirty="0" err="1" smtClean="0"/>
              <a:t>banyak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</a:t>
            </a:r>
            <a:r>
              <a:rPr lang="en-US" sz="2000" dirty="0" smtClean="0"/>
              <a:t>. </a:t>
            </a:r>
            <a:r>
              <a:rPr lang="en-US" sz="2000" dirty="0" err="1" smtClean="0"/>
              <a:t>Melalui</a:t>
            </a:r>
            <a:r>
              <a:rPr lang="en-US" sz="2000" dirty="0" smtClean="0"/>
              <a:t> </a:t>
            </a:r>
            <a:r>
              <a:rPr lang="en-US" sz="2000" dirty="0" err="1" smtClean="0"/>
              <a:t>WhatsApp</a:t>
            </a:r>
            <a:r>
              <a:rPr lang="en-US" sz="2000" dirty="0" smtClean="0"/>
              <a:t>,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mempromosikan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mengirimkan</a:t>
            </a:r>
            <a:r>
              <a:rPr lang="en-US" sz="2000" dirty="0" smtClean="0"/>
              <a:t> </a:t>
            </a:r>
            <a:r>
              <a:rPr lang="en-US" sz="2000" i="1" dirty="0" smtClean="0"/>
              <a:t>broadcast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mengunggah</a:t>
            </a:r>
            <a:r>
              <a:rPr lang="en-US" sz="2000" dirty="0" smtClean="0"/>
              <a:t> </a:t>
            </a:r>
            <a:r>
              <a:rPr lang="en-US" sz="2000" dirty="0" err="1" smtClean="0"/>
              <a:t>foto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fitur</a:t>
            </a:r>
            <a:r>
              <a:rPr lang="en-US" sz="2000" dirty="0" smtClean="0"/>
              <a:t> </a:t>
            </a:r>
            <a:r>
              <a:rPr lang="en-US" sz="2000" dirty="0" err="1" smtClean="0"/>
              <a:t>WhatsApp</a:t>
            </a:r>
            <a:r>
              <a:rPr lang="en-US" sz="2000" dirty="0" smtClean="0"/>
              <a:t> Status. </a:t>
            </a:r>
            <a:r>
              <a:rPr lang="en-US" sz="2000" dirty="0" err="1" smtClean="0"/>
              <a:t>Pada</a:t>
            </a:r>
            <a:r>
              <a:rPr lang="en-US" sz="2000" dirty="0" smtClean="0"/>
              <a:t> Line,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mengunggah</a:t>
            </a:r>
            <a:r>
              <a:rPr lang="en-US" sz="2000" dirty="0" smtClean="0"/>
              <a:t> </a:t>
            </a:r>
            <a:r>
              <a:rPr lang="en-US" sz="2000" dirty="0" err="1" smtClean="0"/>
              <a:t>foto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beserta</a:t>
            </a:r>
            <a:r>
              <a:rPr lang="en-US" sz="2000" dirty="0" smtClean="0"/>
              <a:t> </a:t>
            </a:r>
            <a:r>
              <a:rPr lang="en-US" sz="2000" dirty="0" err="1" smtClean="0"/>
              <a:t>deskripsi</a:t>
            </a:r>
            <a:r>
              <a:rPr lang="en-US" sz="2000" dirty="0" smtClean="0"/>
              <a:t> </a:t>
            </a:r>
            <a:r>
              <a:rPr lang="en-US" sz="2000" dirty="0" err="1" smtClean="0"/>
              <a:t>lengkapnya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i="1" dirty="0" smtClean="0"/>
              <a:t>timeline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259" y="2401505"/>
            <a:ext cx="1148255" cy="11482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757826" y="355068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pixabay.com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619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/>
      <p:bldP spid="7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Promosi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penjualan</a:t>
            </a:r>
            <a:r>
              <a:rPr lang="en-US" sz="2000" b="1" dirty="0" smtClean="0">
                <a:sym typeface="Arial"/>
              </a:rPr>
              <a:t> (</a:t>
            </a:r>
            <a:r>
              <a:rPr lang="en-US" sz="2000" b="1" i="1" dirty="0" smtClean="0">
                <a:sym typeface="Arial"/>
              </a:rPr>
              <a:t>sales promotion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1" y="895350"/>
            <a:ext cx="2754239" cy="3733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Google Shape;384;p16"/>
          <p:cNvSpPr/>
          <p:nvPr/>
        </p:nvSpPr>
        <p:spPr>
          <a:xfrm flipH="1">
            <a:off x="3429000" y="775374"/>
            <a:ext cx="5295900" cy="3929976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sym typeface="Arial"/>
              </a:rPr>
              <a:t>Promosi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penjualan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kegiatan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menjajakan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mereka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jual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sehingga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menarik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perhatian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konsumen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Promosi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penjualan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tidak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ditujukan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konsumen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tetapi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juga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penjual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perantara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supaya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mereka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tertarik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untuk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turut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menjual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tersebut</a:t>
            </a:r>
            <a:r>
              <a:rPr lang="en-US" sz="2000" dirty="0" smtClean="0">
                <a:sym typeface="Arial"/>
              </a:rPr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0671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Cara-</a:t>
            </a:r>
            <a:r>
              <a:rPr lang="en-US" sz="2000" dirty="0" err="1" smtClean="0">
                <a:sym typeface="Arial"/>
              </a:rPr>
              <a:t>cara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promosi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25118001"/>
              </p:ext>
            </p:extLst>
          </p:nvPr>
        </p:nvGraphicFramePr>
        <p:xfrm>
          <a:off x="990600" y="558861"/>
          <a:ext cx="8001000" cy="4146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9636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13" y="1428750"/>
            <a:ext cx="4347782" cy="20025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84405" y="339929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 smtClean="0">
                <a:cs typeface="Arial" pitchFamily="34" charset="0"/>
              </a:rPr>
              <a:t>Sumber:</a:t>
            </a:r>
            <a:r>
              <a:rPr lang="en-US" sz="1000" i="1" dirty="0" err="1" smtClean="0">
                <a:cs typeface="Arial" pitchFamily="34" charset="0"/>
              </a:rPr>
              <a:t>sfreepik.com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724400" y="3761936"/>
            <a:ext cx="3886200" cy="40011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kupon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potongan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harga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-5255" y="1374787"/>
            <a:ext cx="3886200" cy="231403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Untuk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menarik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perhatian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konsumen</a:t>
            </a:r>
            <a:r>
              <a:rPr lang="en-US" sz="2000" dirty="0" smtClean="0">
                <a:solidFill>
                  <a:srgbClr val="242021"/>
                </a:solidFill>
              </a:rPr>
              <a:t> agar </a:t>
            </a:r>
            <a:r>
              <a:rPr lang="en-US" sz="2000" dirty="0" err="1" smtClean="0">
                <a:solidFill>
                  <a:srgbClr val="242021"/>
                </a:solidFill>
              </a:rPr>
              <a:t>melakukan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pembelian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biasanya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penjual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memberikan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diskon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potongan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harga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disesuaikan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kebijakan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3385144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123950"/>
            <a:ext cx="3505200" cy="2336800"/>
          </a:xfrm>
          <a:prstGeom prst="round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467600" y="3460750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5824046" y="3706971"/>
            <a:ext cx="2966544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Penampilan</a:t>
            </a:r>
            <a:r>
              <a:rPr lang="en-US" sz="2000" dirty="0" smtClean="0">
                <a:cs typeface="Arial" pitchFamily="34" charset="0"/>
              </a:rPr>
              <a:t> prima </a:t>
            </a:r>
            <a:r>
              <a:rPr lang="en-US" sz="2000" dirty="0" err="1" smtClean="0">
                <a:cs typeface="Arial" pitchFamily="34" charset="0"/>
              </a:rPr>
              <a:t>karyawan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laki-laki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" y="3821"/>
            <a:ext cx="2362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Karyawan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laki-laki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0" y="742950"/>
            <a:ext cx="5410200" cy="35073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ym typeface="Arial"/>
              </a:rPr>
              <a:t>Hal-</a:t>
            </a:r>
            <a:r>
              <a:rPr lang="en-US" sz="2000" dirty="0" err="1">
                <a:sym typeface="Arial"/>
              </a:rPr>
              <a:t>hal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perlu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diperhatikan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karyawan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laki-laki</a:t>
            </a:r>
            <a:endParaRPr lang="en-US" sz="2000" dirty="0">
              <a:sym typeface="Arial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cs typeface="Calibri" panose="020F0502020204030204" pitchFamily="34" charset="0"/>
                <a:sym typeface="Arial"/>
              </a:rPr>
              <a:t>Rambut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dipotong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rapi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,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tidak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menutupi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telinga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  <a:sym typeface="Arial"/>
              </a:rPr>
              <a:t>Kuku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tidak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panjang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,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apalagi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sampai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hitam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cs typeface="Calibri" panose="020F0502020204030204" pitchFamily="34" charset="0"/>
                <a:sym typeface="Arial"/>
              </a:rPr>
              <a:t>Tidak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merokok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ketika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melayani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pelanggan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cs typeface="Calibri" panose="020F0502020204030204" pitchFamily="34" charset="0"/>
                <a:sym typeface="Arial"/>
              </a:rPr>
              <a:t>Badan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selalu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tampak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bersih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dan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terhindar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dari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bau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badan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yang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tidak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sedap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cs typeface="Calibri" panose="020F0502020204030204" pitchFamily="34" charset="0"/>
                <a:sym typeface="Arial"/>
              </a:rPr>
              <a:t>Memakai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pakaian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/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seragam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yang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bersih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dan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>
                <a:cs typeface="Calibri" panose="020F0502020204030204" pitchFamily="34" charset="0"/>
                <a:sym typeface="Arial"/>
              </a:rPr>
              <a:t>rapi</a:t>
            </a:r>
            <a:r>
              <a:rPr lang="en-US" sz="2000" dirty="0">
                <a:cs typeface="Calibri" panose="020F0502020204030204" pitchFamily="34" charset="0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3651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promosi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penjualan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87321736"/>
              </p:ext>
            </p:extLst>
          </p:nvPr>
        </p:nvGraphicFramePr>
        <p:xfrm>
          <a:off x="990600" y="558861"/>
          <a:ext cx="8001000" cy="4146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9697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42840"/>
            <a:ext cx="883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umum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dari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kegiatan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promosi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penjualan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meliputi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beberapa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berikut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472882"/>
              </p:ext>
            </p:extLst>
          </p:nvPr>
        </p:nvGraphicFramePr>
        <p:xfrm>
          <a:off x="304800" y="819150"/>
          <a:ext cx="8610600" cy="378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9699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dirty="0" err="1" smtClean="0">
                <a:sym typeface="Arial"/>
              </a:rPr>
              <a:t>Hubungan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masyarakat</a:t>
            </a:r>
            <a:r>
              <a:rPr lang="en-US" sz="2000" b="1" dirty="0" smtClean="0">
                <a:sym typeface="Arial"/>
              </a:rPr>
              <a:t> (</a:t>
            </a:r>
            <a:r>
              <a:rPr lang="en-US" sz="2000" b="1" i="1" dirty="0" smtClean="0">
                <a:sym typeface="Arial"/>
              </a:rPr>
              <a:t>public relation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0" y="895350"/>
            <a:ext cx="5973960" cy="342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1097161"/>
            <a:ext cx="5107611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Hubungan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masyarakat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public relation</a:t>
            </a:r>
            <a:r>
              <a:rPr lang="en-US" sz="2000" dirty="0" smtClean="0">
                <a:solidFill>
                  <a:srgbClr val="242021"/>
                </a:solidFill>
              </a:rPr>
              <a:t>)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upaya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komunikasi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menyeluruh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suatu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memengaruhi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persepsi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opini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keyakinan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sikap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berbagai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kelompok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terhadap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pelaksanaannya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umumnya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menempatkan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petugas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khusus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ataupun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membentuk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departemen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staf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public relation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struktur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organisasi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5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74597">
            <a:off x="5247585" y="306686"/>
            <a:ext cx="475518" cy="9307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186194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595646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50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266640"/>
            <a:ext cx="883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Kegiatan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i="1" dirty="0" smtClean="0">
                <a:sym typeface="Arial"/>
              </a:rPr>
              <a:t>public relation </a:t>
            </a:r>
            <a:r>
              <a:rPr lang="en-US" sz="2000" dirty="0" err="1" smtClean="0">
                <a:sym typeface="Arial"/>
              </a:rPr>
              <a:t>meliputi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beberapa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berikut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01211050"/>
              </p:ext>
            </p:extLst>
          </p:nvPr>
        </p:nvGraphicFramePr>
        <p:xfrm>
          <a:off x="838200" y="742950"/>
          <a:ext cx="7162800" cy="378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86557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d. </a:t>
            </a:r>
            <a:r>
              <a:rPr lang="en-US" sz="2000" b="1" dirty="0" err="1" smtClean="0">
                <a:sym typeface="Arial"/>
              </a:rPr>
              <a:t>Penjualan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perorangan</a:t>
            </a:r>
            <a:r>
              <a:rPr lang="en-US" sz="2000" b="1" dirty="0" smtClean="0">
                <a:sym typeface="Arial"/>
              </a:rPr>
              <a:t> (</a:t>
            </a:r>
            <a:r>
              <a:rPr lang="en-US" sz="2000" b="1" i="1" dirty="0" smtClean="0">
                <a:sym typeface="Arial"/>
              </a:rPr>
              <a:t>personal selling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90" y="1125764"/>
            <a:ext cx="5931923" cy="3198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9406" y="1276350"/>
            <a:ext cx="5079394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Penjualan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perorangan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personal selling</a:t>
            </a:r>
            <a:r>
              <a:rPr lang="en-US" sz="2000" dirty="0" smtClean="0">
                <a:solidFill>
                  <a:srgbClr val="242021"/>
                </a:solidFill>
              </a:rPr>
              <a:t>)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kegiatan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menjual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melalui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kontak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langsung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calon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konsumen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Penjualan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perorangan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juga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dimaknai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sebagai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penyajian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secara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lisan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bertatap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muka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kepada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lebih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calon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pembeli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tujuan</a:t>
            </a:r>
            <a:r>
              <a:rPr lang="en-US" sz="2000" dirty="0" smtClean="0">
                <a:solidFill>
                  <a:srgbClr val="242021"/>
                </a:solidFill>
              </a:rPr>
              <a:t> agar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ditawarkan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terjual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i="1" dirty="0" smtClean="0">
                <a:solidFill>
                  <a:srgbClr val="242021"/>
                </a:solidFill>
              </a:rPr>
              <a:t>Personal selling </a:t>
            </a:r>
            <a:r>
              <a:rPr lang="en-US" sz="2000" dirty="0" err="1" smtClean="0">
                <a:solidFill>
                  <a:srgbClr val="242021"/>
                </a:solidFill>
              </a:rPr>
              <a:t>umumnya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oleh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salesman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salesgirl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296624" y="3952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085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Sifat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i="1" dirty="0" smtClean="0">
                <a:sym typeface="Arial"/>
              </a:rPr>
              <a:t>personal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17159874"/>
              </p:ext>
            </p:extLst>
          </p:nvPr>
        </p:nvGraphicFramePr>
        <p:xfrm>
          <a:off x="457200" y="-247650"/>
          <a:ext cx="8305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2353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Bentuk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i="1" dirty="0" smtClean="0">
                <a:sym typeface="Arial"/>
              </a:rPr>
              <a:t>personal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62000" y="874157"/>
            <a:ext cx="7772400" cy="7831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 smtClean="0"/>
              <a:t>Retail selling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tenaga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melayani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datang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toko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. </a:t>
            </a:r>
            <a:endParaRPr lang="id-ID" sz="2000" dirty="0"/>
          </a:p>
        </p:txBody>
      </p:sp>
      <p:sp>
        <p:nvSpPr>
          <p:cNvPr id="8" name="Rectangle 7"/>
          <p:cNvSpPr/>
          <p:nvPr/>
        </p:nvSpPr>
        <p:spPr>
          <a:xfrm>
            <a:off x="421728" y="39719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a) </a:t>
            </a:r>
            <a:r>
              <a:rPr lang="en-US" sz="2000" i="1" dirty="0" smtClean="0">
                <a:sym typeface="Arial"/>
              </a:rPr>
              <a:t>Retail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1272" y="2134317"/>
            <a:ext cx="7772400" cy="11237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 smtClean="0"/>
              <a:t>Field selling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tenaga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penjualan</a:t>
            </a:r>
            <a:r>
              <a:rPr lang="en-US" sz="2000" dirty="0" smtClean="0"/>
              <a:t> di </a:t>
            </a:r>
            <a:r>
              <a:rPr lang="en-US" sz="2000" dirty="0" err="1" smtClean="0"/>
              <a:t>luar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, </a:t>
            </a:r>
            <a:r>
              <a:rPr lang="en-US" sz="2000" dirty="0" err="1" smtClean="0"/>
              <a:t>misalnya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mendatangi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rumah-rumah</a:t>
            </a:r>
            <a:r>
              <a:rPr lang="en-US" sz="2000" dirty="0" smtClean="0"/>
              <a:t>,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, </a:t>
            </a:r>
            <a:r>
              <a:rPr lang="en-US" sz="2000" dirty="0" err="1" smtClean="0"/>
              <a:t>kantor-kantor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lain-lain.</a:t>
            </a:r>
            <a:endParaRPr lang="id-ID" sz="2000" dirty="0"/>
          </a:p>
        </p:txBody>
      </p:sp>
      <p:sp>
        <p:nvSpPr>
          <p:cNvPr id="10" name="Rectangle 9"/>
          <p:cNvSpPr/>
          <p:nvPr/>
        </p:nvSpPr>
        <p:spPr>
          <a:xfrm>
            <a:off x="381000" y="16573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b) </a:t>
            </a:r>
            <a:r>
              <a:rPr lang="en-US" sz="2000" i="1" dirty="0" smtClean="0">
                <a:sym typeface="Arial"/>
              </a:rPr>
              <a:t>Field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62000" y="3769757"/>
            <a:ext cx="7772400" cy="7831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 smtClean="0"/>
              <a:t>Executive selling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pimpinan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turut</a:t>
            </a:r>
            <a:r>
              <a:rPr lang="en-US" sz="2000" dirty="0" smtClean="0"/>
              <a:t> </a:t>
            </a:r>
            <a:r>
              <a:rPr lang="en-US" sz="2000" dirty="0" err="1" smtClean="0"/>
              <a:t>berperan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tenaga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penjualan</a:t>
            </a:r>
            <a:r>
              <a:rPr lang="en-US" sz="2000" dirty="0" smtClean="0"/>
              <a:t>.</a:t>
            </a:r>
            <a:endParaRPr lang="id-ID" sz="2000" dirty="0"/>
          </a:p>
        </p:txBody>
      </p:sp>
      <p:sp>
        <p:nvSpPr>
          <p:cNvPr id="12" name="Rectangle 11"/>
          <p:cNvSpPr/>
          <p:nvPr/>
        </p:nvSpPr>
        <p:spPr>
          <a:xfrm>
            <a:off x="421728" y="329279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c) </a:t>
            </a:r>
            <a:r>
              <a:rPr lang="en-US" sz="2000" i="1" dirty="0" smtClean="0">
                <a:sym typeface="Arial"/>
              </a:rPr>
              <a:t>Executive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7771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Tugas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i="1" dirty="0" smtClean="0">
                <a:sym typeface="Arial"/>
              </a:rPr>
              <a:t>personal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-5256" y="1913005"/>
            <a:ext cx="3891455" cy="1579424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Untuk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personal selling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biasanya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menyiapkan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beberapa</a:t>
            </a:r>
            <a:r>
              <a:rPr lang="en-US" sz="2000" dirty="0" smtClean="0">
                <a:solidFill>
                  <a:srgbClr val="242021"/>
                </a:solidFill>
              </a:rPr>
              <a:t> unit </a:t>
            </a:r>
            <a:r>
              <a:rPr lang="en-US" sz="2000" dirty="0" err="1" smtClean="0">
                <a:solidFill>
                  <a:srgbClr val="242021"/>
                </a:solidFill>
              </a:rPr>
              <a:t>petugas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hal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ini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salesman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salesgirl</a:t>
            </a:r>
            <a:r>
              <a:rPr lang="en-US" sz="2000" dirty="0" smtClean="0">
                <a:solidFill>
                  <a:srgbClr val="242021"/>
                </a:solidFill>
              </a:rPr>
              <a:t>).</a:t>
            </a:r>
            <a:endParaRPr lang="id-ID" sz="2000" dirty="0"/>
          </a:p>
        </p:txBody>
      </p:sp>
      <p:sp>
        <p:nvSpPr>
          <p:cNvPr id="6" name="Rectangle 5"/>
          <p:cNvSpPr/>
          <p:nvPr/>
        </p:nvSpPr>
        <p:spPr>
          <a:xfrm>
            <a:off x="4114800" y="424714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Kegiatan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harus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oleh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petugas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i="1" dirty="0" smtClean="0">
                <a:sym typeface="Arial"/>
              </a:rPr>
              <a:t>personal selling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33113230"/>
              </p:ext>
            </p:extLst>
          </p:nvPr>
        </p:nvGraphicFramePr>
        <p:xfrm>
          <a:off x="4114800" y="1115410"/>
          <a:ext cx="4343400" cy="370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3709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Graphic spid="7" grpId="0">
        <p:bldAsOne/>
      </p:bldGraphic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267070"/>
            <a:ext cx="4076701" cy="5877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269282"/>
            <a:ext cx="3579542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C.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Kepuasan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Pelanggan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96708" y="860495"/>
            <a:ext cx="2698892" cy="376748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-160564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667000" y="1051818"/>
            <a:ext cx="5943600" cy="3043931"/>
          </a:xfrm>
          <a:prstGeom prst="rect">
            <a:avLst/>
          </a:prstGeom>
        </p:spPr>
      </p:pic>
      <p:pic>
        <p:nvPicPr>
          <p:cNvPr id="7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1174597">
            <a:off x="7764298" y="438310"/>
            <a:ext cx="475518" cy="9307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24200" y="1433666"/>
            <a:ext cx="5105400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Kepuasan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pelanggan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adalah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perasaan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lega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senang</a:t>
            </a:r>
            <a:r>
              <a:rPr lang="en-US" sz="2000" dirty="0" smtClean="0">
                <a:ea typeface="Microsoft JhengHei" pitchFamily="34" charset="-120"/>
              </a:rPr>
              <a:t> yang </a:t>
            </a:r>
            <a:r>
              <a:rPr lang="en-US" sz="2000" dirty="0" err="1" smtClean="0">
                <a:ea typeface="Microsoft JhengHei" pitchFamily="34" charset="-120"/>
              </a:rPr>
              <a:t>dialami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seseorang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karena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kinerja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atau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layanan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tertentu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sesuai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kebutuhan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harapannya</a:t>
            </a:r>
            <a:r>
              <a:rPr lang="en-US" sz="2000" dirty="0" smtClean="0">
                <a:ea typeface="Microsoft JhengHei" pitchFamily="34" charset="-120"/>
              </a:rPr>
              <a:t>. </a:t>
            </a:r>
            <a:r>
              <a:rPr lang="en-US" sz="2000" dirty="0" err="1" smtClean="0">
                <a:ea typeface="Microsoft JhengHei" pitchFamily="34" charset="-120"/>
              </a:rPr>
              <a:t>Pelanggan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merasa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puas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jika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kinerja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sesuai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harapan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sebaliknya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mereka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kecewa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jika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kinerja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tidak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sesuai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harapan</a:t>
            </a:r>
            <a:r>
              <a:rPr lang="en-US" sz="2000" dirty="0" smtClean="0">
                <a:ea typeface="Microsoft JhengHei" pitchFamily="34" charset="-120"/>
              </a:rPr>
              <a:t>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3106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480738" y="3812172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810000" y="3997464"/>
            <a:ext cx="5105400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Kepuasan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berpengaruh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terhadap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loyalitas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26022"/>
            <a:ext cx="5229225" cy="3486150"/>
          </a:xfrm>
          <a:prstGeom prst="snipRound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-5255" y="590550"/>
            <a:ext cx="3358056" cy="3048655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Menjaga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kepuasan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 </a:t>
            </a:r>
            <a:r>
              <a:rPr lang="en-US" sz="2000" dirty="0" err="1" smtClean="0">
                <a:solidFill>
                  <a:srgbClr val="242021"/>
                </a:solidFill>
              </a:rPr>
              <a:t>merupakan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hal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sangat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penting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dunia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bisnis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Kepuasan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memberikan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dampak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sangat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besar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baik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secara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langsung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maupun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tidak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langsung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34814370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91400" y="3460750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5562600" y="3695814"/>
            <a:ext cx="2895600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Penampilan</a:t>
            </a:r>
            <a:r>
              <a:rPr lang="en-US" sz="2000" dirty="0" smtClean="0">
                <a:cs typeface="Arial" pitchFamily="34" charset="0"/>
              </a:rPr>
              <a:t> prima </a:t>
            </a:r>
            <a:r>
              <a:rPr lang="en-US" sz="2000" dirty="0" err="1" smtClean="0">
                <a:cs typeface="Arial" pitchFamily="34" charset="0"/>
              </a:rPr>
              <a:t>karyawan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perempuan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" y="3821"/>
            <a:ext cx="297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Karyawan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perempuan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0" y="590550"/>
            <a:ext cx="4800600" cy="38478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ym typeface="Arial"/>
              </a:rPr>
              <a:t>Hal-</a:t>
            </a:r>
            <a:r>
              <a:rPr lang="en-US" sz="2000" dirty="0" err="1">
                <a:sym typeface="Arial"/>
              </a:rPr>
              <a:t>hal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perlu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diperhatikan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karyawan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perempuan</a:t>
            </a:r>
            <a:endParaRPr lang="en-US" sz="2000" dirty="0">
              <a:sym typeface="Arial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Rambut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dipotong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rapi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;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jika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berambut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panjang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,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sebaiknya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diikat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/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disanggul</a:t>
            </a:r>
            <a:endParaRPr lang="en-US" sz="2000" dirty="0" smtClean="0">
              <a:cs typeface="Calibri" panose="020F0502020204030204" pitchFamily="34" charset="0"/>
              <a:sym typeface="Arial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Tidak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berlebihan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dalam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menggunakan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perhiasan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Menggunakan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parfum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sewajarnya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Badan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selalu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tampak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bersih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terhindar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dari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bau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kurang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sedap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Memakai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pakaian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/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seragam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yang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bersih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dan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 </a:t>
            </a:r>
            <a:r>
              <a:rPr lang="en-US" sz="2000" dirty="0" err="1" smtClean="0">
                <a:cs typeface="Calibri" panose="020F0502020204030204" pitchFamily="34" charset="0"/>
                <a:sym typeface="Arial"/>
              </a:rPr>
              <a:t>rapi</a:t>
            </a:r>
            <a:r>
              <a:rPr lang="en-US" sz="2000" dirty="0" smtClean="0">
                <a:cs typeface="Calibri" panose="020F0502020204030204" pitchFamily="34" charset="0"/>
                <a:sym typeface="Arial"/>
              </a:rPr>
              <a:t>.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819150"/>
            <a:ext cx="3864221" cy="257589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4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Manfaat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diperoleh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memperhatikan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kepuasan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pelanggan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512499851"/>
              </p:ext>
            </p:extLst>
          </p:nvPr>
        </p:nvGraphicFramePr>
        <p:xfrm>
          <a:off x="609600" y="438150"/>
          <a:ext cx="7848600" cy="4366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06181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Faktor-Faktor</a:t>
            </a:r>
            <a:r>
              <a:rPr lang="en-US" sz="2000" b="1" dirty="0" smtClean="0">
                <a:sym typeface="Arial"/>
              </a:rPr>
              <a:t> yang </a:t>
            </a:r>
            <a:r>
              <a:rPr lang="en-US" sz="2000" b="1" dirty="0" err="1" smtClean="0">
                <a:sym typeface="Arial"/>
              </a:rPr>
              <a:t>Memengaruhi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Kepuasan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Pelanggan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22611536"/>
              </p:ext>
            </p:extLst>
          </p:nvPr>
        </p:nvGraphicFramePr>
        <p:xfrm>
          <a:off x="381000" y="133350"/>
          <a:ext cx="82296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646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646" y="494557"/>
            <a:ext cx="5686425" cy="3790950"/>
          </a:xfrm>
          <a:prstGeom prst="round2Same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69784" y="4306729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0" y="1324511"/>
            <a:ext cx="2895600" cy="231403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>
                <a:cs typeface="Arial" pitchFamily="34" charset="0"/>
              </a:rPr>
              <a:t>Penyajian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produk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makanan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dengan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tampilan</a:t>
            </a:r>
            <a:r>
              <a:rPr lang="en-US" sz="2000" dirty="0">
                <a:cs typeface="Arial" pitchFamily="34" charset="0"/>
              </a:rPr>
              <a:t> yang </a:t>
            </a:r>
            <a:r>
              <a:rPr lang="en-US" sz="2000" dirty="0" err="1">
                <a:cs typeface="Arial" pitchFamily="34" charset="0"/>
              </a:rPr>
              <a:t>unik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dan</a:t>
            </a:r>
            <a:r>
              <a:rPr lang="en-US" sz="2000" dirty="0">
                <a:cs typeface="Arial" pitchFamily="34" charset="0"/>
              </a:rPr>
              <a:t> rasa yang </a:t>
            </a:r>
            <a:r>
              <a:rPr lang="en-US" sz="2000" dirty="0" err="1">
                <a:cs typeface="Arial" pitchFamily="34" charset="0"/>
              </a:rPr>
              <a:t>lezat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dapat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membentuk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pengalaman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pelanggan</a:t>
            </a:r>
            <a:r>
              <a:rPr lang="en-US" sz="2000" dirty="0">
                <a:cs typeface="Arial" pitchFamily="34" charset="0"/>
              </a:rPr>
              <a:t> yang </a:t>
            </a:r>
            <a:r>
              <a:rPr lang="en-US" sz="2000" dirty="0" err="1">
                <a:cs typeface="Arial" pitchFamily="34" charset="0"/>
              </a:rPr>
              <a:t>positif</a:t>
            </a:r>
            <a:r>
              <a:rPr lang="en-US" sz="2000" dirty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47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Faktor-faktor</a:t>
            </a:r>
            <a:r>
              <a:rPr lang="en-US" sz="2000" b="1" dirty="0" smtClean="0">
                <a:sym typeface="Arial"/>
              </a:rPr>
              <a:t> yang </a:t>
            </a:r>
            <a:r>
              <a:rPr lang="en-US" sz="2000" b="1" dirty="0" err="1" smtClean="0">
                <a:sym typeface="Arial"/>
              </a:rPr>
              <a:t>memengaruhi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penyampaian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keluhan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pelanggan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1728112"/>
              </p:ext>
            </p:extLst>
          </p:nvPr>
        </p:nvGraphicFramePr>
        <p:xfrm>
          <a:off x="990600" y="558861"/>
          <a:ext cx="8001000" cy="4146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8534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Cara </a:t>
            </a:r>
            <a:r>
              <a:rPr lang="en-US" sz="2000" b="1" dirty="0" err="1" smtClean="0">
                <a:sym typeface="Arial"/>
              </a:rPr>
              <a:t>menangani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keluhan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pelanggan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388445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30461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914" y="1352550"/>
            <a:ext cx="5170162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>
                <a:cs typeface="Arial" pitchFamily="34" charset="0"/>
              </a:rPr>
              <a:t>Jika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pelanggan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menyampaikan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keluhan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secara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langsung</a:t>
            </a:r>
            <a:r>
              <a:rPr lang="en-US" sz="2000" dirty="0">
                <a:cs typeface="Arial" pitchFamily="34" charset="0"/>
              </a:rPr>
              <a:t>, </a:t>
            </a:r>
            <a:r>
              <a:rPr lang="en-US" sz="2000" dirty="0" err="1">
                <a:cs typeface="Arial" pitchFamily="34" charset="0"/>
              </a:rPr>
              <a:t>sebaiknya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perusahaan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menganggap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hal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tersebut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sebagai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koreksi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untuk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kebaikan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harus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ditanggapi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secara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serius</a:t>
            </a:r>
            <a:r>
              <a:rPr lang="en-US" sz="2000" dirty="0" smtClean="0">
                <a:cs typeface="Arial" pitchFamily="34" charset="0"/>
              </a:rPr>
              <a:t>. Hal </a:t>
            </a:r>
            <a:r>
              <a:rPr lang="en-US" sz="2000" dirty="0" err="1" smtClean="0">
                <a:cs typeface="Arial" pitchFamily="34" charset="0"/>
              </a:rPr>
              <a:t>terpenting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bagi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adalah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pihak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harus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menunjukkan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perhatian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penyesalan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terhadap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kekecewaan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dialami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pelanggan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serta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berusaha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memperbaikinya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797897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234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63534831"/>
              </p:ext>
            </p:extLst>
          </p:nvPr>
        </p:nvGraphicFramePr>
        <p:xfrm>
          <a:off x="152400" y="133350"/>
          <a:ext cx="88392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3356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3. </a:t>
            </a:r>
            <a:r>
              <a:rPr lang="en-US" sz="2000" b="1" dirty="0" err="1" smtClean="0">
                <a:sym typeface="Arial"/>
              </a:rPr>
              <a:t>Mengukur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Kecepatan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Kepuasan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Pelanggan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90" y="1811564"/>
            <a:ext cx="5931923" cy="17507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4989" y="1962150"/>
            <a:ext cx="521508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Pemantauan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pengukuran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kepuasan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 </a:t>
            </a:r>
            <a:r>
              <a:rPr lang="en-US" sz="2000" dirty="0" err="1" smtClean="0">
                <a:solidFill>
                  <a:srgbClr val="242021"/>
                </a:solidFill>
              </a:rPr>
              <a:t>sangat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penting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guna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mengetahui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seberapa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puas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terhadap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diberikan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oleh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10810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145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93604141"/>
              </p:ext>
            </p:extLst>
          </p:nvPr>
        </p:nvGraphicFramePr>
        <p:xfrm>
          <a:off x="609600" y="438150"/>
          <a:ext cx="8001000" cy="4146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1892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736" y="0"/>
            <a:ext cx="6801126" cy="4152900"/>
          </a:xfrm>
          <a:prstGeom prst="teardrop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485398" y="3790950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0" y="1047750"/>
            <a:ext cx="2133600" cy="231403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cs typeface="Arial" pitchFamily="34" charset="0"/>
              </a:rPr>
              <a:t>Sediakan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sistem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keluhan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saran agar </a:t>
            </a:r>
            <a:r>
              <a:rPr lang="en-US" sz="2000" dirty="0" err="1" smtClean="0">
                <a:cs typeface="Arial" pitchFamily="34" charset="0"/>
              </a:rPr>
              <a:t>konsumen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dapat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mudah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menyampaikan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keluhannya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58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4. </a:t>
            </a:r>
            <a:r>
              <a:rPr lang="en-US" sz="2000" b="1" dirty="0" err="1" smtClean="0">
                <a:sym typeface="Arial"/>
              </a:rPr>
              <a:t>Keberatan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Pelanggan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-482985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t="39357"/>
          <a:stretch>
            <a:fillRect/>
          </a:stretch>
        </p:blipFill>
        <p:spPr>
          <a:xfrm flipH="1">
            <a:off x="3097632" y="855243"/>
            <a:ext cx="5931923" cy="2326107"/>
          </a:xfrm>
          <a:prstGeom prst="rect">
            <a:avLst/>
          </a:prstGeom>
        </p:spPr>
      </p:pic>
      <p:pic>
        <p:nvPicPr>
          <p:cNvPr id="5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74597">
            <a:off x="8418490" y="303325"/>
            <a:ext cx="475518" cy="9307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56929" y="1033837"/>
            <a:ext cx="521508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Keberatan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hal-hal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membuat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merasa</a:t>
            </a:r>
            <a:r>
              <a:rPr lang="en-US" sz="2000" dirty="0" smtClean="0"/>
              <a:t> </a:t>
            </a:r>
            <a:r>
              <a:rPr lang="en-US" sz="2000" dirty="0" err="1" smtClean="0"/>
              <a:t>berat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enggan</a:t>
            </a:r>
            <a:r>
              <a:rPr lang="en-US" sz="2000" dirty="0" smtClean="0"/>
              <a:t> </a:t>
            </a:r>
            <a:r>
              <a:rPr lang="en-US" sz="2000" dirty="0" err="1" smtClean="0"/>
              <a:t>membeli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. </a:t>
            </a:r>
            <a:r>
              <a:rPr lang="en-US" sz="2000" dirty="0" err="1" smtClean="0"/>
              <a:t>Namun</a:t>
            </a:r>
            <a:r>
              <a:rPr lang="en-US" sz="2000" dirty="0" smtClean="0"/>
              <a:t>,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semua</a:t>
            </a:r>
            <a:r>
              <a:rPr lang="en-US" sz="2000" dirty="0" smtClean="0"/>
              <a:t> </a:t>
            </a:r>
            <a:r>
              <a:rPr lang="en-US" sz="2000" dirty="0" err="1" smtClean="0"/>
              <a:t>keberatan</a:t>
            </a:r>
            <a:r>
              <a:rPr lang="en-US" sz="2000" dirty="0" smtClean="0"/>
              <a:t>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identik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keengganan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membeli</a:t>
            </a:r>
            <a:r>
              <a:rPr lang="en-US" sz="2000" dirty="0" smtClean="0"/>
              <a:t>.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saja</a:t>
            </a:r>
            <a:r>
              <a:rPr lang="en-US" sz="2000" dirty="0" smtClean="0"/>
              <a:t> </a:t>
            </a:r>
            <a:r>
              <a:rPr lang="en-US" sz="2000" dirty="0" err="1" smtClean="0"/>
              <a:t>saat</a:t>
            </a:r>
            <a:r>
              <a:rPr lang="en-US" sz="2000" dirty="0" smtClean="0"/>
              <a:t> </a:t>
            </a:r>
            <a:r>
              <a:rPr lang="en-US" sz="2000" dirty="0" err="1" smtClean="0"/>
              <a:t>itu</a:t>
            </a:r>
            <a:r>
              <a:rPr lang="en-US" sz="2000" dirty="0" smtClean="0"/>
              <a:t>, </a:t>
            </a:r>
            <a:r>
              <a:rPr lang="en-US" sz="2000" dirty="0" err="1" smtClean="0"/>
              <a:t>pelanggan</a:t>
            </a:r>
            <a:r>
              <a:rPr lang="en-US" sz="2000" dirty="0" smtClean="0"/>
              <a:t> </a:t>
            </a:r>
            <a:r>
              <a:rPr lang="en-US" sz="2000" dirty="0" err="1" smtClean="0"/>
              <a:t>belum</a:t>
            </a:r>
            <a:r>
              <a:rPr lang="en-US" sz="2000" dirty="0" smtClean="0"/>
              <a:t> </a:t>
            </a:r>
            <a:r>
              <a:rPr lang="en-US" sz="2000" dirty="0" err="1" smtClean="0"/>
              <a:t>siap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membeli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14690" y="971550"/>
            <a:ext cx="3063782" cy="37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806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1852655"/>
              </p:ext>
            </p:extLst>
          </p:nvPr>
        </p:nvGraphicFramePr>
        <p:xfrm>
          <a:off x="381000" y="234950"/>
          <a:ext cx="8229600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01194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541082695"/>
              </p:ext>
            </p:extLst>
          </p:nvPr>
        </p:nvGraphicFramePr>
        <p:xfrm>
          <a:off x="304800" y="666750"/>
          <a:ext cx="83058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7230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5. </a:t>
            </a:r>
            <a:r>
              <a:rPr lang="en-US" sz="2000" b="1" dirty="0" err="1" smtClean="0">
                <a:sym typeface="Arial"/>
              </a:rPr>
              <a:t>Pelayanan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Purnajual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20508" y="647754"/>
            <a:ext cx="2851292" cy="39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BC04CDC-63A2-9E89-0ABE-7B4F466E9656}"/>
              </a:ext>
            </a:extLst>
          </p:cNvPr>
          <p:cNvSpPr/>
          <p:nvPr/>
        </p:nvSpPr>
        <p:spPr>
          <a:xfrm rot="16200000">
            <a:off x="-160564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965166" y="890434"/>
            <a:ext cx="5715000" cy="2671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97930" y="1123950"/>
            <a:ext cx="4984070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Pelayanan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purnajual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adalah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pelayanan</a:t>
            </a:r>
            <a:r>
              <a:rPr lang="en-US" sz="2000" dirty="0" smtClean="0">
                <a:ea typeface="Microsoft JhengHei" pitchFamily="34" charset="-120"/>
              </a:rPr>
              <a:t> yang </a:t>
            </a:r>
            <a:r>
              <a:rPr lang="en-US" sz="2000" dirty="0" err="1" smtClean="0">
                <a:ea typeface="Microsoft JhengHei" pitchFamily="34" charset="-120"/>
              </a:rPr>
              <a:t>diberikan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oleh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penjual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kepada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pembeli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setelah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terjadi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transaksi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jual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beli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sudah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berada</a:t>
            </a:r>
            <a:r>
              <a:rPr lang="en-US" sz="2000" dirty="0" smtClean="0">
                <a:ea typeface="Microsoft JhengHei" pitchFamily="34" charset="-120"/>
              </a:rPr>
              <a:t> di </a:t>
            </a:r>
            <a:r>
              <a:rPr lang="en-US" sz="2000" dirty="0" err="1" smtClean="0">
                <a:ea typeface="Microsoft JhengHei" pitchFamily="34" charset="-120"/>
              </a:rPr>
              <a:t>tangan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pembeli</a:t>
            </a:r>
            <a:r>
              <a:rPr lang="en-US" sz="2000" dirty="0" smtClean="0">
                <a:ea typeface="Microsoft JhengHei" pitchFamily="34" charset="-120"/>
              </a:rPr>
              <a:t>. </a:t>
            </a:r>
            <a:r>
              <a:rPr lang="en-US" sz="2000" dirty="0" err="1" smtClean="0">
                <a:ea typeface="Microsoft JhengHei" pitchFamily="34" charset="-120"/>
              </a:rPr>
              <a:t>Pelayanan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purnajual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dilakukan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untuk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memberikan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kepuasan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kepada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pelanggan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menjaga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hubungan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baik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menciptakan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loyalitas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pelanggan</a:t>
            </a:r>
            <a:r>
              <a:rPr lang="en-US" sz="2000" dirty="0" smtClean="0">
                <a:ea typeface="Microsoft JhengHei" pitchFamily="34" charset="-120"/>
              </a:rPr>
              <a:t>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 rot="1174597">
            <a:off x="8144241" y="182389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84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35265936"/>
              </p:ext>
            </p:extLst>
          </p:nvPr>
        </p:nvGraphicFramePr>
        <p:xfrm>
          <a:off x="457200" y="-247650"/>
          <a:ext cx="8305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42636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361" y="361950"/>
            <a:ext cx="5926785" cy="3943350"/>
          </a:xfrm>
          <a:prstGeom prst="round2Diag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274119" y="4324350"/>
            <a:ext cx="126028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smtClean="0">
                <a:cs typeface="Arial" pitchFamily="34" charset="0"/>
              </a:rPr>
              <a:t>freepik.com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0" y="971550"/>
            <a:ext cx="2590800" cy="302394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Arial" pitchFamily="34" charset="0"/>
              </a:rPr>
              <a:t>Salah </a:t>
            </a:r>
            <a:r>
              <a:rPr lang="en-US" sz="2000" dirty="0" err="1" smtClean="0">
                <a:cs typeface="Arial" pitchFamily="34" charset="0"/>
              </a:rPr>
              <a:t>satu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bentuk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layanan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purnajual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dapat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diberikan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adalah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jasa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perbaikan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pemeliharaan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produk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dalam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jangka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waktu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tertentu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2787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358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Menjaga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kesehatan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tubuh</a:t>
            </a:r>
            <a:r>
              <a:rPr lang="en-US" sz="2000" b="1" dirty="0" smtClean="0">
                <a:sym typeface="Arial"/>
              </a:rPr>
              <a:t>  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90806" y="4382929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27" y="462898"/>
            <a:ext cx="5814639" cy="3882588"/>
          </a:xfrm>
          <a:prstGeom prst="snip2Same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28600" y="2038350"/>
            <a:ext cx="2514600" cy="163121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Rutin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berolahaga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menyehatkan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tubuh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menyegarkan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wajah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memudahkan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konsentrasi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297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7953</TotalTime>
  <Words>3505</Words>
  <Application>Microsoft Office PowerPoint</Application>
  <PresentationFormat>On-screen Show (16:9)</PresentationFormat>
  <Paragraphs>378</Paragraphs>
  <Slides>83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83</vt:i4>
      </vt:variant>
    </vt:vector>
  </HeadingPairs>
  <TitlesOfParts>
    <vt:vector size="85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Puspa Rini</cp:lastModifiedBy>
  <cp:revision>242</cp:revision>
  <dcterms:created xsi:type="dcterms:W3CDTF">2022-01-17T01:37:52Z</dcterms:created>
  <dcterms:modified xsi:type="dcterms:W3CDTF">2023-03-30T08:08:22Z</dcterms:modified>
</cp:coreProperties>
</file>