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4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3"/>
  </p:notesMasterIdLst>
  <p:sldIdLst>
    <p:sldId id="318" r:id="rId3"/>
    <p:sldId id="262" r:id="rId4"/>
    <p:sldId id="263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6" r:id="rId20"/>
    <p:sldId id="333" r:id="rId21"/>
    <p:sldId id="334" r:id="rId22"/>
    <p:sldId id="335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60" r:id="rId44"/>
    <p:sldId id="357" r:id="rId45"/>
    <p:sldId id="358" r:id="rId46"/>
    <p:sldId id="359" r:id="rId47"/>
    <p:sldId id="361" r:id="rId48"/>
    <p:sldId id="362" r:id="rId49"/>
    <p:sldId id="363" r:id="rId50"/>
    <p:sldId id="364" r:id="rId51"/>
    <p:sldId id="365" r:id="rId52"/>
    <p:sldId id="366" r:id="rId53"/>
    <p:sldId id="367" r:id="rId54"/>
    <p:sldId id="368" r:id="rId55"/>
    <p:sldId id="369" r:id="rId56"/>
    <p:sldId id="370" r:id="rId57"/>
    <p:sldId id="371" r:id="rId58"/>
    <p:sldId id="372" r:id="rId59"/>
    <p:sldId id="373" r:id="rId60"/>
    <p:sldId id="374" r:id="rId61"/>
    <p:sldId id="375" r:id="rId62"/>
    <p:sldId id="376" r:id="rId63"/>
    <p:sldId id="382" r:id="rId64"/>
    <p:sldId id="377" r:id="rId65"/>
    <p:sldId id="378" r:id="rId66"/>
    <p:sldId id="379" r:id="rId67"/>
    <p:sldId id="380" r:id="rId68"/>
    <p:sldId id="381" r:id="rId69"/>
    <p:sldId id="383" r:id="rId70"/>
    <p:sldId id="384" r:id="rId71"/>
    <p:sldId id="385" r:id="rId7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2132"/>
    <a:srgbClr val="A38295"/>
    <a:srgbClr val="6C485E"/>
    <a:srgbClr val="815671"/>
    <a:srgbClr val="EE1B2C"/>
    <a:srgbClr val="3366A6"/>
    <a:srgbClr val="5D8079"/>
    <a:srgbClr val="595959"/>
    <a:srgbClr val="BFD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25" autoAdjust="0"/>
  </p:normalViewPr>
  <p:slideViewPr>
    <p:cSldViewPr>
      <p:cViewPr>
        <p:scale>
          <a:sx n="93" d="100"/>
          <a:sy n="93" d="100"/>
        </p:scale>
        <p:origin x="714" y="3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651DD-A274-4F67-BEDE-5FB30451038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43B9432-B3DE-4C99-8350-A384221DBE00}">
      <dgm:prSet phldrT="[Text]" custT="1"/>
      <dgm:spPr/>
      <dgm:t>
        <a:bodyPr/>
        <a:lstStyle/>
        <a:p>
          <a:r>
            <a:rPr lang="en-US" sz="2000" dirty="0" err="1" smtClean="0"/>
            <a:t>Empat</a:t>
          </a:r>
          <a:r>
            <a:rPr lang="en-US" sz="2000" dirty="0" smtClean="0"/>
            <a:t> </a:t>
          </a:r>
          <a:r>
            <a:rPr lang="en-US" sz="2000" dirty="0" err="1" smtClean="0"/>
            <a:t>Unsur</a:t>
          </a:r>
          <a:r>
            <a:rPr lang="en-US" sz="2000" dirty="0" smtClean="0"/>
            <a:t> </a:t>
          </a:r>
          <a:r>
            <a:rPr lang="en-US" sz="2000" dirty="0" err="1" smtClean="0"/>
            <a:t>Pembentuk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endParaRPr lang="en-US" sz="2000" dirty="0"/>
        </a:p>
      </dgm:t>
    </dgm:pt>
    <dgm:pt modelId="{6C433FE1-17F1-4E96-BF83-6F7A1361E259}" type="parTrans" cxnId="{CD2BF6BB-8C22-49DE-88F2-B2B16439DD08}">
      <dgm:prSet/>
      <dgm:spPr/>
      <dgm:t>
        <a:bodyPr/>
        <a:lstStyle/>
        <a:p>
          <a:endParaRPr lang="en-US" sz="2000"/>
        </a:p>
      </dgm:t>
    </dgm:pt>
    <dgm:pt modelId="{9FE4686A-5DAA-40E1-B3D3-BCD2DFDBEE42}" type="sibTrans" cxnId="{CD2BF6BB-8C22-49DE-88F2-B2B16439DD08}">
      <dgm:prSet/>
      <dgm:spPr/>
      <dgm:t>
        <a:bodyPr/>
        <a:lstStyle/>
        <a:p>
          <a:endParaRPr lang="en-US" sz="2000"/>
        </a:p>
      </dgm:t>
    </dgm:pt>
    <dgm:pt modelId="{2D3EF80A-A940-42D6-93C2-D854D958632C}">
      <dgm:prSet phldrT="[Text]" custT="1"/>
      <dgm:spPr/>
      <dgm:t>
        <a:bodyPr/>
        <a:lstStyle/>
        <a:p>
          <a:r>
            <a:rPr lang="en-US" sz="2000" dirty="0" smtClean="0"/>
            <a:t>Penjual </a:t>
          </a:r>
          <a:endParaRPr lang="en-US" sz="2000" dirty="0"/>
        </a:p>
      </dgm:t>
    </dgm:pt>
    <dgm:pt modelId="{9B3E33B9-3381-4360-B45C-81B2A30C8F06}" type="parTrans" cxnId="{D37FD44F-249C-4506-B6C5-C922E1DF18AB}">
      <dgm:prSet/>
      <dgm:spPr/>
      <dgm:t>
        <a:bodyPr/>
        <a:lstStyle/>
        <a:p>
          <a:endParaRPr lang="en-US" sz="2000"/>
        </a:p>
      </dgm:t>
    </dgm:pt>
    <dgm:pt modelId="{1F2CDAB7-1609-471A-8173-DEF3FA64991E}" type="sibTrans" cxnId="{D37FD44F-249C-4506-B6C5-C922E1DF18AB}">
      <dgm:prSet/>
      <dgm:spPr/>
      <dgm:t>
        <a:bodyPr/>
        <a:lstStyle/>
        <a:p>
          <a:endParaRPr lang="en-US" sz="2000"/>
        </a:p>
      </dgm:t>
    </dgm:pt>
    <dgm:pt modelId="{FB620ED2-76BD-4033-A326-B2EB46D10C3B}">
      <dgm:prSet phldrT="[Text]" custT="1"/>
      <dgm:spPr/>
      <dgm:t>
        <a:bodyPr/>
        <a:lstStyle/>
        <a:p>
          <a:r>
            <a:rPr lang="en-US" sz="2000" dirty="0" err="1" smtClean="0"/>
            <a:t>Pembeli</a:t>
          </a:r>
          <a:r>
            <a:rPr lang="en-US" sz="2000" dirty="0" smtClean="0"/>
            <a:t> </a:t>
          </a:r>
          <a:endParaRPr lang="en-US" sz="2000" dirty="0"/>
        </a:p>
      </dgm:t>
    </dgm:pt>
    <dgm:pt modelId="{38977ABA-83A0-4C98-9CC0-1FAA99DD1F1E}" type="parTrans" cxnId="{E67AFB54-B89A-4B08-BE6B-953FDA8FF76A}">
      <dgm:prSet/>
      <dgm:spPr/>
      <dgm:t>
        <a:bodyPr/>
        <a:lstStyle/>
        <a:p>
          <a:endParaRPr lang="en-US" sz="2000"/>
        </a:p>
      </dgm:t>
    </dgm:pt>
    <dgm:pt modelId="{CE091BF0-DA03-4C63-A351-969F0752BDEE}" type="sibTrans" cxnId="{E67AFB54-B89A-4B08-BE6B-953FDA8FF76A}">
      <dgm:prSet/>
      <dgm:spPr/>
      <dgm:t>
        <a:bodyPr/>
        <a:lstStyle/>
        <a:p>
          <a:endParaRPr lang="en-US" sz="2000"/>
        </a:p>
      </dgm:t>
    </dgm:pt>
    <dgm:pt modelId="{5B418052-4621-462F-9AFE-B58CEB705A7B}">
      <dgm:prSet phldrT="[Text]" custT="1"/>
      <dgm:spPr/>
      <dgm:t>
        <a:bodyPr/>
        <a:lstStyle/>
        <a:p>
          <a:r>
            <a:rPr lang="en-US" sz="2000" dirty="0" err="1" smtClean="0"/>
            <a:t>Produk</a:t>
          </a:r>
          <a:r>
            <a:rPr lang="en-US" sz="2000" dirty="0" smtClean="0"/>
            <a:t> </a:t>
          </a:r>
          <a:endParaRPr lang="en-US" sz="2000" dirty="0"/>
        </a:p>
      </dgm:t>
    </dgm:pt>
    <dgm:pt modelId="{2C4DDD2C-7E24-4B37-A180-44AE42F2CBD6}" type="parTrans" cxnId="{38F85C54-EF1A-46B6-A8EA-863FEA140E89}">
      <dgm:prSet/>
      <dgm:spPr/>
      <dgm:t>
        <a:bodyPr/>
        <a:lstStyle/>
        <a:p>
          <a:endParaRPr lang="en-US" sz="2000"/>
        </a:p>
      </dgm:t>
    </dgm:pt>
    <dgm:pt modelId="{916CEDD2-4677-4463-B14D-A943EB480504}" type="sibTrans" cxnId="{38F85C54-EF1A-46B6-A8EA-863FEA140E89}">
      <dgm:prSet/>
      <dgm:spPr/>
      <dgm:t>
        <a:bodyPr/>
        <a:lstStyle/>
        <a:p>
          <a:endParaRPr lang="en-US" sz="2000"/>
        </a:p>
      </dgm:t>
    </dgm:pt>
    <dgm:pt modelId="{5F4ED993-07D4-4E6D-A882-261E70419209}">
      <dgm:prSet phldrT="[Text]" custT="1"/>
      <dgm:spPr/>
      <dgm:t>
        <a:bodyPr/>
        <a:lstStyle/>
        <a:p>
          <a:r>
            <a:rPr lang="en-US" sz="2000" dirty="0" err="1" smtClean="0"/>
            <a:t>Transaksi</a:t>
          </a:r>
          <a:r>
            <a:rPr lang="en-US" sz="2000" dirty="0" smtClean="0"/>
            <a:t> </a:t>
          </a:r>
          <a:endParaRPr lang="en-US" sz="2000" dirty="0"/>
        </a:p>
      </dgm:t>
    </dgm:pt>
    <dgm:pt modelId="{16202AB3-8F1A-49F9-82B0-544A2860ECA4}" type="parTrans" cxnId="{A5046046-739D-46F4-B319-87A668800392}">
      <dgm:prSet/>
      <dgm:spPr/>
      <dgm:t>
        <a:bodyPr/>
        <a:lstStyle/>
        <a:p>
          <a:endParaRPr lang="en-US" sz="2000"/>
        </a:p>
      </dgm:t>
    </dgm:pt>
    <dgm:pt modelId="{E0B985B2-9A94-442B-8C21-74467C419E90}" type="sibTrans" cxnId="{A5046046-739D-46F4-B319-87A668800392}">
      <dgm:prSet/>
      <dgm:spPr/>
      <dgm:t>
        <a:bodyPr/>
        <a:lstStyle/>
        <a:p>
          <a:endParaRPr lang="en-US" sz="2000"/>
        </a:p>
      </dgm:t>
    </dgm:pt>
    <dgm:pt modelId="{291632CC-0330-425B-A463-0E11891F77C0}" type="pres">
      <dgm:prSet presAssocID="{6FD651DD-A274-4F67-BEDE-5FB3045103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688F91F-EB0B-45F5-BD83-A32A875703F6}" type="pres">
      <dgm:prSet presAssocID="{443B9432-B3DE-4C99-8350-A384221DBE00}" presName="hierRoot1" presStyleCnt="0"/>
      <dgm:spPr/>
    </dgm:pt>
    <dgm:pt modelId="{F291436F-C595-4052-BBB2-4F7D2BF322EF}" type="pres">
      <dgm:prSet presAssocID="{443B9432-B3DE-4C99-8350-A384221DBE00}" presName="composite" presStyleCnt="0"/>
      <dgm:spPr/>
    </dgm:pt>
    <dgm:pt modelId="{828AA9C8-9BB7-4D76-88B0-05E0D1C3EBE0}" type="pres">
      <dgm:prSet presAssocID="{443B9432-B3DE-4C99-8350-A384221DBE00}" presName="background" presStyleLbl="node0" presStyleIdx="0" presStyleCnt="1"/>
      <dgm:spPr/>
    </dgm:pt>
    <dgm:pt modelId="{DC09BC64-A888-40D5-A348-85A412AE3724}" type="pres">
      <dgm:prSet presAssocID="{443B9432-B3DE-4C99-8350-A384221DBE00}" presName="text" presStyleLbl="fgAcc0" presStyleIdx="0" presStyleCnt="1" custScaleX="1177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5CA551-8AE8-4237-9790-C9F5450917F0}" type="pres">
      <dgm:prSet presAssocID="{443B9432-B3DE-4C99-8350-A384221DBE00}" presName="hierChild2" presStyleCnt="0"/>
      <dgm:spPr/>
    </dgm:pt>
    <dgm:pt modelId="{545C99C0-2587-422E-89A6-19B0A7F48A38}" type="pres">
      <dgm:prSet presAssocID="{9B3E33B9-3381-4360-B45C-81B2A30C8F06}" presName="Name10" presStyleLbl="parChTrans1D2" presStyleIdx="0" presStyleCnt="4"/>
      <dgm:spPr/>
      <dgm:t>
        <a:bodyPr/>
        <a:lstStyle/>
        <a:p>
          <a:endParaRPr lang="en-US"/>
        </a:p>
      </dgm:t>
    </dgm:pt>
    <dgm:pt modelId="{AAED2297-3E69-407F-969C-797A344259D1}" type="pres">
      <dgm:prSet presAssocID="{2D3EF80A-A940-42D6-93C2-D854D958632C}" presName="hierRoot2" presStyleCnt="0"/>
      <dgm:spPr/>
    </dgm:pt>
    <dgm:pt modelId="{7B415198-13B3-4847-9EF7-7D9F33D078A8}" type="pres">
      <dgm:prSet presAssocID="{2D3EF80A-A940-42D6-93C2-D854D958632C}" presName="composite2" presStyleCnt="0"/>
      <dgm:spPr/>
    </dgm:pt>
    <dgm:pt modelId="{464C7F87-F230-4F16-85EB-275662A7777E}" type="pres">
      <dgm:prSet presAssocID="{2D3EF80A-A940-42D6-93C2-D854D958632C}" presName="background2" presStyleLbl="node2" presStyleIdx="0" presStyleCnt="4"/>
      <dgm:spPr/>
    </dgm:pt>
    <dgm:pt modelId="{06BE60D9-1F60-4C4A-97F6-BD1198B4D489}" type="pres">
      <dgm:prSet presAssocID="{2D3EF80A-A940-42D6-93C2-D854D958632C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9A1778-449B-4995-B8D7-C449702860B7}" type="pres">
      <dgm:prSet presAssocID="{2D3EF80A-A940-42D6-93C2-D854D958632C}" presName="hierChild3" presStyleCnt="0"/>
      <dgm:spPr/>
    </dgm:pt>
    <dgm:pt modelId="{53D77165-E369-44DE-B19E-E9AA8CDEB22A}" type="pres">
      <dgm:prSet presAssocID="{38977ABA-83A0-4C98-9CC0-1FAA99DD1F1E}" presName="Name10" presStyleLbl="parChTrans1D2" presStyleIdx="1" presStyleCnt="4"/>
      <dgm:spPr/>
      <dgm:t>
        <a:bodyPr/>
        <a:lstStyle/>
        <a:p>
          <a:endParaRPr lang="en-US"/>
        </a:p>
      </dgm:t>
    </dgm:pt>
    <dgm:pt modelId="{907E59FF-35AB-4C13-AED5-A2838D05C54D}" type="pres">
      <dgm:prSet presAssocID="{FB620ED2-76BD-4033-A326-B2EB46D10C3B}" presName="hierRoot2" presStyleCnt="0"/>
      <dgm:spPr/>
    </dgm:pt>
    <dgm:pt modelId="{4E1B9B2A-8884-4BBE-A822-23E18DBD5B49}" type="pres">
      <dgm:prSet presAssocID="{FB620ED2-76BD-4033-A326-B2EB46D10C3B}" presName="composite2" presStyleCnt="0"/>
      <dgm:spPr/>
    </dgm:pt>
    <dgm:pt modelId="{4AB3CAA2-C038-4EDF-8499-69ABD8A633F0}" type="pres">
      <dgm:prSet presAssocID="{FB620ED2-76BD-4033-A326-B2EB46D10C3B}" presName="background2" presStyleLbl="node2" presStyleIdx="1" presStyleCnt="4"/>
      <dgm:spPr/>
    </dgm:pt>
    <dgm:pt modelId="{D5520413-4227-435D-A640-1D1C45643BE7}" type="pres">
      <dgm:prSet presAssocID="{FB620ED2-76BD-4033-A326-B2EB46D10C3B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A0D9C3-17F1-4DF4-9C91-A868DAF898D3}" type="pres">
      <dgm:prSet presAssocID="{FB620ED2-76BD-4033-A326-B2EB46D10C3B}" presName="hierChild3" presStyleCnt="0"/>
      <dgm:spPr/>
    </dgm:pt>
    <dgm:pt modelId="{A4C1F03A-13FA-40CB-8E11-21245F94F541}" type="pres">
      <dgm:prSet presAssocID="{2C4DDD2C-7E24-4B37-A180-44AE42F2CBD6}" presName="Name10" presStyleLbl="parChTrans1D2" presStyleIdx="2" presStyleCnt="4"/>
      <dgm:spPr/>
      <dgm:t>
        <a:bodyPr/>
        <a:lstStyle/>
        <a:p>
          <a:endParaRPr lang="en-US"/>
        </a:p>
      </dgm:t>
    </dgm:pt>
    <dgm:pt modelId="{E17DF7D0-0E51-46D8-A1CE-6D08ADFD3D15}" type="pres">
      <dgm:prSet presAssocID="{5B418052-4621-462F-9AFE-B58CEB705A7B}" presName="hierRoot2" presStyleCnt="0"/>
      <dgm:spPr/>
    </dgm:pt>
    <dgm:pt modelId="{C6C053BC-85F4-4B79-855C-1072E0AB4B7C}" type="pres">
      <dgm:prSet presAssocID="{5B418052-4621-462F-9AFE-B58CEB705A7B}" presName="composite2" presStyleCnt="0"/>
      <dgm:spPr/>
    </dgm:pt>
    <dgm:pt modelId="{7113C0B5-2798-41EF-B25C-D04992643294}" type="pres">
      <dgm:prSet presAssocID="{5B418052-4621-462F-9AFE-B58CEB705A7B}" presName="background2" presStyleLbl="node2" presStyleIdx="2" presStyleCnt="4"/>
      <dgm:spPr/>
    </dgm:pt>
    <dgm:pt modelId="{A06FF0B7-6A15-4A78-9276-BBBB9A0AD938}" type="pres">
      <dgm:prSet presAssocID="{5B418052-4621-462F-9AFE-B58CEB705A7B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57D69D-B3A0-40FA-9317-A597C84F3548}" type="pres">
      <dgm:prSet presAssocID="{5B418052-4621-462F-9AFE-B58CEB705A7B}" presName="hierChild3" presStyleCnt="0"/>
      <dgm:spPr/>
    </dgm:pt>
    <dgm:pt modelId="{44C9E476-164C-412A-B262-9079C7A61B29}" type="pres">
      <dgm:prSet presAssocID="{16202AB3-8F1A-49F9-82B0-544A2860ECA4}" presName="Name10" presStyleLbl="parChTrans1D2" presStyleIdx="3" presStyleCnt="4"/>
      <dgm:spPr/>
      <dgm:t>
        <a:bodyPr/>
        <a:lstStyle/>
        <a:p>
          <a:endParaRPr lang="en-US"/>
        </a:p>
      </dgm:t>
    </dgm:pt>
    <dgm:pt modelId="{76838313-AAC6-4E76-AE47-FB319CF04E70}" type="pres">
      <dgm:prSet presAssocID="{5F4ED993-07D4-4E6D-A882-261E70419209}" presName="hierRoot2" presStyleCnt="0"/>
      <dgm:spPr/>
    </dgm:pt>
    <dgm:pt modelId="{4D55BF78-6EE0-43A1-9158-73BE221F3515}" type="pres">
      <dgm:prSet presAssocID="{5F4ED993-07D4-4E6D-A882-261E70419209}" presName="composite2" presStyleCnt="0"/>
      <dgm:spPr/>
    </dgm:pt>
    <dgm:pt modelId="{2F927A30-D112-42C0-A2DD-FA00F38B5FDD}" type="pres">
      <dgm:prSet presAssocID="{5F4ED993-07D4-4E6D-A882-261E70419209}" presName="background2" presStyleLbl="node2" presStyleIdx="3" presStyleCnt="4"/>
      <dgm:spPr/>
    </dgm:pt>
    <dgm:pt modelId="{1DFFB575-A86E-4AF3-88FE-A01DE92390E8}" type="pres">
      <dgm:prSet presAssocID="{5F4ED993-07D4-4E6D-A882-261E70419209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F7BB95-43C7-4659-8288-166D03BA1881}" type="pres">
      <dgm:prSet presAssocID="{5F4ED993-07D4-4E6D-A882-261E70419209}" presName="hierChild3" presStyleCnt="0"/>
      <dgm:spPr/>
    </dgm:pt>
  </dgm:ptLst>
  <dgm:cxnLst>
    <dgm:cxn modelId="{3940388F-0E38-4155-9E4D-789491A72B5E}" type="presOf" srcId="{16202AB3-8F1A-49F9-82B0-544A2860ECA4}" destId="{44C9E476-164C-412A-B262-9079C7A61B29}" srcOrd="0" destOrd="0" presId="urn:microsoft.com/office/officeart/2005/8/layout/hierarchy1"/>
    <dgm:cxn modelId="{58B70725-965C-4F37-A158-9FF4984BE85C}" type="presOf" srcId="{2C4DDD2C-7E24-4B37-A180-44AE42F2CBD6}" destId="{A4C1F03A-13FA-40CB-8E11-21245F94F541}" srcOrd="0" destOrd="0" presId="urn:microsoft.com/office/officeart/2005/8/layout/hierarchy1"/>
    <dgm:cxn modelId="{38F85C54-EF1A-46B6-A8EA-863FEA140E89}" srcId="{443B9432-B3DE-4C99-8350-A384221DBE00}" destId="{5B418052-4621-462F-9AFE-B58CEB705A7B}" srcOrd="2" destOrd="0" parTransId="{2C4DDD2C-7E24-4B37-A180-44AE42F2CBD6}" sibTransId="{916CEDD2-4677-4463-B14D-A943EB480504}"/>
    <dgm:cxn modelId="{F0F84E9C-5024-4717-BA17-0F386529741F}" type="presOf" srcId="{5F4ED993-07D4-4E6D-A882-261E70419209}" destId="{1DFFB575-A86E-4AF3-88FE-A01DE92390E8}" srcOrd="0" destOrd="0" presId="urn:microsoft.com/office/officeart/2005/8/layout/hierarchy1"/>
    <dgm:cxn modelId="{3F06283E-EA07-42A1-AD67-250617004C87}" type="presOf" srcId="{9B3E33B9-3381-4360-B45C-81B2A30C8F06}" destId="{545C99C0-2587-422E-89A6-19B0A7F48A38}" srcOrd="0" destOrd="0" presId="urn:microsoft.com/office/officeart/2005/8/layout/hierarchy1"/>
    <dgm:cxn modelId="{EE6D26BD-4CAA-4DE0-9D3E-9D8294F3992D}" type="presOf" srcId="{2D3EF80A-A940-42D6-93C2-D854D958632C}" destId="{06BE60D9-1F60-4C4A-97F6-BD1198B4D489}" srcOrd="0" destOrd="0" presId="urn:microsoft.com/office/officeart/2005/8/layout/hierarchy1"/>
    <dgm:cxn modelId="{A3A60419-1309-4252-A7A0-23D09688A311}" type="presOf" srcId="{443B9432-B3DE-4C99-8350-A384221DBE00}" destId="{DC09BC64-A888-40D5-A348-85A412AE3724}" srcOrd="0" destOrd="0" presId="urn:microsoft.com/office/officeart/2005/8/layout/hierarchy1"/>
    <dgm:cxn modelId="{D37FD44F-249C-4506-B6C5-C922E1DF18AB}" srcId="{443B9432-B3DE-4C99-8350-A384221DBE00}" destId="{2D3EF80A-A940-42D6-93C2-D854D958632C}" srcOrd="0" destOrd="0" parTransId="{9B3E33B9-3381-4360-B45C-81B2A30C8F06}" sibTransId="{1F2CDAB7-1609-471A-8173-DEF3FA64991E}"/>
    <dgm:cxn modelId="{FF54C462-3F63-4131-A1A0-86A03285D613}" type="presOf" srcId="{FB620ED2-76BD-4033-A326-B2EB46D10C3B}" destId="{D5520413-4227-435D-A640-1D1C45643BE7}" srcOrd="0" destOrd="0" presId="urn:microsoft.com/office/officeart/2005/8/layout/hierarchy1"/>
    <dgm:cxn modelId="{6D2CC04A-AABD-42B3-9402-313BB3A67DC9}" type="presOf" srcId="{6FD651DD-A274-4F67-BEDE-5FB30451038F}" destId="{291632CC-0330-425B-A463-0E11891F77C0}" srcOrd="0" destOrd="0" presId="urn:microsoft.com/office/officeart/2005/8/layout/hierarchy1"/>
    <dgm:cxn modelId="{C39EA552-2FFB-40C4-B7F4-8480F8D96F16}" type="presOf" srcId="{5B418052-4621-462F-9AFE-B58CEB705A7B}" destId="{A06FF0B7-6A15-4A78-9276-BBBB9A0AD938}" srcOrd="0" destOrd="0" presId="urn:microsoft.com/office/officeart/2005/8/layout/hierarchy1"/>
    <dgm:cxn modelId="{CD2BF6BB-8C22-49DE-88F2-B2B16439DD08}" srcId="{6FD651DD-A274-4F67-BEDE-5FB30451038F}" destId="{443B9432-B3DE-4C99-8350-A384221DBE00}" srcOrd="0" destOrd="0" parTransId="{6C433FE1-17F1-4E96-BF83-6F7A1361E259}" sibTransId="{9FE4686A-5DAA-40E1-B3D3-BCD2DFDBEE42}"/>
    <dgm:cxn modelId="{A5046046-739D-46F4-B319-87A668800392}" srcId="{443B9432-B3DE-4C99-8350-A384221DBE00}" destId="{5F4ED993-07D4-4E6D-A882-261E70419209}" srcOrd="3" destOrd="0" parTransId="{16202AB3-8F1A-49F9-82B0-544A2860ECA4}" sibTransId="{E0B985B2-9A94-442B-8C21-74467C419E90}"/>
    <dgm:cxn modelId="{E67AFB54-B89A-4B08-BE6B-953FDA8FF76A}" srcId="{443B9432-B3DE-4C99-8350-A384221DBE00}" destId="{FB620ED2-76BD-4033-A326-B2EB46D10C3B}" srcOrd="1" destOrd="0" parTransId="{38977ABA-83A0-4C98-9CC0-1FAA99DD1F1E}" sibTransId="{CE091BF0-DA03-4C63-A351-969F0752BDEE}"/>
    <dgm:cxn modelId="{58FA8081-F5CD-4056-BD59-C72572214C27}" type="presOf" srcId="{38977ABA-83A0-4C98-9CC0-1FAA99DD1F1E}" destId="{53D77165-E369-44DE-B19E-E9AA8CDEB22A}" srcOrd="0" destOrd="0" presId="urn:microsoft.com/office/officeart/2005/8/layout/hierarchy1"/>
    <dgm:cxn modelId="{1698E383-C45B-47E6-9546-01B6B6AA0E7E}" type="presParOf" srcId="{291632CC-0330-425B-A463-0E11891F77C0}" destId="{B688F91F-EB0B-45F5-BD83-A32A875703F6}" srcOrd="0" destOrd="0" presId="urn:microsoft.com/office/officeart/2005/8/layout/hierarchy1"/>
    <dgm:cxn modelId="{C218979B-7802-424E-A96F-02B19D5026A4}" type="presParOf" srcId="{B688F91F-EB0B-45F5-BD83-A32A875703F6}" destId="{F291436F-C595-4052-BBB2-4F7D2BF322EF}" srcOrd="0" destOrd="0" presId="urn:microsoft.com/office/officeart/2005/8/layout/hierarchy1"/>
    <dgm:cxn modelId="{091F5BBD-9C3B-4FA1-9475-6F00F377974F}" type="presParOf" srcId="{F291436F-C595-4052-BBB2-4F7D2BF322EF}" destId="{828AA9C8-9BB7-4D76-88B0-05E0D1C3EBE0}" srcOrd="0" destOrd="0" presId="urn:microsoft.com/office/officeart/2005/8/layout/hierarchy1"/>
    <dgm:cxn modelId="{07BC3128-7F60-4C5E-B832-364A22934CA6}" type="presParOf" srcId="{F291436F-C595-4052-BBB2-4F7D2BF322EF}" destId="{DC09BC64-A888-40D5-A348-85A412AE3724}" srcOrd="1" destOrd="0" presId="urn:microsoft.com/office/officeart/2005/8/layout/hierarchy1"/>
    <dgm:cxn modelId="{E2522F3F-8A52-417B-8C31-6F1F77ADF706}" type="presParOf" srcId="{B688F91F-EB0B-45F5-BD83-A32A875703F6}" destId="{C55CA551-8AE8-4237-9790-C9F5450917F0}" srcOrd="1" destOrd="0" presId="urn:microsoft.com/office/officeart/2005/8/layout/hierarchy1"/>
    <dgm:cxn modelId="{CDCEC8CE-26CB-4A15-A383-9639A6AD7F1B}" type="presParOf" srcId="{C55CA551-8AE8-4237-9790-C9F5450917F0}" destId="{545C99C0-2587-422E-89A6-19B0A7F48A38}" srcOrd="0" destOrd="0" presId="urn:microsoft.com/office/officeart/2005/8/layout/hierarchy1"/>
    <dgm:cxn modelId="{8913DBDD-8E3D-40D1-BF94-165471199F2F}" type="presParOf" srcId="{C55CA551-8AE8-4237-9790-C9F5450917F0}" destId="{AAED2297-3E69-407F-969C-797A344259D1}" srcOrd="1" destOrd="0" presId="urn:microsoft.com/office/officeart/2005/8/layout/hierarchy1"/>
    <dgm:cxn modelId="{B5443A22-83E6-4AAD-B3EA-EF61045BE6B0}" type="presParOf" srcId="{AAED2297-3E69-407F-969C-797A344259D1}" destId="{7B415198-13B3-4847-9EF7-7D9F33D078A8}" srcOrd="0" destOrd="0" presId="urn:microsoft.com/office/officeart/2005/8/layout/hierarchy1"/>
    <dgm:cxn modelId="{F9934FB1-2AF2-470E-801C-2598621B98F2}" type="presParOf" srcId="{7B415198-13B3-4847-9EF7-7D9F33D078A8}" destId="{464C7F87-F230-4F16-85EB-275662A7777E}" srcOrd="0" destOrd="0" presId="urn:microsoft.com/office/officeart/2005/8/layout/hierarchy1"/>
    <dgm:cxn modelId="{FF24711F-0B8D-4FBE-8631-033C4EDA9966}" type="presParOf" srcId="{7B415198-13B3-4847-9EF7-7D9F33D078A8}" destId="{06BE60D9-1F60-4C4A-97F6-BD1198B4D489}" srcOrd="1" destOrd="0" presId="urn:microsoft.com/office/officeart/2005/8/layout/hierarchy1"/>
    <dgm:cxn modelId="{EB11F44F-6BBD-49D8-AA58-88CAE72EC110}" type="presParOf" srcId="{AAED2297-3E69-407F-969C-797A344259D1}" destId="{5F9A1778-449B-4995-B8D7-C449702860B7}" srcOrd="1" destOrd="0" presId="urn:microsoft.com/office/officeart/2005/8/layout/hierarchy1"/>
    <dgm:cxn modelId="{A8117272-4D30-4903-BA16-89E6259AF016}" type="presParOf" srcId="{C55CA551-8AE8-4237-9790-C9F5450917F0}" destId="{53D77165-E369-44DE-B19E-E9AA8CDEB22A}" srcOrd="2" destOrd="0" presId="urn:microsoft.com/office/officeart/2005/8/layout/hierarchy1"/>
    <dgm:cxn modelId="{9C990CD1-3281-41D2-9FAC-5E57638F62B9}" type="presParOf" srcId="{C55CA551-8AE8-4237-9790-C9F5450917F0}" destId="{907E59FF-35AB-4C13-AED5-A2838D05C54D}" srcOrd="3" destOrd="0" presId="urn:microsoft.com/office/officeart/2005/8/layout/hierarchy1"/>
    <dgm:cxn modelId="{05EC0BA6-A76F-479D-AC46-652A5C4BC798}" type="presParOf" srcId="{907E59FF-35AB-4C13-AED5-A2838D05C54D}" destId="{4E1B9B2A-8884-4BBE-A822-23E18DBD5B49}" srcOrd="0" destOrd="0" presId="urn:microsoft.com/office/officeart/2005/8/layout/hierarchy1"/>
    <dgm:cxn modelId="{FE29792F-91FB-46AA-8316-397F831E9CE0}" type="presParOf" srcId="{4E1B9B2A-8884-4BBE-A822-23E18DBD5B49}" destId="{4AB3CAA2-C038-4EDF-8499-69ABD8A633F0}" srcOrd="0" destOrd="0" presId="urn:microsoft.com/office/officeart/2005/8/layout/hierarchy1"/>
    <dgm:cxn modelId="{60EBEEA7-3B6F-47D5-866A-B912DC870D55}" type="presParOf" srcId="{4E1B9B2A-8884-4BBE-A822-23E18DBD5B49}" destId="{D5520413-4227-435D-A640-1D1C45643BE7}" srcOrd="1" destOrd="0" presId="urn:microsoft.com/office/officeart/2005/8/layout/hierarchy1"/>
    <dgm:cxn modelId="{C5B6BB52-D74A-45E6-A903-571FBD4D84F8}" type="presParOf" srcId="{907E59FF-35AB-4C13-AED5-A2838D05C54D}" destId="{77A0D9C3-17F1-4DF4-9C91-A868DAF898D3}" srcOrd="1" destOrd="0" presId="urn:microsoft.com/office/officeart/2005/8/layout/hierarchy1"/>
    <dgm:cxn modelId="{043A2538-944F-42C3-AA93-B9D2DC74A728}" type="presParOf" srcId="{C55CA551-8AE8-4237-9790-C9F5450917F0}" destId="{A4C1F03A-13FA-40CB-8E11-21245F94F541}" srcOrd="4" destOrd="0" presId="urn:microsoft.com/office/officeart/2005/8/layout/hierarchy1"/>
    <dgm:cxn modelId="{F403A476-0AF8-4989-995E-C723A6CBD612}" type="presParOf" srcId="{C55CA551-8AE8-4237-9790-C9F5450917F0}" destId="{E17DF7D0-0E51-46D8-A1CE-6D08ADFD3D15}" srcOrd="5" destOrd="0" presId="urn:microsoft.com/office/officeart/2005/8/layout/hierarchy1"/>
    <dgm:cxn modelId="{ECD950F7-1984-4A7D-BE59-018C318581F9}" type="presParOf" srcId="{E17DF7D0-0E51-46D8-A1CE-6D08ADFD3D15}" destId="{C6C053BC-85F4-4B79-855C-1072E0AB4B7C}" srcOrd="0" destOrd="0" presId="urn:microsoft.com/office/officeart/2005/8/layout/hierarchy1"/>
    <dgm:cxn modelId="{A86AAC5C-A0F0-441E-B40C-CC9F924507A1}" type="presParOf" srcId="{C6C053BC-85F4-4B79-855C-1072E0AB4B7C}" destId="{7113C0B5-2798-41EF-B25C-D04992643294}" srcOrd="0" destOrd="0" presId="urn:microsoft.com/office/officeart/2005/8/layout/hierarchy1"/>
    <dgm:cxn modelId="{EAD81D15-4316-4D9F-A661-443F95A40643}" type="presParOf" srcId="{C6C053BC-85F4-4B79-855C-1072E0AB4B7C}" destId="{A06FF0B7-6A15-4A78-9276-BBBB9A0AD938}" srcOrd="1" destOrd="0" presId="urn:microsoft.com/office/officeart/2005/8/layout/hierarchy1"/>
    <dgm:cxn modelId="{AD497412-4082-42E1-9D0D-97CD65F5C6A5}" type="presParOf" srcId="{E17DF7D0-0E51-46D8-A1CE-6D08ADFD3D15}" destId="{CB57D69D-B3A0-40FA-9317-A597C84F3548}" srcOrd="1" destOrd="0" presId="urn:microsoft.com/office/officeart/2005/8/layout/hierarchy1"/>
    <dgm:cxn modelId="{A4E71526-7699-48D3-BCDD-A11A1CC3378E}" type="presParOf" srcId="{C55CA551-8AE8-4237-9790-C9F5450917F0}" destId="{44C9E476-164C-412A-B262-9079C7A61B29}" srcOrd="6" destOrd="0" presId="urn:microsoft.com/office/officeart/2005/8/layout/hierarchy1"/>
    <dgm:cxn modelId="{7101D8C8-E777-4466-B268-646524002A79}" type="presParOf" srcId="{C55CA551-8AE8-4237-9790-C9F5450917F0}" destId="{76838313-AAC6-4E76-AE47-FB319CF04E70}" srcOrd="7" destOrd="0" presId="urn:microsoft.com/office/officeart/2005/8/layout/hierarchy1"/>
    <dgm:cxn modelId="{984C8735-11C7-45B3-9A06-7928B26F1B71}" type="presParOf" srcId="{76838313-AAC6-4E76-AE47-FB319CF04E70}" destId="{4D55BF78-6EE0-43A1-9158-73BE221F3515}" srcOrd="0" destOrd="0" presId="urn:microsoft.com/office/officeart/2005/8/layout/hierarchy1"/>
    <dgm:cxn modelId="{27947C88-D8BF-4A0F-9DA0-6D8DC15039AA}" type="presParOf" srcId="{4D55BF78-6EE0-43A1-9158-73BE221F3515}" destId="{2F927A30-D112-42C0-A2DD-FA00F38B5FDD}" srcOrd="0" destOrd="0" presId="urn:microsoft.com/office/officeart/2005/8/layout/hierarchy1"/>
    <dgm:cxn modelId="{4022E10E-781F-466A-B4DC-89742B2F9A0C}" type="presParOf" srcId="{4D55BF78-6EE0-43A1-9158-73BE221F3515}" destId="{1DFFB575-A86E-4AF3-88FE-A01DE92390E8}" srcOrd="1" destOrd="0" presId="urn:microsoft.com/office/officeart/2005/8/layout/hierarchy1"/>
    <dgm:cxn modelId="{0251AC0C-3042-4B2D-92CD-8C89A7EF2BE1}" type="presParOf" srcId="{76838313-AAC6-4E76-AE47-FB319CF04E70}" destId="{1DF7BB95-43C7-4659-8288-166D03BA18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582657-ABAB-43C6-B363-008BB93AF96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182E5E9-5DD2-4F78-9029-6A072B6CD618}">
      <dgm:prSet phldrT="[Text]" custT="1"/>
      <dgm:spPr/>
      <dgm:t>
        <a:bodyPr/>
        <a:lstStyle/>
        <a:p>
          <a:r>
            <a:rPr lang="en-US" sz="1800" dirty="0" err="1" smtClean="0"/>
            <a:t>Produk</a:t>
          </a:r>
          <a:r>
            <a:rPr lang="en-US" sz="1800" dirty="0" smtClean="0"/>
            <a:t> yang </a:t>
          </a:r>
          <a:r>
            <a:rPr lang="en-US" sz="1800" dirty="0" err="1" smtClean="0"/>
            <a:t>diperjualbelikan</a:t>
          </a:r>
          <a:r>
            <a:rPr lang="en-US" sz="1800" dirty="0" smtClean="0"/>
            <a:t> </a:t>
          </a:r>
          <a:r>
            <a:rPr lang="en-US" sz="1800" dirty="0" err="1" smtClean="0"/>
            <a:t>sifatnya</a:t>
          </a:r>
          <a:r>
            <a:rPr lang="en-US" sz="1800" dirty="0" smtClean="0"/>
            <a:t> </a:t>
          </a:r>
          <a:r>
            <a:rPr lang="en-US" sz="1800" dirty="0" err="1" smtClean="0"/>
            <a:t>homogen</a:t>
          </a:r>
          <a:r>
            <a:rPr lang="en-US" sz="1800" dirty="0" smtClean="0"/>
            <a:t> (</a:t>
          </a:r>
          <a:r>
            <a:rPr lang="en-US" sz="1800" dirty="0" err="1" smtClean="0"/>
            <a:t>sejenis</a:t>
          </a:r>
          <a:r>
            <a:rPr lang="en-US" sz="1800" dirty="0" smtClean="0"/>
            <a:t>)</a:t>
          </a:r>
          <a:endParaRPr lang="en-US" sz="1800" dirty="0"/>
        </a:p>
      </dgm:t>
    </dgm:pt>
    <dgm:pt modelId="{C79ED353-98FB-400F-ADC8-FFD9F6563357}" type="parTrans" cxnId="{D235847D-614E-42F2-B5DF-13603DB05924}">
      <dgm:prSet/>
      <dgm:spPr/>
      <dgm:t>
        <a:bodyPr/>
        <a:lstStyle/>
        <a:p>
          <a:endParaRPr lang="en-US" sz="1800"/>
        </a:p>
      </dgm:t>
    </dgm:pt>
    <dgm:pt modelId="{66DE854C-9F3D-4F06-B30E-B38049D3283C}" type="sibTrans" cxnId="{D235847D-614E-42F2-B5DF-13603DB05924}">
      <dgm:prSet/>
      <dgm:spPr/>
      <dgm:t>
        <a:bodyPr/>
        <a:lstStyle/>
        <a:p>
          <a:endParaRPr lang="en-US" sz="1800"/>
        </a:p>
      </dgm:t>
    </dgm:pt>
    <dgm:pt modelId="{EBBB2150-A057-4802-B2D3-B9BBDDF033CF}">
      <dgm:prSet phldrT="[Text]" custT="1"/>
      <dgm:spPr/>
      <dgm:t>
        <a:bodyPr/>
        <a:lstStyle/>
        <a:p>
          <a:r>
            <a:rPr lang="en-US" sz="1800" dirty="0" err="1" smtClean="0"/>
            <a:t>Terdapat</a:t>
          </a:r>
          <a:r>
            <a:rPr lang="en-US" sz="1800" dirty="0" smtClean="0"/>
            <a:t> </a:t>
          </a:r>
          <a:r>
            <a:rPr lang="en-US" sz="1800" dirty="0" err="1" smtClean="0"/>
            <a:t>banyak</a:t>
          </a:r>
          <a:r>
            <a:rPr lang="en-US" sz="1800" dirty="0" smtClean="0"/>
            <a:t> </a:t>
          </a:r>
          <a:r>
            <a:rPr lang="en-US" sz="1800" dirty="0" err="1" smtClean="0"/>
            <a:t>penjual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pembeli</a:t>
          </a:r>
          <a:endParaRPr lang="en-US" sz="1800" dirty="0"/>
        </a:p>
      </dgm:t>
    </dgm:pt>
    <dgm:pt modelId="{557EFCC8-BD0B-44B4-A826-5E490CA59944}" type="parTrans" cxnId="{ED44C1B0-24C0-4441-8F1D-DF61B41EAB44}">
      <dgm:prSet/>
      <dgm:spPr/>
      <dgm:t>
        <a:bodyPr/>
        <a:lstStyle/>
        <a:p>
          <a:endParaRPr lang="en-US" sz="1800"/>
        </a:p>
      </dgm:t>
    </dgm:pt>
    <dgm:pt modelId="{F6D76644-8FE8-41B1-9322-28A5C7D390CF}" type="sibTrans" cxnId="{ED44C1B0-24C0-4441-8F1D-DF61B41EAB44}">
      <dgm:prSet/>
      <dgm:spPr/>
      <dgm:t>
        <a:bodyPr/>
        <a:lstStyle/>
        <a:p>
          <a:endParaRPr lang="en-US" sz="1800"/>
        </a:p>
      </dgm:t>
    </dgm:pt>
    <dgm:pt modelId="{3197420D-7399-4528-A24E-526FDCDD90A9}">
      <dgm:prSet phldrT="[Text]" custT="1"/>
      <dgm:spPr/>
      <dgm:t>
        <a:bodyPr/>
        <a:lstStyle/>
        <a:p>
          <a:r>
            <a:rPr lang="en-US" sz="1800" dirty="0" err="1" smtClean="0"/>
            <a:t>Tidak</a:t>
          </a:r>
          <a:r>
            <a:rPr lang="en-US" sz="1800" dirty="0" smtClean="0"/>
            <a:t> </a:t>
          </a:r>
          <a:r>
            <a:rPr lang="en-US" sz="1800" dirty="0" err="1" smtClean="0"/>
            <a:t>ada</a:t>
          </a:r>
          <a:r>
            <a:rPr lang="en-US" sz="1800" dirty="0" smtClean="0"/>
            <a:t> </a:t>
          </a:r>
          <a:r>
            <a:rPr lang="en-US" sz="1800" dirty="0" err="1" smtClean="0"/>
            <a:t>campur</a:t>
          </a:r>
          <a:r>
            <a:rPr lang="en-US" sz="1800" dirty="0" smtClean="0"/>
            <a:t> </a:t>
          </a:r>
          <a:r>
            <a:rPr lang="en-US" sz="1800" dirty="0" err="1" smtClean="0"/>
            <a:t>tangan</a:t>
          </a:r>
          <a:r>
            <a:rPr lang="en-US" sz="1800" dirty="0" smtClean="0"/>
            <a:t> </a:t>
          </a:r>
          <a:r>
            <a:rPr lang="en-US" sz="1800" dirty="0" err="1" smtClean="0"/>
            <a:t>pemerintah</a:t>
          </a:r>
          <a:endParaRPr lang="en-US" sz="1800" dirty="0"/>
        </a:p>
      </dgm:t>
    </dgm:pt>
    <dgm:pt modelId="{0E1CAFBE-A150-457D-BA59-43E14F0671BA}" type="parTrans" cxnId="{5DFA1C02-A530-45DB-ACBC-15FB65C65CF9}">
      <dgm:prSet/>
      <dgm:spPr/>
      <dgm:t>
        <a:bodyPr/>
        <a:lstStyle/>
        <a:p>
          <a:endParaRPr lang="en-US" sz="1800"/>
        </a:p>
      </dgm:t>
    </dgm:pt>
    <dgm:pt modelId="{DAB4647E-ED66-4415-A315-AB974C13DCA7}" type="sibTrans" cxnId="{5DFA1C02-A530-45DB-ACBC-15FB65C65CF9}">
      <dgm:prSet/>
      <dgm:spPr/>
      <dgm:t>
        <a:bodyPr/>
        <a:lstStyle/>
        <a:p>
          <a:endParaRPr lang="en-US" sz="1800"/>
        </a:p>
      </dgm:t>
    </dgm:pt>
    <dgm:pt modelId="{B2E1FA7C-4AFE-414A-8AC1-776A281C3593}">
      <dgm:prSet phldrT="[Text]" custT="1"/>
      <dgm:spPr/>
      <dgm:t>
        <a:bodyPr/>
        <a:lstStyle/>
        <a:p>
          <a:r>
            <a:rPr lang="en-US" sz="1800" dirty="0" err="1" smtClean="0"/>
            <a:t>Setiap</a:t>
          </a:r>
          <a:r>
            <a:rPr lang="en-US" sz="1800" dirty="0" smtClean="0"/>
            <a:t> </a:t>
          </a:r>
          <a:r>
            <a:rPr lang="en-US" sz="1800" dirty="0" err="1" smtClean="0"/>
            <a:t>pihak</a:t>
          </a:r>
          <a:r>
            <a:rPr lang="en-US" sz="1800" dirty="0" smtClean="0"/>
            <a:t>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mengetahui</a:t>
          </a:r>
          <a:r>
            <a:rPr lang="en-US" sz="1800" dirty="0" smtClean="0"/>
            <a:t> </a:t>
          </a:r>
          <a:r>
            <a:rPr lang="en-US" sz="1800" dirty="0" err="1" smtClean="0"/>
            <a:t>keadaan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</a:t>
          </a:r>
          <a:r>
            <a:rPr lang="en-US" sz="1800" dirty="0" err="1" smtClean="0"/>
            <a:t>dengan</a:t>
          </a:r>
          <a:r>
            <a:rPr lang="en-US" sz="1800" dirty="0" smtClean="0"/>
            <a:t> </a:t>
          </a:r>
          <a:r>
            <a:rPr lang="en-US" sz="1800" dirty="0" err="1" smtClean="0"/>
            <a:t>mudah</a:t>
          </a:r>
          <a:endParaRPr lang="en-US" sz="1800" dirty="0"/>
        </a:p>
      </dgm:t>
    </dgm:pt>
    <dgm:pt modelId="{71EBF5FD-0DE4-4EAB-B021-F84E8C47A36F}" type="parTrans" cxnId="{E960FA51-A9C0-4E1C-AAC6-3F6E001682AA}">
      <dgm:prSet/>
      <dgm:spPr/>
      <dgm:t>
        <a:bodyPr/>
        <a:lstStyle/>
        <a:p>
          <a:endParaRPr lang="en-US" sz="1800"/>
        </a:p>
      </dgm:t>
    </dgm:pt>
    <dgm:pt modelId="{7B59CFB3-F7AA-4473-8C7B-57A9115496AC}" type="sibTrans" cxnId="{E960FA51-A9C0-4E1C-AAC6-3F6E001682AA}">
      <dgm:prSet/>
      <dgm:spPr/>
      <dgm:t>
        <a:bodyPr/>
        <a:lstStyle/>
        <a:p>
          <a:endParaRPr lang="en-US" sz="1800"/>
        </a:p>
      </dgm:t>
    </dgm:pt>
    <dgm:pt modelId="{C2F95D9C-C9B0-4FA8-A77A-1E8A4E9DFCC3}">
      <dgm:prSet phldrT="[Text]" custT="1"/>
      <dgm:spPr/>
      <dgm:t>
        <a:bodyPr/>
        <a:lstStyle/>
        <a:p>
          <a:r>
            <a:rPr lang="en-US" sz="1800" dirty="0" err="1" smtClean="0"/>
            <a:t>Semua</a:t>
          </a:r>
          <a:r>
            <a:rPr lang="en-US" sz="1800" dirty="0" smtClean="0"/>
            <a:t> </a:t>
          </a:r>
          <a:r>
            <a:rPr lang="en-US" sz="1800" dirty="0" err="1" smtClean="0"/>
            <a:t>faktor</a:t>
          </a:r>
          <a:r>
            <a:rPr lang="en-US" sz="1800" dirty="0" smtClean="0"/>
            <a:t> </a:t>
          </a:r>
          <a:r>
            <a:rPr lang="en-US" sz="1800" dirty="0" err="1" smtClean="0"/>
            <a:t>produksi</a:t>
          </a:r>
          <a:r>
            <a:rPr lang="en-US" sz="1800" dirty="0" smtClean="0"/>
            <a:t>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bebas</a:t>
          </a:r>
          <a:r>
            <a:rPr lang="en-US" sz="1800" dirty="0" smtClean="0"/>
            <a:t> </a:t>
          </a:r>
          <a:r>
            <a:rPr lang="en-US" sz="1800" dirty="0" err="1" smtClean="0"/>
            <a:t>keluar-masuk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endParaRPr lang="en-US" sz="1800" dirty="0"/>
        </a:p>
      </dgm:t>
    </dgm:pt>
    <dgm:pt modelId="{300A3794-FEB6-4EB7-9D54-9AC38C98CE8D}" type="parTrans" cxnId="{BFA2E662-5ABB-4134-B2F7-4F2CBCC09368}">
      <dgm:prSet/>
      <dgm:spPr/>
      <dgm:t>
        <a:bodyPr/>
        <a:lstStyle/>
        <a:p>
          <a:endParaRPr lang="en-US" sz="1800"/>
        </a:p>
      </dgm:t>
    </dgm:pt>
    <dgm:pt modelId="{05B51674-AF09-40D9-B57F-9485DC4BC63C}" type="sibTrans" cxnId="{BFA2E662-5ABB-4134-B2F7-4F2CBCC09368}">
      <dgm:prSet/>
      <dgm:spPr/>
      <dgm:t>
        <a:bodyPr/>
        <a:lstStyle/>
        <a:p>
          <a:endParaRPr lang="en-US" sz="1800"/>
        </a:p>
      </dgm:t>
    </dgm:pt>
    <dgm:pt modelId="{44855340-F125-4E97-B603-52957150F370}" type="pres">
      <dgm:prSet presAssocID="{46582657-ABAB-43C6-B363-008BB93AF96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80D2A646-0E82-4FB1-8988-EAD40159CEF6}" type="pres">
      <dgm:prSet presAssocID="{46582657-ABAB-43C6-B363-008BB93AF960}" presName="Name1" presStyleCnt="0"/>
      <dgm:spPr/>
    </dgm:pt>
    <dgm:pt modelId="{F50BCE98-6101-4B78-9287-AB9DCB03D05E}" type="pres">
      <dgm:prSet presAssocID="{46582657-ABAB-43C6-B363-008BB93AF960}" presName="cycle" presStyleCnt="0"/>
      <dgm:spPr/>
    </dgm:pt>
    <dgm:pt modelId="{C121BE45-638A-4F23-A10F-F072167A4458}" type="pres">
      <dgm:prSet presAssocID="{46582657-ABAB-43C6-B363-008BB93AF960}" presName="srcNode" presStyleLbl="node1" presStyleIdx="0" presStyleCnt="5"/>
      <dgm:spPr/>
    </dgm:pt>
    <dgm:pt modelId="{0194A846-FDAD-4DF8-B1C3-CB378DF65229}" type="pres">
      <dgm:prSet presAssocID="{46582657-ABAB-43C6-B363-008BB93AF960}" presName="conn" presStyleLbl="parChTrans1D2" presStyleIdx="0" presStyleCnt="1"/>
      <dgm:spPr/>
      <dgm:t>
        <a:bodyPr/>
        <a:lstStyle/>
        <a:p>
          <a:endParaRPr lang="id-ID"/>
        </a:p>
      </dgm:t>
    </dgm:pt>
    <dgm:pt modelId="{1B620530-E724-4194-8844-807AB0A332E8}" type="pres">
      <dgm:prSet presAssocID="{46582657-ABAB-43C6-B363-008BB93AF960}" presName="extraNode" presStyleLbl="node1" presStyleIdx="0" presStyleCnt="5"/>
      <dgm:spPr/>
    </dgm:pt>
    <dgm:pt modelId="{C25D5012-745D-47E4-9110-D39439D06CCB}" type="pres">
      <dgm:prSet presAssocID="{46582657-ABAB-43C6-B363-008BB93AF960}" presName="dstNode" presStyleLbl="node1" presStyleIdx="0" presStyleCnt="5"/>
      <dgm:spPr/>
    </dgm:pt>
    <dgm:pt modelId="{12AB572D-A73E-4B65-BAB8-78026B02EEB7}" type="pres">
      <dgm:prSet presAssocID="{6182E5E9-5DD2-4F78-9029-6A072B6CD61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82092-0DB5-4CCB-A4B0-BA207EF1A237}" type="pres">
      <dgm:prSet presAssocID="{6182E5E9-5DD2-4F78-9029-6A072B6CD618}" presName="accent_1" presStyleCnt="0"/>
      <dgm:spPr/>
    </dgm:pt>
    <dgm:pt modelId="{B95E6A90-0C01-4419-9DEB-DAE6949A309F}" type="pres">
      <dgm:prSet presAssocID="{6182E5E9-5DD2-4F78-9029-6A072B6CD618}" presName="accentRepeatNode" presStyleLbl="solidFgAcc1" presStyleIdx="0" presStyleCnt="5"/>
      <dgm:spPr/>
    </dgm:pt>
    <dgm:pt modelId="{12D3FD72-F0FF-473A-BB6F-A9CC83041EDE}" type="pres">
      <dgm:prSet presAssocID="{EBBB2150-A057-4802-B2D3-B9BBDDF033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F2AA9-5027-410E-A732-04A138C8CF4B}" type="pres">
      <dgm:prSet presAssocID="{EBBB2150-A057-4802-B2D3-B9BBDDF033CF}" presName="accent_2" presStyleCnt="0"/>
      <dgm:spPr/>
    </dgm:pt>
    <dgm:pt modelId="{E4A799FA-0095-4D2F-9361-6EA3538E96B9}" type="pres">
      <dgm:prSet presAssocID="{EBBB2150-A057-4802-B2D3-B9BBDDF033CF}" presName="accentRepeatNode" presStyleLbl="solidFgAcc1" presStyleIdx="1" presStyleCnt="5"/>
      <dgm:spPr/>
    </dgm:pt>
    <dgm:pt modelId="{FA77BE17-BFB6-410B-B50F-E794DDC3A31E}" type="pres">
      <dgm:prSet presAssocID="{B2E1FA7C-4AFE-414A-8AC1-776A281C359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DDBB7-83FE-4BA2-B685-42BEB31A02D3}" type="pres">
      <dgm:prSet presAssocID="{B2E1FA7C-4AFE-414A-8AC1-776A281C3593}" presName="accent_3" presStyleCnt="0"/>
      <dgm:spPr/>
    </dgm:pt>
    <dgm:pt modelId="{08D9D7F0-5FC5-4214-8844-37B3EC983466}" type="pres">
      <dgm:prSet presAssocID="{B2E1FA7C-4AFE-414A-8AC1-776A281C3593}" presName="accentRepeatNode" presStyleLbl="solidFgAcc1" presStyleIdx="2" presStyleCnt="5"/>
      <dgm:spPr/>
    </dgm:pt>
    <dgm:pt modelId="{50DC498B-76B1-40F6-84EF-65752CFA74D0}" type="pres">
      <dgm:prSet presAssocID="{C2F95D9C-C9B0-4FA8-A77A-1E8A4E9DFCC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B5E73-25B8-451C-B8D9-7A247824A54D}" type="pres">
      <dgm:prSet presAssocID="{C2F95D9C-C9B0-4FA8-A77A-1E8A4E9DFCC3}" presName="accent_4" presStyleCnt="0"/>
      <dgm:spPr/>
    </dgm:pt>
    <dgm:pt modelId="{3E400784-2814-4836-AA2A-3FD49FCFC646}" type="pres">
      <dgm:prSet presAssocID="{C2F95D9C-C9B0-4FA8-A77A-1E8A4E9DFCC3}" presName="accentRepeatNode" presStyleLbl="solidFgAcc1" presStyleIdx="3" presStyleCnt="5"/>
      <dgm:spPr/>
    </dgm:pt>
    <dgm:pt modelId="{DAB6A611-2AFC-46AE-81B6-7BC996EA49E1}" type="pres">
      <dgm:prSet presAssocID="{3197420D-7399-4528-A24E-526FDCDD90A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93CD56-0482-4CB7-800E-553B035D4B33}" type="pres">
      <dgm:prSet presAssocID="{3197420D-7399-4528-A24E-526FDCDD90A9}" presName="accent_5" presStyleCnt="0"/>
      <dgm:spPr/>
    </dgm:pt>
    <dgm:pt modelId="{12F1264B-99B4-42B1-9B46-45B5DB3759E6}" type="pres">
      <dgm:prSet presAssocID="{3197420D-7399-4528-A24E-526FDCDD90A9}" presName="accentRepeatNode" presStyleLbl="solidFgAcc1" presStyleIdx="4" presStyleCnt="5"/>
      <dgm:spPr/>
    </dgm:pt>
  </dgm:ptLst>
  <dgm:cxnLst>
    <dgm:cxn modelId="{D38B8F01-AB29-4BDE-A762-E7488A3D5DB3}" type="presOf" srcId="{EBBB2150-A057-4802-B2D3-B9BBDDF033CF}" destId="{12D3FD72-F0FF-473A-BB6F-A9CC83041EDE}" srcOrd="0" destOrd="0" presId="urn:microsoft.com/office/officeart/2008/layout/VerticalCurvedList"/>
    <dgm:cxn modelId="{1F382E22-0AFD-4980-8846-D238B6E8A31C}" type="presOf" srcId="{46582657-ABAB-43C6-B363-008BB93AF960}" destId="{44855340-F125-4E97-B603-52957150F370}" srcOrd="0" destOrd="0" presId="urn:microsoft.com/office/officeart/2008/layout/VerticalCurvedList"/>
    <dgm:cxn modelId="{BFA2E662-5ABB-4134-B2F7-4F2CBCC09368}" srcId="{46582657-ABAB-43C6-B363-008BB93AF960}" destId="{C2F95D9C-C9B0-4FA8-A77A-1E8A4E9DFCC3}" srcOrd="3" destOrd="0" parTransId="{300A3794-FEB6-4EB7-9D54-9AC38C98CE8D}" sibTransId="{05B51674-AF09-40D9-B57F-9485DC4BC63C}"/>
    <dgm:cxn modelId="{ED44C1B0-24C0-4441-8F1D-DF61B41EAB44}" srcId="{46582657-ABAB-43C6-B363-008BB93AF960}" destId="{EBBB2150-A057-4802-B2D3-B9BBDDF033CF}" srcOrd="1" destOrd="0" parTransId="{557EFCC8-BD0B-44B4-A826-5E490CA59944}" sibTransId="{F6D76644-8FE8-41B1-9322-28A5C7D390CF}"/>
    <dgm:cxn modelId="{9AFD96ED-123E-4B9D-8E1A-63A2CFD035CA}" type="presOf" srcId="{66DE854C-9F3D-4F06-B30E-B38049D3283C}" destId="{0194A846-FDAD-4DF8-B1C3-CB378DF65229}" srcOrd="0" destOrd="0" presId="urn:microsoft.com/office/officeart/2008/layout/VerticalCurvedList"/>
    <dgm:cxn modelId="{DF62A392-9CDE-41F2-8BC6-F1957308B261}" type="presOf" srcId="{C2F95D9C-C9B0-4FA8-A77A-1E8A4E9DFCC3}" destId="{50DC498B-76B1-40F6-84EF-65752CFA74D0}" srcOrd="0" destOrd="0" presId="urn:microsoft.com/office/officeart/2008/layout/VerticalCurvedList"/>
    <dgm:cxn modelId="{43A98AA1-E7C2-4227-A686-8E29A807ECC6}" type="presOf" srcId="{3197420D-7399-4528-A24E-526FDCDD90A9}" destId="{DAB6A611-2AFC-46AE-81B6-7BC996EA49E1}" srcOrd="0" destOrd="0" presId="urn:microsoft.com/office/officeart/2008/layout/VerticalCurvedList"/>
    <dgm:cxn modelId="{D235847D-614E-42F2-B5DF-13603DB05924}" srcId="{46582657-ABAB-43C6-B363-008BB93AF960}" destId="{6182E5E9-5DD2-4F78-9029-6A072B6CD618}" srcOrd="0" destOrd="0" parTransId="{C79ED353-98FB-400F-ADC8-FFD9F6563357}" sibTransId="{66DE854C-9F3D-4F06-B30E-B38049D3283C}"/>
    <dgm:cxn modelId="{5DFA1C02-A530-45DB-ACBC-15FB65C65CF9}" srcId="{46582657-ABAB-43C6-B363-008BB93AF960}" destId="{3197420D-7399-4528-A24E-526FDCDD90A9}" srcOrd="4" destOrd="0" parTransId="{0E1CAFBE-A150-457D-BA59-43E14F0671BA}" sibTransId="{DAB4647E-ED66-4415-A315-AB974C13DCA7}"/>
    <dgm:cxn modelId="{C0E83EA3-2181-4594-A59A-B02EAADD264A}" type="presOf" srcId="{6182E5E9-5DD2-4F78-9029-6A072B6CD618}" destId="{12AB572D-A73E-4B65-BAB8-78026B02EEB7}" srcOrd="0" destOrd="0" presId="urn:microsoft.com/office/officeart/2008/layout/VerticalCurvedList"/>
    <dgm:cxn modelId="{E960FA51-A9C0-4E1C-AAC6-3F6E001682AA}" srcId="{46582657-ABAB-43C6-B363-008BB93AF960}" destId="{B2E1FA7C-4AFE-414A-8AC1-776A281C3593}" srcOrd="2" destOrd="0" parTransId="{71EBF5FD-0DE4-4EAB-B021-F84E8C47A36F}" sibTransId="{7B59CFB3-F7AA-4473-8C7B-57A9115496AC}"/>
    <dgm:cxn modelId="{7556DE2B-944D-4A14-85CC-33C024CFC81E}" type="presOf" srcId="{B2E1FA7C-4AFE-414A-8AC1-776A281C3593}" destId="{FA77BE17-BFB6-410B-B50F-E794DDC3A31E}" srcOrd="0" destOrd="0" presId="urn:microsoft.com/office/officeart/2008/layout/VerticalCurvedList"/>
    <dgm:cxn modelId="{B104D941-3AED-4AF6-9A28-A0C59CF1B0EB}" type="presParOf" srcId="{44855340-F125-4E97-B603-52957150F370}" destId="{80D2A646-0E82-4FB1-8988-EAD40159CEF6}" srcOrd="0" destOrd="0" presId="urn:microsoft.com/office/officeart/2008/layout/VerticalCurvedList"/>
    <dgm:cxn modelId="{4048C19B-F7CB-4D08-85EE-C18C5C3F8A0E}" type="presParOf" srcId="{80D2A646-0E82-4FB1-8988-EAD40159CEF6}" destId="{F50BCE98-6101-4B78-9287-AB9DCB03D05E}" srcOrd="0" destOrd="0" presId="urn:microsoft.com/office/officeart/2008/layout/VerticalCurvedList"/>
    <dgm:cxn modelId="{5C337976-27CB-4B17-81B4-52A4D102297E}" type="presParOf" srcId="{F50BCE98-6101-4B78-9287-AB9DCB03D05E}" destId="{C121BE45-638A-4F23-A10F-F072167A4458}" srcOrd="0" destOrd="0" presId="urn:microsoft.com/office/officeart/2008/layout/VerticalCurvedList"/>
    <dgm:cxn modelId="{DE22CF85-29FA-4A47-AADD-DD90626567B3}" type="presParOf" srcId="{F50BCE98-6101-4B78-9287-AB9DCB03D05E}" destId="{0194A846-FDAD-4DF8-B1C3-CB378DF65229}" srcOrd="1" destOrd="0" presId="urn:microsoft.com/office/officeart/2008/layout/VerticalCurvedList"/>
    <dgm:cxn modelId="{ECFAE8F2-6680-4B1E-9B4B-459C9C6C6ECF}" type="presParOf" srcId="{F50BCE98-6101-4B78-9287-AB9DCB03D05E}" destId="{1B620530-E724-4194-8844-807AB0A332E8}" srcOrd="2" destOrd="0" presId="urn:microsoft.com/office/officeart/2008/layout/VerticalCurvedList"/>
    <dgm:cxn modelId="{98269583-D627-4AD4-B9A2-37E4BDB6CD1A}" type="presParOf" srcId="{F50BCE98-6101-4B78-9287-AB9DCB03D05E}" destId="{C25D5012-745D-47E4-9110-D39439D06CCB}" srcOrd="3" destOrd="0" presId="urn:microsoft.com/office/officeart/2008/layout/VerticalCurvedList"/>
    <dgm:cxn modelId="{DBDC7AA8-C859-4811-8D4F-9EDD69182234}" type="presParOf" srcId="{80D2A646-0E82-4FB1-8988-EAD40159CEF6}" destId="{12AB572D-A73E-4B65-BAB8-78026B02EEB7}" srcOrd="1" destOrd="0" presId="urn:microsoft.com/office/officeart/2008/layout/VerticalCurvedList"/>
    <dgm:cxn modelId="{B2C7B830-A694-4E4B-9FFF-82151782BCEF}" type="presParOf" srcId="{80D2A646-0E82-4FB1-8988-EAD40159CEF6}" destId="{BAC82092-0DB5-4CCB-A4B0-BA207EF1A237}" srcOrd="2" destOrd="0" presId="urn:microsoft.com/office/officeart/2008/layout/VerticalCurvedList"/>
    <dgm:cxn modelId="{39FE6A0B-3973-4341-909B-B9E0682FDA3C}" type="presParOf" srcId="{BAC82092-0DB5-4CCB-A4B0-BA207EF1A237}" destId="{B95E6A90-0C01-4419-9DEB-DAE6949A309F}" srcOrd="0" destOrd="0" presId="urn:microsoft.com/office/officeart/2008/layout/VerticalCurvedList"/>
    <dgm:cxn modelId="{23B52BE6-DC9D-44C9-B9EA-14E4575D428E}" type="presParOf" srcId="{80D2A646-0E82-4FB1-8988-EAD40159CEF6}" destId="{12D3FD72-F0FF-473A-BB6F-A9CC83041EDE}" srcOrd="3" destOrd="0" presId="urn:microsoft.com/office/officeart/2008/layout/VerticalCurvedList"/>
    <dgm:cxn modelId="{3CE62CF2-4295-419A-852A-A7514529985D}" type="presParOf" srcId="{80D2A646-0E82-4FB1-8988-EAD40159CEF6}" destId="{91DF2AA9-5027-410E-A732-04A138C8CF4B}" srcOrd="4" destOrd="0" presId="urn:microsoft.com/office/officeart/2008/layout/VerticalCurvedList"/>
    <dgm:cxn modelId="{7281454B-FF77-48CC-8C71-FC1A3E88E650}" type="presParOf" srcId="{91DF2AA9-5027-410E-A732-04A138C8CF4B}" destId="{E4A799FA-0095-4D2F-9361-6EA3538E96B9}" srcOrd="0" destOrd="0" presId="urn:microsoft.com/office/officeart/2008/layout/VerticalCurvedList"/>
    <dgm:cxn modelId="{62C0C1E3-F674-43D0-AAE4-D4C3E63C1379}" type="presParOf" srcId="{80D2A646-0E82-4FB1-8988-EAD40159CEF6}" destId="{FA77BE17-BFB6-410B-B50F-E794DDC3A31E}" srcOrd="5" destOrd="0" presId="urn:microsoft.com/office/officeart/2008/layout/VerticalCurvedList"/>
    <dgm:cxn modelId="{0B350E61-4D67-4B60-95A4-541C0F232600}" type="presParOf" srcId="{80D2A646-0E82-4FB1-8988-EAD40159CEF6}" destId="{786DDBB7-83FE-4BA2-B685-42BEB31A02D3}" srcOrd="6" destOrd="0" presId="urn:microsoft.com/office/officeart/2008/layout/VerticalCurvedList"/>
    <dgm:cxn modelId="{5E21F44E-2BF6-4E4E-8732-14ED70F7C404}" type="presParOf" srcId="{786DDBB7-83FE-4BA2-B685-42BEB31A02D3}" destId="{08D9D7F0-5FC5-4214-8844-37B3EC983466}" srcOrd="0" destOrd="0" presId="urn:microsoft.com/office/officeart/2008/layout/VerticalCurvedList"/>
    <dgm:cxn modelId="{6D3D3325-A190-402B-AA6C-9FF8E02FFC32}" type="presParOf" srcId="{80D2A646-0E82-4FB1-8988-EAD40159CEF6}" destId="{50DC498B-76B1-40F6-84EF-65752CFA74D0}" srcOrd="7" destOrd="0" presId="urn:microsoft.com/office/officeart/2008/layout/VerticalCurvedList"/>
    <dgm:cxn modelId="{AFCB21E3-4FB1-4180-9A8C-3B9C9B66415D}" type="presParOf" srcId="{80D2A646-0E82-4FB1-8988-EAD40159CEF6}" destId="{ED9B5E73-25B8-451C-B8D9-7A247824A54D}" srcOrd="8" destOrd="0" presId="urn:microsoft.com/office/officeart/2008/layout/VerticalCurvedList"/>
    <dgm:cxn modelId="{6973AF2E-4B13-4972-98A0-7B9F00B8C309}" type="presParOf" srcId="{ED9B5E73-25B8-451C-B8D9-7A247824A54D}" destId="{3E400784-2814-4836-AA2A-3FD49FCFC646}" srcOrd="0" destOrd="0" presId="urn:microsoft.com/office/officeart/2008/layout/VerticalCurvedList"/>
    <dgm:cxn modelId="{008A0347-FDFC-426B-A3C1-AA0125F64C26}" type="presParOf" srcId="{80D2A646-0E82-4FB1-8988-EAD40159CEF6}" destId="{DAB6A611-2AFC-46AE-81B6-7BC996EA49E1}" srcOrd="9" destOrd="0" presId="urn:microsoft.com/office/officeart/2008/layout/VerticalCurvedList"/>
    <dgm:cxn modelId="{73BD5B92-E59A-4267-A598-BCB296E66DDA}" type="presParOf" srcId="{80D2A646-0E82-4FB1-8988-EAD40159CEF6}" destId="{D093CD56-0482-4CB7-800E-553B035D4B33}" srcOrd="10" destOrd="0" presId="urn:microsoft.com/office/officeart/2008/layout/VerticalCurvedList"/>
    <dgm:cxn modelId="{ADA7830E-70E5-41A1-97EC-0D7066488A0B}" type="presParOf" srcId="{D093CD56-0482-4CB7-800E-553B035D4B33}" destId="{12F1264B-99B4-42B1-9B46-45B5DB3759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6582657-ABAB-43C6-B363-008BB93AF96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182E5E9-5DD2-4F78-9029-6A072B6CD618}">
      <dgm:prSet phldrT="[Text]" custT="1"/>
      <dgm:spPr/>
      <dgm:t>
        <a:bodyPr/>
        <a:lstStyle/>
        <a:p>
          <a:r>
            <a:rPr lang="en-US" sz="1800" dirty="0" err="1" smtClean="0"/>
            <a:t>Hanya</a:t>
          </a:r>
          <a:r>
            <a:rPr lang="en-US" sz="1800" dirty="0" smtClean="0"/>
            <a:t> </a:t>
          </a:r>
          <a:r>
            <a:rPr lang="en-US" sz="1800" dirty="0" err="1" smtClean="0"/>
            <a:t>ada</a:t>
          </a:r>
          <a:r>
            <a:rPr lang="en-US" sz="1800" dirty="0" smtClean="0"/>
            <a:t> </a:t>
          </a:r>
          <a:r>
            <a:rPr lang="en-US" sz="1800" dirty="0" err="1" smtClean="0"/>
            <a:t>satu</a:t>
          </a:r>
          <a:r>
            <a:rPr lang="en-US" sz="1800" dirty="0" smtClean="0"/>
            <a:t> </a:t>
          </a:r>
          <a:r>
            <a:rPr lang="en-US" sz="1800" dirty="0" err="1" smtClean="0"/>
            <a:t>penjual</a:t>
          </a:r>
          <a:endParaRPr lang="en-US" sz="1800" dirty="0"/>
        </a:p>
      </dgm:t>
    </dgm:pt>
    <dgm:pt modelId="{C79ED353-98FB-400F-ADC8-FFD9F6563357}" type="parTrans" cxnId="{D235847D-614E-42F2-B5DF-13603DB05924}">
      <dgm:prSet/>
      <dgm:spPr/>
      <dgm:t>
        <a:bodyPr/>
        <a:lstStyle/>
        <a:p>
          <a:endParaRPr lang="en-US" sz="1800"/>
        </a:p>
      </dgm:t>
    </dgm:pt>
    <dgm:pt modelId="{66DE854C-9F3D-4F06-B30E-B38049D3283C}" type="sibTrans" cxnId="{D235847D-614E-42F2-B5DF-13603DB05924}">
      <dgm:prSet/>
      <dgm:spPr/>
      <dgm:t>
        <a:bodyPr/>
        <a:lstStyle/>
        <a:p>
          <a:endParaRPr lang="en-US" sz="1800"/>
        </a:p>
      </dgm:t>
    </dgm:pt>
    <dgm:pt modelId="{EBBB2150-A057-4802-B2D3-B9BBDDF033CF}">
      <dgm:prSet phldrT="[Text]" custT="1"/>
      <dgm:spPr/>
      <dgm:t>
        <a:bodyPr/>
        <a:lstStyle/>
        <a:p>
          <a:r>
            <a:rPr lang="en-US" sz="1800" dirty="0" err="1" smtClean="0"/>
            <a:t>Pedagang</a:t>
          </a:r>
          <a:r>
            <a:rPr lang="en-US" sz="1800" dirty="0" smtClean="0"/>
            <a:t> lain </a:t>
          </a:r>
          <a:r>
            <a:rPr lang="en-US" sz="1800" dirty="0" err="1" smtClean="0"/>
            <a:t>tidak</a:t>
          </a:r>
          <a:r>
            <a:rPr lang="en-US" sz="1800" dirty="0" smtClean="0"/>
            <a:t> </a:t>
          </a:r>
          <a:r>
            <a:rPr lang="en-US" sz="1800" dirty="0" err="1" smtClean="0"/>
            <a:t>bisa</a:t>
          </a:r>
          <a:r>
            <a:rPr lang="en-US" sz="1800" dirty="0" smtClean="0"/>
            <a:t> </a:t>
          </a:r>
          <a:r>
            <a:rPr lang="en-US" sz="1800" dirty="0" err="1" smtClean="0"/>
            <a:t>masuk</a:t>
          </a:r>
          <a:endParaRPr lang="en-US" sz="1800" dirty="0"/>
        </a:p>
      </dgm:t>
    </dgm:pt>
    <dgm:pt modelId="{557EFCC8-BD0B-44B4-A826-5E490CA59944}" type="parTrans" cxnId="{ED44C1B0-24C0-4441-8F1D-DF61B41EAB44}">
      <dgm:prSet/>
      <dgm:spPr/>
      <dgm:t>
        <a:bodyPr/>
        <a:lstStyle/>
        <a:p>
          <a:endParaRPr lang="en-US" sz="1800"/>
        </a:p>
      </dgm:t>
    </dgm:pt>
    <dgm:pt modelId="{F6D76644-8FE8-41B1-9322-28A5C7D390CF}" type="sibTrans" cxnId="{ED44C1B0-24C0-4441-8F1D-DF61B41EAB44}">
      <dgm:prSet/>
      <dgm:spPr/>
      <dgm:t>
        <a:bodyPr/>
        <a:lstStyle/>
        <a:p>
          <a:endParaRPr lang="en-US" sz="1800"/>
        </a:p>
      </dgm:t>
    </dgm:pt>
    <dgm:pt modelId="{3197420D-7399-4528-A24E-526FDCDD90A9}">
      <dgm:prSet phldrT="[Text]" custT="1"/>
      <dgm:spPr/>
      <dgm:t>
        <a:bodyPr/>
        <a:lstStyle/>
        <a:p>
          <a:r>
            <a:rPr lang="en-US" sz="1800" dirty="0" err="1" smtClean="0"/>
            <a:t>Promosi</a:t>
          </a:r>
          <a:r>
            <a:rPr lang="en-US" sz="1800" dirty="0" smtClean="0"/>
            <a:t> </a:t>
          </a:r>
          <a:r>
            <a:rPr lang="en-US" sz="1800" dirty="0" err="1" smtClean="0"/>
            <a:t>iklan</a:t>
          </a:r>
          <a:r>
            <a:rPr lang="en-US" sz="1800" dirty="0" smtClean="0"/>
            <a:t> </a:t>
          </a:r>
          <a:r>
            <a:rPr lang="en-US" sz="1800" dirty="0" err="1" smtClean="0"/>
            <a:t>kurang</a:t>
          </a:r>
          <a:r>
            <a:rPr lang="en-US" sz="1800" dirty="0" smtClean="0"/>
            <a:t> </a:t>
          </a:r>
          <a:r>
            <a:rPr lang="en-US" sz="1800" dirty="0" err="1" smtClean="0"/>
            <a:t>diperlukan</a:t>
          </a:r>
          <a:endParaRPr lang="en-US" sz="1800" dirty="0"/>
        </a:p>
      </dgm:t>
    </dgm:pt>
    <dgm:pt modelId="{0E1CAFBE-A150-457D-BA59-43E14F0671BA}" type="parTrans" cxnId="{5DFA1C02-A530-45DB-ACBC-15FB65C65CF9}">
      <dgm:prSet/>
      <dgm:spPr/>
      <dgm:t>
        <a:bodyPr/>
        <a:lstStyle/>
        <a:p>
          <a:endParaRPr lang="en-US" sz="1800"/>
        </a:p>
      </dgm:t>
    </dgm:pt>
    <dgm:pt modelId="{DAB4647E-ED66-4415-A315-AB974C13DCA7}" type="sibTrans" cxnId="{5DFA1C02-A530-45DB-ACBC-15FB65C65CF9}">
      <dgm:prSet/>
      <dgm:spPr/>
      <dgm:t>
        <a:bodyPr/>
        <a:lstStyle/>
        <a:p>
          <a:endParaRPr lang="en-US" sz="1800"/>
        </a:p>
      </dgm:t>
    </dgm:pt>
    <dgm:pt modelId="{B2E1FA7C-4AFE-414A-8AC1-776A281C3593}">
      <dgm:prSet phldrT="[Text]" custT="1"/>
      <dgm:spPr/>
      <dgm:t>
        <a:bodyPr/>
        <a:lstStyle/>
        <a:p>
          <a:r>
            <a:rPr lang="en-US" sz="1800" dirty="0" err="1" smtClean="0"/>
            <a:t>Tidak</a:t>
          </a:r>
          <a:r>
            <a:rPr lang="en-US" sz="1800" dirty="0" smtClean="0"/>
            <a:t> </a:t>
          </a:r>
          <a:r>
            <a:rPr lang="en-US" sz="1800" dirty="0" err="1" smtClean="0"/>
            <a:t>memiliki</a:t>
          </a:r>
          <a:r>
            <a:rPr lang="en-US" sz="1800" dirty="0" smtClean="0"/>
            <a:t> </a:t>
          </a:r>
          <a:r>
            <a:rPr lang="en-US" sz="1800" dirty="0" err="1" smtClean="0"/>
            <a:t>barang</a:t>
          </a:r>
          <a:r>
            <a:rPr lang="en-US" sz="1800" dirty="0" smtClean="0"/>
            <a:t> </a:t>
          </a:r>
          <a:r>
            <a:rPr lang="en-US" sz="1800" dirty="0" err="1" smtClean="0"/>
            <a:t>pengganti</a:t>
          </a:r>
          <a:r>
            <a:rPr lang="en-US" sz="1800" dirty="0" smtClean="0"/>
            <a:t> yang </a:t>
          </a:r>
          <a:r>
            <a:rPr lang="en-US" sz="1800" dirty="0" err="1" smtClean="0"/>
            <a:t>serupa</a:t>
          </a:r>
          <a:endParaRPr lang="en-US" sz="1800" dirty="0"/>
        </a:p>
      </dgm:t>
    </dgm:pt>
    <dgm:pt modelId="{71EBF5FD-0DE4-4EAB-B021-F84E8C47A36F}" type="parTrans" cxnId="{E960FA51-A9C0-4E1C-AAC6-3F6E001682AA}">
      <dgm:prSet/>
      <dgm:spPr/>
      <dgm:t>
        <a:bodyPr/>
        <a:lstStyle/>
        <a:p>
          <a:endParaRPr lang="en-US" sz="1800"/>
        </a:p>
      </dgm:t>
    </dgm:pt>
    <dgm:pt modelId="{7B59CFB3-F7AA-4473-8C7B-57A9115496AC}" type="sibTrans" cxnId="{E960FA51-A9C0-4E1C-AAC6-3F6E001682AA}">
      <dgm:prSet/>
      <dgm:spPr/>
      <dgm:t>
        <a:bodyPr/>
        <a:lstStyle/>
        <a:p>
          <a:endParaRPr lang="en-US" sz="1800"/>
        </a:p>
      </dgm:t>
    </dgm:pt>
    <dgm:pt modelId="{C2F95D9C-C9B0-4FA8-A77A-1E8A4E9DFCC3}">
      <dgm:prSet phldrT="[Text]" custT="1"/>
      <dgm:spPr/>
      <dgm:t>
        <a:bodyPr/>
        <a:lstStyle/>
        <a:p>
          <a:r>
            <a:rPr lang="en-US" sz="1800" dirty="0" err="1" smtClean="0"/>
            <a:t>Pengetahuan</a:t>
          </a:r>
          <a:r>
            <a:rPr lang="en-US" sz="1800" dirty="0" smtClean="0"/>
            <a:t> </a:t>
          </a:r>
          <a:r>
            <a:rPr lang="en-US" sz="1800" dirty="0" err="1" smtClean="0"/>
            <a:t>konsumen</a:t>
          </a:r>
          <a:r>
            <a:rPr lang="en-US" sz="1800" dirty="0" smtClean="0"/>
            <a:t> </a:t>
          </a:r>
          <a:r>
            <a:rPr lang="en-US" sz="1800" dirty="0" err="1" smtClean="0"/>
            <a:t>terbatas</a:t>
          </a:r>
          <a:endParaRPr lang="en-US" sz="1800" dirty="0"/>
        </a:p>
      </dgm:t>
    </dgm:pt>
    <dgm:pt modelId="{300A3794-FEB6-4EB7-9D54-9AC38C98CE8D}" type="parTrans" cxnId="{BFA2E662-5ABB-4134-B2F7-4F2CBCC09368}">
      <dgm:prSet/>
      <dgm:spPr/>
      <dgm:t>
        <a:bodyPr/>
        <a:lstStyle/>
        <a:p>
          <a:endParaRPr lang="en-US" sz="1800"/>
        </a:p>
      </dgm:t>
    </dgm:pt>
    <dgm:pt modelId="{05B51674-AF09-40D9-B57F-9485DC4BC63C}" type="sibTrans" cxnId="{BFA2E662-5ABB-4134-B2F7-4F2CBCC09368}">
      <dgm:prSet/>
      <dgm:spPr/>
      <dgm:t>
        <a:bodyPr/>
        <a:lstStyle/>
        <a:p>
          <a:endParaRPr lang="en-US" sz="1800"/>
        </a:p>
      </dgm:t>
    </dgm:pt>
    <dgm:pt modelId="{44855340-F125-4E97-B603-52957150F370}" type="pres">
      <dgm:prSet presAssocID="{46582657-ABAB-43C6-B363-008BB93AF96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80D2A646-0E82-4FB1-8988-EAD40159CEF6}" type="pres">
      <dgm:prSet presAssocID="{46582657-ABAB-43C6-B363-008BB93AF960}" presName="Name1" presStyleCnt="0"/>
      <dgm:spPr/>
    </dgm:pt>
    <dgm:pt modelId="{F50BCE98-6101-4B78-9287-AB9DCB03D05E}" type="pres">
      <dgm:prSet presAssocID="{46582657-ABAB-43C6-B363-008BB93AF960}" presName="cycle" presStyleCnt="0"/>
      <dgm:spPr/>
    </dgm:pt>
    <dgm:pt modelId="{C121BE45-638A-4F23-A10F-F072167A4458}" type="pres">
      <dgm:prSet presAssocID="{46582657-ABAB-43C6-B363-008BB93AF960}" presName="srcNode" presStyleLbl="node1" presStyleIdx="0" presStyleCnt="5"/>
      <dgm:spPr/>
    </dgm:pt>
    <dgm:pt modelId="{0194A846-FDAD-4DF8-B1C3-CB378DF65229}" type="pres">
      <dgm:prSet presAssocID="{46582657-ABAB-43C6-B363-008BB93AF960}" presName="conn" presStyleLbl="parChTrans1D2" presStyleIdx="0" presStyleCnt="1"/>
      <dgm:spPr/>
      <dgm:t>
        <a:bodyPr/>
        <a:lstStyle/>
        <a:p>
          <a:endParaRPr lang="id-ID"/>
        </a:p>
      </dgm:t>
    </dgm:pt>
    <dgm:pt modelId="{1B620530-E724-4194-8844-807AB0A332E8}" type="pres">
      <dgm:prSet presAssocID="{46582657-ABAB-43C6-B363-008BB93AF960}" presName="extraNode" presStyleLbl="node1" presStyleIdx="0" presStyleCnt="5"/>
      <dgm:spPr/>
    </dgm:pt>
    <dgm:pt modelId="{C25D5012-745D-47E4-9110-D39439D06CCB}" type="pres">
      <dgm:prSet presAssocID="{46582657-ABAB-43C6-B363-008BB93AF960}" presName="dstNode" presStyleLbl="node1" presStyleIdx="0" presStyleCnt="5"/>
      <dgm:spPr/>
    </dgm:pt>
    <dgm:pt modelId="{12AB572D-A73E-4B65-BAB8-78026B02EEB7}" type="pres">
      <dgm:prSet presAssocID="{6182E5E9-5DD2-4F78-9029-6A072B6CD61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82092-0DB5-4CCB-A4B0-BA207EF1A237}" type="pres">
      <dgm:prSet presAssocID="{6182E5E9-5DD2-4F78-9029-6A072B6CD618}" presName="accent_1" presStyleCnt="0"/>
      <dgm:spPr/>
    </dgm:pt>
    <dgm:pt modelId="{B95E6A90-0C01-4419-9DEB-DAE6949A309F}" type="pres">
      <dgm:prSet presAssocID="{6182E5E9-5DD2-4F78-9029-6A072B6CD618}" presName="accentRepeatNode" presStyleLbl="solidFgAcc1" presStyleIdx="0" presStyleCnt="5"/>
      <dgm:spPr/>
    </dgm:pt>
    <dgm:pt modelId="{12D3FD72-F0FF-473A-BB6F-A9CC83041EDE}" type="pres">
      <dgm:prSet presAssocID="{EBBB2150-A057-4802-B2D3-B9BBDDF033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F2AA9-5027-410E-A732-04A138C8CF4B}" type="pres">
      <dgm:prSet presAssocID="{EBBB2150-A057-4802-B2D3-B9BBDDF033CF}" presName="accent_2" presStyleCnt="0"/>
      <dgm:spPr/>
    </dgm:pt>
    <dgm:pt modelId="{E4A799FA-0095-4D2F-9361-6EA3538E96B9}" type="pres">
      <dgm:prSet presAssocID="{EBBB2150-A057-4802-B2D3-B9BBDDF033CF}" presName="accentRepeatNode" presStyleLbl="solidFgAcc1" presStyleIdx="1" presStyleCnt="5"/>
      <dgm:spPr/>
    </dgm:pt>
    <dgm:pt modelId="{FA77BE17-BFB6-410B-B50F-E794DDC3A31E}" type="pres">
      <dgm:prSet presAssocID="{B2E1FA7C-4AFE-414A-8AC1-776A281C359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DDBB7-83FE-4BA2-B685-42BEB31A02D3}" type="pres">
      <dgm:prSet presAssocID="{B2E1FA7C-4AFE-414A-8AC1-776A281C3593}" presName="accent_3" presStyleCnt="0"/>
      <dgm:spPr/>
    </dgm:pt>
    <dgm:pt modelId="{08D9D7F0-5FC5-4214-8844-37B3EC983466}" type="pres">
      <dgm:prSet presAssocID="{B2E1FA7C-4AFE-414A-8AC1-776A281C3593}" presName="accentRepeatNode" presStyleLbl="solidFgAcc1" presStyleIdx="2" presStyleCnt="5"/>
      <dgm:spPr/>
    </dgm:pt>
    <dgm:pt modelId="{50DC498B-76B1-40F6-84EF-65752CFA74D0}" type="pres">
      <dgm:prSet presAssocID="{C2F95D9C-C9B0-4FA8-A77A-1E8A4E9DFCC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B5E73-25B8-451C-B8D9-7A247824A54D}" type="pres">
      <dgm:prSet presAssocID="{C2F95D9C-C9B0-4FA8-A77A-1E8A4E9DFCC3}" presName="accent_4" presStyleCnt="0"/>
      <dgm:spPr/>
    </dgm:pt>
    <dgm:pt modelId="{3E400784-2814-4836-AA2A-3FD49FCFC646}" type="pres">
      <dgm:prSet presAssocID="{C2F95D9C-C9B0-4FA8-A77A-1E8A4E9DFCC3}" presName="accentRepeatNode" presStyleLbl="solidFgAcc1" presStyleIdx="3" presStyleCnt="5"/>
      <dgm:spPr/>
    </dgm:pt>
    <dgm:pt modelId="{DAB6A611-2AFC-46AE-81B6-7BC996EA49E1}" type="pres">
      <dgm:prSet presAssocID="{3197420D-7399-4528-A24E-526FDCDD90A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93CD56-0482-4CB7-800E-553B035D4B33}" type="pres">
      <dgm:prSet presAssocID="{3197420D-7399-4528-A24E-526FDCDD90A9}" presName="accent_5" presStyleCnt="0"/>
      <dgm:spPr/>
    </dgm:pt>
    <dgm:pt modelId="{12F1264B-99B4-42B1-9B46-45B5DB3759E6}" type="pres">
      <dgm:prSet presAssocID="{3197420D-7399-4528-A24E-526FDCDD90A9}" presName="accentRepeatNode" presStyleLbl="solidFgAcc1" presStyleIdx="4" presStyleCnt="5"/>
      <dgm:spPr/>
    </dgm:pt>
  </dgm:ptLst>
  <dgm:cxnLst>
    <dgm:cxn modelId="{04E79CEF-C16B-4FE2-B155-25D711ABA122}" type="presOf" srcId="{B2E1FA7C-4AFE-414A-8AC1-776A281C3593}" destId="{FA77BE17-BFB6-410B-B50F-E794DDC3A31E}" srcOrd="0" destOrd="0" presId="urn:microsoft.com/office/officeart/2008/layout/VerticalCurvedList"/>
    <dgm:cxn modelId="{BFA2E662-5ABB-4134-B2F7-4F2CBCC09368}" srcId="{46582657-ABAB-43C6-B363-008BB93AF960}" destId="{C2F95D9C-C9B0-4FA8-A77A-1E8A4E9DFCC3}" srcOrd="3" destOrd="0" parTransId="{300A3794-FEB6-4EB7-9D54-9AC38C98CE8D}" sibTransId="{05B51674-AF09-40D9-B57F-9485DC4BC63C}"/>
    <dgm:cxn modelId="{AB9D0371-3F6B-4F77-A57B-56358BADA653}" type="presOf" srcId="{EBBB2150-A057-4802-B2D3-B9BBDDF033CF}" destId="{12D3FD72-F0FF-473A-BB6F-A9CC83041EDE}" srcOrd="0" destOrd="0" presId="urn:microsoft.com/office/officeart/2008/layout/VerticalCurvedList"/>
    <dgm:cxn modelId="{ED44C1B0-24C0-4441-8F1D-DF61B41EAB44}" srcId="{46582657-ABAB-43C6-B363-008BB93AF960}" destId="{EBBB2150-A057-4802-B2D3-B9BBDDF033CF}" srcOrd="1" destOrd="0" parTransId="{557EFCC8-BD0B-44B4-A826-5E490CA59944}" sibTransId="{F6D76644-8FE8-41B1-9322-28A5C7D390CF}"/>
    <dgm:cxn modelId="{2DEF5A24-A23A-4B3B-A01F-45E172014E56}" type="presOf" srcId="{C2F95D9C-C9B0-4FA8-A77A-1E8A4E9DFCC3}" destId="{50DC498B-76B1-40F6-84EF-65752CFA74D0}" srcOrd="0" destOrd="0" presId="urn:microsoft.com/office/officeart/2008/layout/VerticalCurvedList"/>
    <dgm:cxn modelId="{D235847D-614E-42F2-B5DF-13603DB05924}" srcId="{46582657-ABAB-43C6-B363-008BB93AF960}" destId="{6182E5E9-5DD2-4F78-9029-6A072B6CD618}" srcOrd="0" destOrd="0" parTransId="{C79ED353-98FB-400F-ADC8-FFD9F6563357}" sibTransId="{66DE854C-9F3D-4F06-B30E-B38049D3283C}"/>
    <dgm:cxn modelId="{1AE9E0E0-238F-45A3-8C05-9BA8D5621504}" type="presOf" srcId="{3197420D-7399-4528-A24E-526FDCDD90A9}" destId="{DAB6A611-2AFC-46AE-81B6-7BC996EA49E1}" srcOrd="0" destOrd="0" presId="urn:microsoft.com/office/officeart/2008/layout/VerticalCurvedList"/>
    <dgm:cxn modelId="{4F46BD1B-9AAE-47A9-9C4C-B30AC691E860}" type="presOf" srcId="{66DE854C-9F3D-4F06-B30E-B38049D3283C}" destId="{0194A846-FDAD-4DF8-B1C3-CB378DF65229}" srcOrd="0" destOrd="0" presId="urn:microsoft.com/office/officeart/2008/layout/VerticalCurvedList"/>
    <dgm:cxn modelId="{5DFA1C02-A530-45DB-ACBC-15FB65C65CF9}" srcId="{46582657-ABAB-43C6-B363-008BB93AF960}" destId="{3197420D-7399-4528-A24E-526FDCDD90A9}" srcOrd="4" destOrd="0" parTransId="{0E1CAFBE-A150-457D-BA59-43E14F0671BA}" sibTransId="{DAB4647E-ED66-4415-A315-AB974C13DCA7}"/>
    <dgm:cxn modelId="{E960FA51-A9C0-4E1C-AAC6-3F6E001682AA}" srcId="{46582657-ABAB-43C6-B363-008BB93AF960}" destId="{B2E1FA7C-4AFE-414A-8AC1-776A281C3593}" srcOrd="2" destOrd="0" parTransId="{71EBF5FD-0DE4-4EAB-B021-F84E8C47A36F}" sibTransId="{7B59CFB3-F7AA-4473-8C7B-57A9115496AC}"/>
    <dgm:cxn modelId="{4557C77C-C39C-40DD-9A36-BE4D4356F872}" type="presOf" srcId="{6182E5E9-5DD2-4F78-9029-6A072B6CD618}" destId="{12AB572D-A73E-4B65-BAB8-78026B02EEB7}" srcOrd="0" destOrd="0" presId="urn:microsoft.com/office/officeart/2008/layout/VerticalCurvedList"/>
    <dgm:cxn modelId="{A74FF659-828F-4806-8F44-69EB052EB5A0}" type="presOf" srcId="{46582657-ABAB-43C6-B363-008BB93AF960}" destId="{44855340-F125-4E97-B603-52957150F370}" srcOrd="0" destOrd="0" presId="urn:microsoft.com/office/officeart/2008/layout/VerticalCurvedList"/>
    <dgm:cxn modelId="{7544ADF3-5564-4CAD-9FC7-0C6AA8B5FD9C}" type="presParOf" srcId="{44855340-F125-4E97-B603-52957150F370}" destId="{80D2A646-0E82-4FB1-8988-EAD40159CEF6}" srcOrd="0" destOrd="0" presId="urn:microsoft.com/office/officeart/2008/layout/VerticalCurvedList"/>
    <dgm:cxn modelId="{23B09594-684C-4833-80E6-DA4273B48E0C}" type="presParOf" srcId="{80D2A646-0E82-4FB1-8988-EAD40159CEF6}" destId="{F50BCE98-6101-4B78-9287-AB9DCB03D05E}" srcOrd="0" destOrd="0" presId="urn:microsoft.com/office/officeart/2008/layout/VerticalCurvedList"/>
    <dgm:cxn modelId="{AC8FF539-AC29-43BF-969E-5E489B298FCF}" type="presParOf" srcId="{F50BCE98-6101-4B78-9287-AB9DCB03D05E}" destId="{C121BE45-638A-4F23-A10F-F072167A4458}" srcOrd="0" destOrd="0" presId="urn:microsoft.com/office/officeart/2008/layout/VerticalCurvedList"/>
    <dgm:cxn modelId="{92C3FA8A-4389-4C76-A16F-1893D8E31CAC}" type="presParOf" srcId="{F50BCE98-6101-4B78-9287-AB9DCB03D05E}" destId="{0194A846-FDAD-4DF8-B1C3-CB378DF65229}" srcOrd="1" destOrd="0" presId="urn:microsoft.com/office/officeart/2008/layout/VerticalCurvedList"/>
    <dgm:cxn modelId="{39CFD10C-0F88-48A3-B0CD-635C50781172}" type="presParOf" srcId="{F50BCE98-6101-4B78-9287-AB9DCB03D05E}" destId="{1B620530-E724-4194-8844-807AB0A332E8}" srcOrd="2" destOrd="0" presId="urn:microsoft.com/office/officeart/2008/layout/VerticalCurvedList"/>
    <dgm:cxn modelId="{CA27AE74-DA6B-4C8D-B864-44F9F81510D6}" type="presParOf" srcId="{F50BCE98-6101-4B78-9287-AB9DCB03D05E}" destId="{C25D5012-745D-47E4-9110-D39439D06CCB}" srcOrd="3" destOrd="0" presId="urn:microsoft.com/office/officeart/2008/layout/VerticalCurvedList"/>
    <dgm:cxn modelId="{1183C9A2-86C6-429E-A5DE-3678A78F2676}" type="presParOf" srcId="{80D2A646-0E82-4FB1-8988-EAD40159CEF6}" destId="{12AB572D-A73E-4B65-BAB8-78026B02EEB7}" srcOrd="1" destOrd="0" presId="urn:microsoft.com/office/officeart/2008/layout/VerticalCurvedList"/>
    <dgm:cxn modelId="{9305B88F-7446-46F7-AAC1-B94ACC03F875}" type="presParOf" srcId="{80D2A646-0E82-4FB1-8988-EAD40159CEF6}" destId="{BAC82092-0DB5-4CCB-A4B0-BA207EF1A237}" srcOrd="2" destOrd="0" presId="urn:microsoft.com/office/officeart/2008/layout/VerticalCurvedList"/>
    <dgm:cxn modelId="{5B3920FC-1B9C-4600-AA3C-87BFCFC38DC0}" type="presParOf" srcId="{BAC82092-0DB5-4CCB-A4B0-BA207EF1A237}" destId="{B95E6A90-0C01-4419-9DEB-DAE6949A309F}" srcOrd="0" destOrd="0" presId="urn:microsoft.com/office/officeart/2008/layout/VerticalCurvedList"/>
    <dgm:cxn modelId="{120DFB7C-781A-460F-BDF0-6EAD87EA0D0D}" type="presParOf" srcId="{80D2A646-0E82-4FB1-8988-EAD40159CEF6}" destId="{12D3FD72-F0FF-473A-BB6F-A9CC83041EDE}" srcOrd="3" destOrd="0" presId="urn:microsoft.com/office/officeart/2008/layout/VerticalCurvedList"/>
    <dgm:cxn modelId="{D83C2C8F-5C70-4262-9D8C-363121590266}" type="presParOf" srcId="{80D2A646-0E82-4FB1-8988-EAD40159CEF6}" destId="{91DF2AA9-5027-410E-A732-04A138C8CF4B}" srcOrd="4" destOrd="0" presId="urn:microsoft.com/office/officeart/2008/layout/VerticalCurvedList"/>
    <dgm:cxn modelId="{75F798DE-322D-4906-9755-BB3251F6C78C}" type="presParOf" srcId="{91DF2AA9-5027-410E-A732-04A138C8CF4B}" destId="{E4A799FA-0095-4D2F-9361-6EA3538E96B9}" srcOrd="0" destOrd="0" presId="urn:microsoft.com/office/officeart/2008/layout/VerticalCurvedList"/>
    <dgm:cxn modelId="{8385FE88-4378-4247-A511-F14A3D2E28E8}" type="presParOf" srcId="{80D2A646-0E82-4FB1-8988-EAD40159CEF6}" destId="{FA77BE17-BFB6-410B-B50F-E794DDC3A31E}" srcOrd="5" destOrd="0" presId="urn:microsoft.com/office/officeart/2008/layout/VerticalCurvedList"/>
    <dgm:cxn modelId="{45F1306E-5C7C-44A3-956E-75950190F7F7}" type="presParOf" srcId="{80D2A646-0E82-4FB1-8988-EAD40159CEF6}" destId="{786DDBB7-83FE-4BA2-B685-42BEB31A02D3}" srcOrd="6" destOrd="0" presId="urn:microsoft.com/office/officeart/2008/layout/VerticalCurvedList"/>
    <dgm:cxn modelId="{72685962-01BB-4924-9A8A-6FE64A3F8774}" type="presParOf" srcId="{786DDBB7-83FE-4BA2-B685-42BEB31A02D3}" destId="{08D9D7F0-5FC5-4214-8844-37B3EC983466}" srcOrd="0" destOrd="0" presId="urn:microsoft.com/office/officeart/2008/layout/VerticalCurvedList"/>
    <dgm:cxn modelId="{1178F539-A4FA-4E28-A6B9-C79B5C9FCE5B}" type="presParOf" srcId="{80D2A646-0E82-4FB1-8988-EAD40159CEF6}" destId="{50DC498B-76B1-40F6-84EF-65752CFA74D0}" srcOrd="7" destOrd="0" presId="urn:microsoft.com/office/officeart/2008/layout/VerticalCurvedList"/>
    <dgm:cxn modelId="{1D2C0BB3-DB0B-42DB-B446-DBF512EB54A2}" type="presParOf" srcId="{80D2A646-0E82-4FB1-8988-EAD40159CEF6}" destId="{ED9B5E73-25B8-451C-B8D9-7A247824A54D}" srcOrd="8" destOrd="0" presId="urn:microsoft.com/office/officeart/2008/layout/VerticalCurvedList"/>
    <dgm:cxn modelId="{8CEE25D0-BA2D-4560-A9B3-5EDC1D04BA5A}" type="presParOf" srcId="{ED9B5E73-25B8-451C-B8D9-7A247824A54D}" destId="{3E400784-2814-4836-AA2A-3FD49FCFC646}" srcOrd="0" destOrd="0" presId="urn:microsoft.com/office/officeart/2008/layout/VerticalCurvedList"/>
    <dgm:cxn modelId="{F82C7C50-DA68-4697-B2BC-9A3DA5449D0B}" type="presParOf" srcId="{80D2A646-0E82-4FB1-8988-EAD40159CEF6}" destId="{DAB6A611-2AFC-46AE-81B6-7BC996EA49E1}" srcOrd="9" destOrd="0" presId="urn:microsoft.com/office/officeart/2008/layout/VerticalCurvedList"/>
    <dgm:cxn modelId="{786518FA-86AA-4183-85C8-96318860D4F5}" type="presParOf" srcId="{80D2A646-0E82-4FB1-8988-EAD40159CEF6}" destId="{D093CD56-0482-4CB7-800E-553B035D4B33}" srcOrd="10" destOrd="0" presId="urn:microsoft.com/office/officeart/2008/layout/VerticalCurvedList"/>
    <dgm:cxn modelId="{64B8D23E-3F29-4FD3-BB85-AA6D68E22157}" type="presParOf" srcId="{D093CD56-0482-4CB7-800E-553B035D4B33}" destId="{12F1264B-99B4-42B1-9B46-45B5DB3759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BECA111-377D-4579-9663-C83B4479ADB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F2BD04-2DDE-44D8-B7AC-2CE1B61D9A4F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Ciri-Ciri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Persaingan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Monopolistik</a:t>
          </a:r>
          <a:endParaRPr lang="en-US" sz="2000" b="0" dirty="0"/>
        </a:p>
      </dgm:t>
    </dgm:pt>
    <dgm:pt modelId="{15D56E92-75BA-44FA-A75E-70653DBB8397}" type="parTrans" cxnId="{15C1C768-FDBB-4CFD-9A55-6EFA04C964F7}">
      <dgm:prSet/>
      <dgm:spPr/>
      <dgm:t>
        <a:bodyPr/>
        <a:lstStyle/>
        <a:p>
          <a:endParaRPr lang="en-US" sz="2000"/>
        </a:p>
      </dgm:t>
    </dgm:pt>
    <dgm:pt modelId="{E083F142-8765-4498-9110-F74D414E4B4E}" type="sibTrans" cxnId="{15C1C768-FDBB-4CFD-9A55-6EFA04C964F7}">
      <dgm:prSet/>
      <dgm:spPr/>
      <dgm:t>
        <a:bodyPr/>
        <a:lstStyle/>
        <a:p>
          <a:endParaRPr lang="en-US" sz="2000"/>
        </a:p>
      </dgm:t>
    </dgm:pt>
    <dgm:pt modelId="{7B6EA15B-29F5-4CBD-A609-8629B17A8DFB}">
      <dgm:prSet phldrT="[Text]" custT="1"/>
      <dgm:spPr/>
      <dgm:t>
        <a:bodyPr/>
        <a:lstStyle/>
        <a:p>
          <a:r>
            <a:rPr lang="en-US" sz="2000" dirty="0" err="1" smtClean="0"/>
            <a:t>Terdapat</a:t>
          </a:r>
          <a:r>
            <a:rPr lang="en-US" sz="2000" dirty="0" smtClean="0"/>
            <a:t> </a:t>
          </a:r>
          <a:r>
            <a:rPr lang="en-US" sz="2000" dirty="0" err="1" smtClean="0"/>
            <a:t>banyak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endParaRPr lang="en-US" sz="2000" dirty="0"/>
        </a:p>
      </dgm:t>
    </dgm:pt>
    <dgm:pt modelId="{AE683F7D-9604-416B-8FB4-9C0A68D7DF6C}" type="parTrans" cxnId="{77D6B174-1DD0-4932-B146-7EEDAB8F957F}">
      <dgm:prSet/>
      <dgm:spPr/>
      <dgm:t>
        <a:bodyPr/>
        <a:lstStyle/>
        <a:p>
          <a:endParaRPr lang="en-US" sz="2000"/>
        </a:p>
      </dgm:t>
    </dgm:pt>
    <dgm:pt modelId="{E3E2FBB4-FDC3-4094-A3B8-3A07D3069F73}" type="sibTrans" cxnId="{77D6B174-1DD0-4932-B146-7EEDAB8F957F}">
      <dgm:prSet/>
      <dgm:spPr/>
      <dgm:t>
        <a:bodyPr/>
        <a:lstStyle/>
        <a:p>
          <a:endParaRPr lang="en-US" sz="2000"/>
        </a:p>
      </dgm:t>
    </dgm:pt>
    <dgm:pt modelId="{3F89F34D-AD98-4CDE-85E4-75E828C05E37}">
      <dgm:prSet phldrT="[Text]" custT="1"/>
      <dgm:spPr/>
      <dgm:t>
        <a:bodyPr/>
        <a:lstStyle/>
        <a:p>
          <a:r>
            <a:rPr lang="en-US" sz="2000" dirty="0" smtClean="0"/>
            <a:t>Penjual </a:t>
          </a:r>
          <a:r>
            <a:rPr lang="en-US" sz="2000" dirty="0" err="1" smtClean="0"/>
            <a:t>relatif</a:t>
          </a:r>
          <a:r>
            <a:rPr lang="en-US" sz="2000" dirty="0" smtClean="0"/>
            <a:t> </a:t>
          </a:r>
          <a:r>
            <a:rPr lang="en-US" sz="2000" dirty="0" err="1" smtClean="0"/>
            <a:t>mudah</a:t>
          </a:r>
          <a:r>
            <a:rPr lang="en-US" sz="2000" dirty="0" smtClean="0"/>
            <a:t> </a:t>
          </a:r>
          <a:r>
            <a:rPr lang="en-US" sz="2000" dirty="0" err="1" smtClean="0"/>
            <a:t>keluar-masuk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endParaRPr lang="en-US" sz="2000" dirty="0"/>
        </a:p>
      </dgm:t>
    </dgm:pt>
    <dgm:pt modelId="{41865FE2-3B0A-4F51-8DF7-93D339BB68B4}" type="parTrans" cxnId="{CB1B6DCA-AA72-4E4B-A826-B75432075F5B}">
      <dgm:prSet/>
      <dgm:spPr/>
      <dgm:t>
        <a:bodyPr/>
        <a:lstStyle/>
        <a:p>
          <a:endParaRPr lang="en-US" sz="2000"/>
        </a:p>
      </dgm:t>
    </dgm:pt>
    <dgm:pt modelId="{D0E40493-93C1-4550-987E-F17B7AF99ADA}" type="sibTrans" cxnId="{CB1B6DCA-AA72-4E4B-A826-B75432075F5B}">
      <dgm:prSet/>
      <dgm:spPr/>
      <dgm:t>
        <a:bodyPr/>
        <a:lstStyle/>
        <a:p>
          <a:endParaRPr lang="en-US" sz="2000"/>
        </a:p>
      </dgm:t>
    </dgm:pt>
    <dgm:pt modelId="{15B7E9A3-D6C8-4972-B840-6D19AB1F2D5A}">
      <dgm:prSet phldrT="[Text]" custT="1"/>
      <dgm:spPr/>
      <dgm:t>
        <a:bodyPr/>
        <a:lstStyle/>
        <a:p>
          <a:r>
            <a:rPr lang="en-US" sz="2000" dirty="0" err="1" smtClean="0"/>
            <a:t>Barangnya</a:t>
          </a:r>
          <a:r>
            <a:rPr lang="en-US" sz="2000" dirty="0" smtClean="0"/>
            <a:t>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corak</a:t>
          </a:r>
          <a:r>
            <a:rPr lang="en-US" sz="2000" dirty="0" smtClean="0"/>
            <a:t> yang </a:t>
          </a:r>
          <a:r>
            <a:rPr lang="en-US" sz="2000" dirty="0" err="1" smtClean="0"/>
            <a:t>berbeda</a:t>
          </a:r>
          <a:endParaRPr lang="en-US" sz="2000" dirty="0"/>
        </a:p>
      </dgm:t>
    </dgm:pt>
    <dgm:pt modelId="{118689D7-D454-4BC0-801A-F75B4D70FE10}" type="parTrans" cxnId="{9AEEBABD-01C8-48E8-A3CA-633A63CAE6CD}">
      <dgm:prSet/>
      <dgm:spPr/>
      <dgm:t>
        <a:bodyPr/>
        <a:lstStyle/>
        <a:p>
          <a:endParaRPr lang="en-US" sz="2000"/>
        </a:p>
      </dgm:t>
    </dgm:pt>
    <dgm:pt modelId="{5FB27836-C0B3-42F5-8AFB-851DE3D89308}" type="sibTrans" cxnId="{9AEEBABD-01C8-48E8-A3CA-633A63CAE6CD}">
      <dgm:prSet/>
      <dgm:spPr/>
      <dgm:t>
        <a:bodyPr/>
        <a:lstStyle/>
        <a:p>
          <a:endParaRPr lang="en-US" sz="2000"/>
        </a:p>
      </dgm:t>
    </dgm:pt>
    <dgm:pt modelId="{FC100D5A-1D40-4CA6-802A-A783E6B2B5C0}">
      <dgm:prSet phldrT="[Text]" custT="1"/>
      <dgm:spPr/>
      <dgm:t>
        <a:bodyPr/>
        <a:lstStyle/>
        <a:p>
          <a:r>
            <a:rPr lang="en-US" sz="2000" dirty="0" smtClean="0"/>
            <a:t>Penjual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kemampuan</a:t>
          </a:r>
          <a:r>
            <a:rPr lang="en-US" sz="2000" dirty="0" smtClean="0"/>
            <a:t> </a:t>
          </a:r>
          <a:r>
            <a:rPr lang="en-US" sz="2000" dirty="0" err="1" smtClean="0"/>
            <a:t>memengaruhi</a:t>
          </a:r>
          <a:r>
            <a:rPr lang="en-US" sz="2000" dirty="0" smtClean="0"/>
            <a:t> </a:t>
          </a:r>
          <a:r>
            <a:rPr lang="en-US" sz="2000" dirty="0" err="1" smtClean="0"/>
            <a:t>harga</a:t>
          </a:r>
          <a:endParaRPr lang="en-US" sz="2000" dirty="0"/>
        </a:p>
      </dgm:t>
    </dgm:pt>
    <dgm:pt modelId="{21706D6E-0AC8-49A5-842D-5F46E01113BB}" type="parTrans" cxnId="{F7307F87-5715-449D-95FA-310A0A9200F1}">
      <dgm:prSet/>
      <dgm:spPr/>
      <dgm:t>
        <a:bodyPr/>
        <a:lstStyle/>
        <a:p>
          <a:endParaRPr lang="en-US" sz="2000"/>
        </a:p>
      </dgm:t>
    </dgm:pt>
    <dgm:pt modelId="{EC026836-1C2A-4866-9C63-E9D4268D5A93}" type="sibTrans" cxnId="{F7307F87-5715-449D-95FA-310A0A9200F1}">
      <dgm:prSet/>
      <dgm:spPr/>
      <dgm:t>
        <a:bodyPr/>
        <a:lstStyle/>
        <a:p>
          <a:endParaRPr lang="en-US" sz="2000"/>
        </a:p>
      </dgm:t>
    </dgm:pt>
    <dgm:pt modelId="{63ABBDA8-2AEE-4A53-AC8B-6FF26D2CB406}">
      <dgm:prSet phldrT="[Text]" custT="1"/>
      <dgm:spPr/>
      <dgm:t>
        <a:bodyPr/>
        <a:lstStyle/>
        <a:p>
          <a:r>
            <a:rPr lang="en-US" sz="2000" dirty="0" err="1" smtClean="0"/>
            <a:t>Promosi</a:t>
          </a:r>
          <a:r>
            <a:rPr lang="en-US" sz="2000" dirty="0" smtClean="0"/>
            <a:t> </a:t>
          </a:r>
          <a:r>
            <a:rPr lang="en-US" sz="2000" dirty="0" err="1" smtClean="0"/>
            <a:t>penjualan</a:t>
          </a:r>
          <a:r>
            <a:rPr lang="en-US" sz="2000" dirty="0" smtClean="0"/>
            <a:t> </a:t>
          </a:r>
          <a:r>
            <a:rPr lang="en-US" sz="2000" dirty="0" err="1" smtClean="0"/>
            <a:t>sangat</a:t>
          </a:r>
          <a:r>
            <a:rPr lang="en-US" sz="2000" dirty="0" smtClean="0"/>
            <a:t> </a:t>
          </a:r>
          <a:r>
            <a:rPr lang="en-US" sz="2000" dirty="0" err="1" smtClean="0"/>
            <a:t>aktif</a:t>
          </a:r>
          <a:endParaRPr lang="en-US" sz="2000" dirty="0"/>
        </a:p>
      </dgm:t>
    </dgm:pt>
    <dgm:pt modelId="{19FF912D-E6D5-481B-ADF5-E3BDCBBE472C}" type="parTrans" cxnId="{9D84F3DF-5DBA-41A5-AD31-6305F7810E3E}">
      <dgm:prSet/>
      <dgm:spPr/>
      <dgm:t>
        <a:bodyPr/>
        <a:lstStyle/>
        <a:p>
          <a:endParaRPr lang="en-US" sz="2000"/>
        </a:p>
      </dgm:t>
    </dgm:pt>
    <dgm:pt modelId="{E4C65FDF-A97D-4946-AA10-4D8AD63FED40}" type="sibTrans" cxnId="{9D84F3DF-5DBA-41A5-AD31-6305F7810E3E}">
      <dgm:prSet/>
      <dgm:spPr/>
      <dgm:t>
        <a:bodyPr/>
        <a:lstStyle/>
        <a:p>
          <a:endParaRPr lang="en-US" sz="2000"/>
        </a:p>
      </dgm:t>
    </dgm:pt>
    <dgm:pt modelId="{BF8E7120-0746-4EE0-998B-A8DDDFFA857A}" type="pres">
      <dgm:prSet presAssocID="{ABECA111-377D-4579-9663-C83B4479AD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AFC25097-CA19-46FA-A9F1-83EE97263F88}" type="pres">
      <dgm:prSet presAssocID="{16F2BD04-2DDE-44D8-B7AC-2CE1B61D9A4F}" presName="hierRoot1" presStyleCnt="0"/>
      <dgm:spPr/>
    </dgm:pt>
    <dgm:pt modelId="{DF882FED-AAE5-4931-A633-D9FDBD8CD4A3}" type="pres">
      <dgm:prSet presAssocID="{16F2BD04-2DDE-44D8-B7AC-2CE1B61D9A4F}" presName="composite" presStyleCnt="0"/>
      <dgm:spPr/>
    </dgm:pt>
    <dgm:pt modelId="{D74EBACF-737A-40E0-8BEB-58C8D97E3785}" type="pres">
      <dgm:prSet presAssocID="{16F2BD04-2DDE-44D8-B7AC-2CE1B61D9A4F}" presName="background" presStyleLbl="node0" presStyleIdx="0" presStyleCnt="1"/>
      <dgm:spPr/>
    </dgm:pt>
    <dgm:pt modelId="{31B7D9B4-F3D8-4202-97F8-9E3D8B3005FD}" type="pres">
      <dgm:prSet presAssocID="{16F2BD04-2DDE-44D8-B7AC-2CE1B61D9A4F}" presName="text" presStyleLbl="fgAcc0" presStyleIdx="0" presStyleCnt="1" custScaleX="314071" custScaleY="701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4F475C-3ACD-4731-9C22-BAF4B922D305}" type="pres">
      <dgm:prSet presAssocID="{16F2BD04-2DDE-44D8-B7AC-2CE1B61D9A4F}" presName="hierChild2" presStyleCnt="0"/>
      <dgm:spPr/>
    </dgm:pt>
    <dgm:pt modelId="{A6A6DCFA-71FE-4EDC-AB05-8BCB3AABBD64}" type="pres">
      <dgm:prSet presAssocID="{AE683F7D-9604-416B-8FB4-9C0A68D7DF6C}" presName="Name10" presStyleLbl="parChTrans1D2" presStyleIdx="0" presStyleCnt="5"/>
      <dgm:spPr/>
      <dgm:t>
        <a:bodyPr/>
        <a:lstStyle/>
        <a:p>
          <a:endParaRPr lang="id-ID"/>
        </a:p>
      </dgm:t>
    </dgm:pt>
    <dgm:pt modelId="{C65620B7-D381-459B-A48A-158802333180}" type="pres">
      <dgm:prSet presAssocID="{7B6EA15B-29F5-4CBD-A609-8629B17A8DFB}" presName="hierRoot2" presStyleCnt="0"/>
      <dgm:spPr/>
    </dgm:pt>
    <dgm:pt modelId="{46705F57-1712-48E4-BA9F-11BC3CEF0510}" type="pres">
      <dgm:prSet presAssocID="{7B6EA15B-29F5-4CBD-A609-8629B17A8DFB}" presName="composite2" presStyleCnt="0"/>
      <dgm:spPr/>
    </dgm:pt>
    <dgm:pt modelId="{17E463D7-1BD1-4AF2-8C8D-4E4814ABD823}" type="pres">
      <dgm:prSet presAssocID="{7B6EA15B-29F5-4CBD-A609-8629B17A8DFB}" presName="background2" presStyleLbl="node2" presStyleIdx="0" presStyleCnt="5"/>
      <dgm:spPr/>
    </dgm:pt>
    <dgm:pt modelId="{C969E9A0-98C9-49E5-AC9E-9BAE27C32F5B}" type="pres">
      <dgm:prSet presAssocID="{7B6EA15B-29F5-4CBD-A609-8629B17A8DFB}" presName="text2" presStyleLbl="fgAcc2" presStyleIdx="0" presStyleCnt="5" custScaleX="89727" custScaleY="1245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908DD0-B953-4A2A-8CEC-EC43070F9063}" type="pres">
      <dgm:prSet presAssocID="{7B6EA15B-29F5-4CBD-A609-8629B17A8DFB}" presName="hierChild3" presStyleCnt="0"/>
      <dgm:spPr/>
    </dgm:pt>
    <dgm:pt modelId="{F9C723ED-D06E-4760-A4D6-608DC8077612}" type="pres">
      <dgm:prSet presAssocID="{41865FE2-3B0A-4F51-8DF7-93D339BB68B4}" presName="Name10" presStyleLbl="parChTrans1D2" presStyleIdx="1" presStyleCnt="5"/>
      <dgm:spPr/>
      <dgm:t>
        <a:bodyPr/>
        <a:lstStyle/>
        <a:p>
          <a:endParaRPr lang="id-ID"/>
        </a:p>
      </dgm:t>
    </dgm:pt>
    <dgm:pt modelId="{54A11086-F81E-460E-A52E-C0495A935675}" type="pres">
      <dgm:prSet presAssocID="{3F89F34D-AD98-4CDE-85E4-75E828C05E37}" presName="hierRoot2" presStyleCnt="0"/>
      <dgm:spPr/>
    </dgm:pt>
    <dgm:pt modelId="{DFE7BCA4-DD92-43B4-A052-34891FA1D3F1}" type="pres">
      <dgm:prSet presAssocID="{3F89F34D-AD98-4CDE-85E4-75E828C05E37}" presName="composite2" presStyleCnt="0"/>
      <dgm:spPr/>
    </dgm:pt>
    <dgm:pt modelId="{AE8578E0-C4AD-49C3-A9D1-A5CDF2887188}" type="pres">
      <dgm:prSet presAssocID="{3F89F34D-AD98-4CDE-85E4-75E828C05E37}" presName="background2" presStyleLbl="node2" presStyleIdx="1" presStyleCnt="5"/>
      <dgm:spPr/>
    </dgm:pt>
    <dgm:pt modelId="{298164F5-5414-4761-A981-ECF8BA23485A}" type="pres">
      <dgm:prSet presAssocID="{3F89F34D-AD98-4CDE-85E4-75E828C05E37}" presName="text2" presStyleLbl="fgAcc2" presStyleIdx="1" presStyleCnt="5" custScaleY="23350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4984C26-3581-4F05-8433-29BC5C93E762}" type="pres">
      <dgm:prSet presAssocID="{3F89F34D-AD98-4CDE-85E4-75E828C05E37}" presName="hierChild3" presStyleCnt="0"/>
      <dgm:spPr/>
    </dgm:pt>
    <dgm:pt modelId="{DFA58224-6A8E-4EBD-8728-FB0C0226D209}" type="pres">
      <dgm:prSet presAssocID="{118689D7-D454-4BC0-801A-F75B4D70FE10}" presName="Name10" presStyleLbl="parChTrans1D2" presStyleIdx="2" presStyleCnt="5"/>
      <dgm:spPr/>
      <dgm:t>
        <a:bodyPr/>
        <a:lstStyle/>
        <a:p>
          <a:endParaRPr lang="id-ID"/>
        </a:p>
      </dgm:t>
    </dgm:pt>
    <dgm:pt modelId="{5A0817C8-5B95-4A31-9AE5-04851C26312A}" type="pres">
      <dgm:prSet presAssocID="{15B7E9A3-D6C8-4972-B840-6D19AB1F2D5A}" presName="hierRoot2" presStyleCnt="0"/>
      <dgm:spPr/>
    </dgm:pt>
    <dgm:pt modelId="{56B4A6FD-97A7-4D96-AA1F-7FF922039E97}" type="pres">
      <dgm:prSet presAssocID="{15B7E9A3-D6C8-4972-B840-6D19AB1F2D5A}" presName="composite2" presStyleCnt="0"/>
      <dgm:spPr/>
    </dgm:pt>
    <dgm:pt modelId="{EDE48A64-8988-4753-96FC-C48160A3334D}" type="pres">
      <dgm:prSet presAssocID="{15B7E9A3-D6C8-4972-B840-6D19AB1F2D5A}" presName="background2" presStyleLbl="node2" presStyleIdx="2" presStyleCnt="5"/>
      <dgm:spPr/>
    </dgm:pt>
    <dgm:pt modelId="{12F2827D-67A8-439E-A7B4-9C9AEE41F6C2}" type="pres">
      <dgm:prSet presAssocID="{15B7E9A3-D6C8-4972-B840-6D19AB1F2D5A}" presName="text2" presStyleLbl="fgAcc2" presStyleIdx="2" presStyleCnt="5" custScaleY="1692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7F94B2-0AF9-4CAB-B78C-F13FCFBF7580}" type="pres">
      <dgm:prSet presAssocID="{15B7E9A3-D6C8-4972-B840-6D19AB1F2D5A}" presName="hierChild3" presStyleCnt="0"/>
      <dgm:spPr/>
    </dgm:pt>
    <dgm:pt modelId="{005A011F-9FC6-464F-83AE-C50A2BF9F066}" type="pres">
      <dgm:prSet presAssocID="{21706D6E-0AC8-49A5-842D-5F46E01113BB}" presName="Name10" presStyleLbl="parChTrans1D2" presStyleIdx="3" presStyleCnt="5"/>
      <dgm:spPr/>
      <dgm:t>
        <a:bodyPr/>
        <a:lstStyle/>
        <a:p>
          <a:endParaRPr lang="id-ID"/>
        </a:p>
      </dgm:t>
    </dgm:pt>
    <dgm:pt modelId="{89AB6CAA-6820-4EB8-9B79-82A7E4498F09}" type="pres">
      <dgm:prSet presAssocID="{FC100D5A-1D40-4CA6-802A-A783E6B2B5C0}" presName="hierRoot2" presStyleCnt="0"/>
      <dgm:spPr/>
    </dgm:pt>
    <dgm:pt modelId="{D43CA991-5CA5-4EE7-87D4-0858A4E00C86}" type="pres">
      <dgm:prSet presAssocID="{FC100D5A-1D40-4CA6-802A-A783E6B2B5C0}" presName="composite2" presStyleCnt="0"/>
      <dgm:spPr/>
    </dgm:pt>
    <dgm:pt modelId="{73375D7D-6982-4803-8092-F690D882294A}" type="pres">
      <dgm:prSet presAssocID="{FC100D5A-1D40-4CA6-802A-A783E6B2B5C0}" presName="background2" presStyleLbl="node2" presStyleIdx="3" presStyleCnt="5"/>
      <dgm:spPr/>
    </dgm:pt>
    <dgm:pt modelId="{AE31F427-2846-4340-9A8B-965D1B94D2BA}" type="pres">
      <dgm:prSet presAssocID="{FC100D5A-1D40-4CA6-802A-A783E6B2B5C0}" presName="text2" presStyleLbl="fgAcc2" presStyleIdx="3" presStyleCnt="5" custScaleX="129361" custScaleY="1935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6602E2-9246-4A6A-BDEF-2B377D42EC06}" type="pres">
      <dgm:prSet presAssocID="{FC100D5A-1D40-4CA6-802A-A783E6B2B5C0}" presName="hierChild3" presStyleCnt="0"/>
      <dgm:spPr/>
    </dgm:pt>
    <dgm:pt modelId="{DAA9FC30-EB4E-42CA-ADCF-07B063135D4A}" type="pres">
      <dgm:prSet presAssocID="{19FF912D-E6D5-481B-ADF5-E3BDCBBE472C}" presName="Name10" presStyleLbl="parChTrans1D2" presStyleIdx="4" presStyleCnt="5"/>
      <dgm:spPr/>
      <dgm:t>
        <a:bodyPr/>
        <a:lstStyle/>
        <a:p>
          <a:endParaRPr lang="id-ID"/>
        </a:p>
      </dgm:t>
    </dgm:pt>
    <dgm:pt modelId="{1EA4E870-9771-4AB1-97EF-FAD7B9254040}" type="pres">
      <dgm:prSet presAssocID="{63ABBDA8-2AEE-4A53-AC8B-6FF26D2CB406}" presName="hierRoot2" presStyleCnt="0"/>
      <dgm:spPr/>
    </dgm:pt>
    <dgm:pt modelId="{BE143C5B-9D27-4714-884F-98D7F6677F42}" type="pres">
      <dgm:prSet presAssocID="{63ABBDA8-2AEE-4A53-AC8B-6FF26D2CB406}" presName="composite2" presStyleCnt="0"/>
      <dgm:spPr/>
    </dgm:pt>
    <dgm:pt modelId="{93553845-22F0-4A30-992A-4451592CCEA6}" type="pres">
      <dgm:prSet presAssocID="{63ABBDA8-2AEE-4A53-AC8B-6FF26D2CB406}" presName="background2" presStyleLbl="node2" presStyleIdx="4" presStyleCnt="5"/>
      <dgm:spPr/>
    </dgm:pt>
    <dgm:pt modelId="{C8C473FE-9D51-4728-ABD3-B986029DFF84}" type="pres">
      <dgm:prSet presAssocID="{63ABBDA8-2AEE-4A53-AC8B-6FF26D2CB406}" presName="text2" presStyleLbl="fgAcc2" presStyleIdx="4" presStyleCnt="5" custScaleX="1227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D09B11-BE5A-4D1D-8A89-D25F9A863D28}" type="pres">
      <dgm:prSet presAssocID="{63ABBDA8-2AEE-4A53-AC8B-6FF26D2CB406}" presName="hierChild3" presStyleCnt="0"/>
      <dgm:spPr/>
    </dgm:pt>
  </dgm:ptLst>
  <dgm:cxnLst>
    <dgm:cxn modelId="{04164B63-B212-4195-9FCA-6510E1642340}" type="presOf" srcId="{118689D7-D454-4BC0-801A-F75B4D70FE10}" destId="{DFA58224-6A8E-4EBD-8728-FB0C0226D209}" srcOrd="0" destOrd="0" presId="urn:microsoft.com/office/officeart/2005/8/layout/hierarchy1"/>
    <dgm:cxn modelId="{77D6B174-1DD0-4932-B146-7EEDAB8F957F}" srcId="{16F2BD04-2DDE-44D8-B7AC-2CE1B61D9A4F}" destId="{7B6EA15B-29F5-4CBD-A609-8629B17A8DFB}" srcOrd="0" destOrd="0" parTransId="{AE683F7D-9604-416B-8FB4-9C0A68D7DF6C}" sibTransId="{E3E2FBB4-FDC3-4094-A3B8-3A07D3069F73}"/>
    <dgm:cxn modelId="{9D84F3DF-5DBA-41A5-AD31-6305F7810E3E}" srcId="{16F2BD04-2DDE-44D8-B7AC-2CE1B61D9A4F}" destId="{63ABBDA8-2AEE-4A53-AC8B-6FF26D2CB406}" srcOrd="4" destOrd="0" parTransId="{19FF912D-E6D5-481B-ADF5-E3BDCBBE472C}" sibTransId="{E4C65FDF-A97D-4946-AA10-4D8AD63FED40}"/>
    <dgm:cxn modelId="{9AEEBABD-01C8-48E8-A3CA-633A63CAE6CD}" srcId="{16F2BD04-2DDE-44D8-B7AC-2CE1B61D9A4F}" destId="{15B7E9A3-D6C8-4972-B840-6D19AB1F2D5A}" srcOrd="2" destOrd="0" parTransId="{118689D7-D454-4BC0-801A-F75B4D70FE10}" sibTransId="{5FB27836-C0B3-42F5-8AFB-851DE3D89308}"/>
    <dgm:cxn modelId="{37C3F221-05B5-4609-BDDA-00E34F33367F}" type="presOf" srcId="{AE683F7D-9604-416B-8FB4-9C0A68D7DF6C}" destId="{A6A6DCFA-71FE-4EDC-AB05-8BCB3AABBD64}" srcOrd="0" destOrd="0" presId="urn:microsoft.com/office/officeart/2005/8/layout/hierarchy1"/>
    <dgm:cxn modelId="{15C1C768-FDBB-4CFD-9A55-6EFA04C964F7}" srcId="{ABECA111-377D-4579-9663-C83B4479ADBB}" destId="{16F2BD04-2DDE-44D8-B7AC-2CE1B61D9A4F}" srcOrd="0" destOrd="0" parTransId="{15D56E92-75BA-44FA-A75E-70653DBB8397}" sibTransId="{E083F142-8765-4498-9110-F74D414E4B4E}"/>
    <dgm:cxn modelId="{27FFF36F-9BF1-4724-8880-BA368982443F}" type="presOf" srcId="{63ABBDA8-2AEE-4A53-AC8B-6FF26D2CB406}" destId="{C8C473FE-9D51-4728-ABD3-B986029DFF84}" srcOrd="0" destOrd="0" presId="urn:microsoft.com/office/officeart/2005/8/layout/hierarchy1"/>
    <dgm:cxn modelId="{3DFE0E18-5E14-426E-A29A-5F2C198655FD}" type="presOf" srcId="{ABECA111-377D-4579-9663-C83B4479ADBB}" destId="{BF8E7120-0746-4EE0-998B-A8DDDFFA857A}" srcOrd="0" destOrd="0" presId="urn:microsoft.com/office/officeart/2005/8/layout/hierarchy1"/>
    <dgm:cxn modelId="{45CE15C8-2D91-44FC-A384-292176E83C1F}" type="presOf" srcId="{41865FE2-3B0A-4F51-8DF7-93D339BB68B4}" destId="{F9C723ED-D06E-4760-A4D6-608DC8077612}" srcOrd="0" destOrd="0" presId="urn:microsoft.com/office/officeart/2005/8/layout/hierarchy1"/>
    <dgm:cxn modelId="{F7307F87-5715-449D-95FA-310A0A9200F1}" srcId="{16F2BD04-2DDE-44D8-B7AC-2CE1B61D9A4F}" destId="{FC100D5A-1D40-4CA6-802A-A783E6B2B5C0}" srcOrd="3" destOrd="0" parTransId="{21706D6E-0AC8-49A5-842D-5F46E01113BB}" sibTransId="{EC026836-1C2A-4866-9C63-E9D4268D5A93}"/>
    <dgm:cxn modelId="{E484D4AA-3C35-404A-AF82-6CBD54FE1968}" type="presOf" srcId="{19FF912D-E6D5-481B-ADF5-E3BDCBBE472C}" destId="{DAA9FC30-EB4E-42CA-ADCF-07B063135D4A}" srcOrd="0" destOrd="0" presId="urn:microsoft.com/office/officeart/2005/8/layout/hierarchy1"/>
    <dgm:cxn modelId="{B30E30C4-81D3-44CA-A846-A5FFA743583C}" type="presOf" srcId="{21706D6E-0AC8-49A5-842D-5F46E01113BB}" destId="{005A011F-9FC6-464F-83AE-C50A2BF9F066}" srcOrd="0" destOrd="0" presId="urn:microsoft.com/office/officeart/2005/8/layout/hierarchy1"/>
    <dgm:cxn modelId="{45093FC5-D58F-4ECB-9DE3-F43178A50B74}" type="presOf" srcId="{FC100D5A-1D40-4CA6-802A-A783E6B2B5C0}" destId="{AE31F427-2846-4340-9A8B-965D1B94D2BA}" srcOrd="0" destOrd="0" presId="urn:microsoft.com/office/officeart/2005/8/layout/hierarchy1"/>
    <dgm:cxn modelId="{96E90D22-33F9-469E-A9A3-5DE0A53541AE}" type="presOf" srcId="{7B6EA15B-29F5-4CBD-A609-8629B17A8DFB}" destId="{C969E9A0-98C9-49E5-AC9E-9BAE27C32F5B}" srcOrd="0" destOrd="0" presId="urn:microsoft.com/office/officeart/2005/8/layout/hierarchy1"/>
    <dgm:cxn modelId="{912EBC6D-12C6-449E-AA5B-9E4300409BCB}" type="presOf" srcId="{3F89F34D-AD98-4CDE-85E4-75E828C05E37}" destId="{298164F5-5414-4761-A981-ECF8BA23485A}" srcOrd="0" destOrd="0" presId="urn:microsoft.com/office/officeart/2005/8/layout/hierarchy1"/>
    <dgm:cxn modelId="{CB1B6DCA-AA72-4E4B-A826-B75432075F5B}" srcId="{16F2BD04-2DDE-44D8-B7AC-2CE1B61D9A4F}" destId="{3F89F34D-AD98-4CDE-85E4-75E828C05E37}" srcOrd="1" destOrd="0" parTransId="{41865FE2-3B0A-4F51-8DF7-93D339BB68B4}" sibTransId="{D0E40493-93C1-4550-987E-F17B7AF99ADA}"/>
    <dgm:cxn modelId="{8B1510C1-7588-4A7D-9B74-867C5839E338}" type="presOf" srcId="{16F2BD04-2DDE-44D8-B7AC-2CE1B61D9A4F}" destId="{31B7D9B4-F3D8-4202-97F8-9E3D8B3005FD}" srcOrd="0" destOrd="0" presId="urn:microsoft.com/office/officeart/2005/8/layout/hierarchy1"/>
    <dgm:cxn modelId="{207E71D6-2668-4E68-B63D-7936413A25E3}" type="presOf" srcId="{15B7E9A3-D6C8-4972-B840-6D19AB1F2D5A}" destId="{12F2827D-67A8-439E-A7B4-9C9AEE41F6C2}" srcOrd="0" destOrd="0" presId="urn:microsoft.com/office/officeart/2005/8/layout/hierarchy1"/>
    <dgm:cxn modelId="{8B634FC0-E759-45E2-BD2C-668DAF18C0C2}" type="presParOf" srcId="{BF8E7120-0746-4EE0-998B-A8DDDFFA857A}" destId="{AFC25097-CA19-46FA-A9F1-83EE97263F88}" srcOrd="0" destOrd="0" presId="urn:microsoft.com/office/officeart/2005/8/layout/hierarchy1"/>
    <dgm:cxn modelId="{78D50090-68D8-4863-9438-282C3509638A}" type="presParOf" srcId="{AFC25097-CA19-46FA-A9F1-83EE97263F88}" destId="{DF882FED-AAE5-4931-A633-D9FDBD8CD4A3}" srcOrd="0" destOrd="0" presId="urn:microsoft.com/office/officeart/2005/8/layout/hierarchy1"/>
    <dgm:cxn modelId="{743A2F02-21CE-4724-A197-146BB3177A5C}" type="presParOf" srcId="{DF882FED-AAE5-4931-A633-D9FDBD8CD4A3}" destId="{D74EBACF-737A-40E0-8BEB-58C8D97E3785}" srcOrd="0" destOrd="0" presId="urn:microsoft.com/office/officeart/2005/8/layout/hierarchy1"/>
    <dgm:cxn modelId="{79B6B1E7-633E-4B4B-9867-BCEFE91BD9F8}" type="presParOf" srcId="{DF882FED-AAE5-4931-A633-D9FDBD8CD4A3}" destId="{31B7D9B4-F3D8-4202-97F8-9E3D8B3005FD}" srcOrd="1" destOrd="0" presId="urn:microsoft.com/office/officeart/2005/8/layout/hierarchy1"/>
    <dgm:cxn modelId="{C6879A68-FA48-4D8A-A199-437631FBB49F}" type="presParOf" srcId="{AFC25097-CA19-46FA-A9F1-83EE97263F88}" destId="{A74F475C-3ACD-4731-9C22-BAF4B922D305}" srcOrd="1" destOrd="0" presId="urn:microsoft.com/office/officeart/2005/8/layout/hierarchy1"/>
    <dgm:cxn modelId="{70C0BD97-8AB8-4F05-BA66-E85B2E3237CD}" type="presParOf" srcId="{A74F475C-3ACD-4731-9C22-BAF4B922D305}" destId="{A6A6DCFA-71FE-4EDC-AB05-8BCB3AABBD64}" srcOrd="0" destOrd="0" presId="urn:microsoft.com/office/officeart/2005/8/layout/hierarchy1"/>
    <dgm:cxn modelId="{007B00A6-CFE1-42CE-88B7-79E9F77CC8F2}" type="presParOf" srcId="{A74F475C-3ACD-4731-9C22-BAF4B922D305}" destId="{C65620B7-D381-459B-A48A-158802333180}" srcOrd="1" destOrd="0" presId="urn:microsoft.com/office/officeart/2005/8/layout/hierarchy1"/>
    <dgm:cxn modelId="{B908BF98-DD04-4DC4-ABE9-31433DC11C92}" type="presParOf" srcId="{C65620B7-D381-459B-A48A-158802333180}" destId="{46705F57-1712-48E4-BA9F-11BC3CEF0510}" srcOrd="0" destOrd="0" presId="urn:microsoft.com/office/officeart/2005/8/layout/hierarchy1"/>
    <dgm:cxn modelId="{D688DAC7-7086-4F8D-9F19-5327D5CAA100}" type="presParOf" srcId="{46705F57-1712-48E4-BA9F-11BC3CEF0510}" destId="{17E463D7-1BD1-4AF2-8C8D-4E4814ABD823}" srcOrd="0" destOrd="0" presId="urn:microsoft.com/office/officeart/2005/8/layout/hierarchy1"/>
    <dgm:cxn modelId="{46089B8A-744A-4338-988D-79E6C2CC6F36}" type="presParOf" srcId="{46705F57-1712-48E4-BA9F-11BC3CEF0510}" destId="{C969E9A0-98C9-49E5-AC9E-9BAE27C32F5B}" srcOrd="1" destOrd="0" presId="urn:microsoft.com/office/officeart/2005/8/layout/hierarchy1"/>
    <dgm:cxn modelId="{5CB31949-768C-4ACC-90C5-6CC10576D3CA}" type="presParOf" srcId="{C65620B7-D381-459B-A48A-158802333180}" destId="{BF908DD0-B953-4A2A-8CEC-EC43070F9063}" srcOrd="1" destOrd="0" presId="urn:microsoft.com/office/officeart/2005/8/layout/hierarchy1"/>
    <dgm:cxn modelId="{58CCB899-4800-41C9-9144-9BF3F534A0EE}" type="presParOf" srcId="{A74F475C-3ACD-4731-9C22-BAF4B922D305}" destId="{F9C723ED-D06E-4760-A4D6-608DC8077612}" srcOrd="2" destOrd="0" presId="urn:microsoft.com/office/officeart/2005/8/layout/hierarchy1"/>
    <dgm:cxn modelId="{7F181F15-8218-492F-B33E-8FB5DED42C5E}" type="presParOf" srcId="{A74F475C-3ACD-4731-9C22-BAF4B922D305}" destId="{54A11086-F81E-460E-A52E-C0495A935675}" srcOrd="3" destOrd="0" presId="urn:microsoft.com/office/officeart/2005/8/layout/hierarchy1"/>
    <dgm:cxn modelId="{BE92B9DE-8EFE-4E70-BE6D-91389C908EA2}" type="presParOf" srcId="{54A11086-F81E-460E-A52E-C0495A935675}" destId="{DFE7BCA4-DD92-43B4-A052-34891FA1D3F1}" srcOrd="0" destOrd="0" presId="urn:microsoft.com/office/officeart/2005/8/layout/hierarchy1"/>
    <dgm:cxn modelId="{DB313745-CF11-420B-A8CC-CAE695E6BB4C}" type="presParOf" srcId="{DFE7BCA4-DD92-43B4-A052-34891FA1D3F1}" destId="{AE8578E0-C4AD-49C3-A9D1-A5CDF2887188}" srcOrd="0" destOrd="0" presId="urn:microsoft.com/office/officeart/2005/8/layout/hierarchy1"/>
    <dgm:cxn modelId="{237C3BE6-75FC-48D6-8A37-65201BCBC34C}" type="presParOf" srcId="{DFE7BCA4-DD92-43B4-A052-34891FA1D3F1}" destId="{298164F5-5414-4761-A981-ECF8BA23485A}" srcOrd="1" destOrd="0" presId="urn:microsoft.com/office/officeart/2005/8/layout/hierarchy1"/>
    <dgm:cxn modelId="{40F3E60C-4EE1-4A85-B723-05D6F2487222}" type="presParOf" srcId="{54A11086-F81E-460E-A52E-C0495A935675}" destId="{14984C26-3581-4F05-8433-29BC5C93E762}" srcOrd="1" destOrd="0" presId="urn:microsoft.com/office/officeart/2005/8/layout/hierarchy1"/>
    <dgm:cxn modelId="{57F0A0CE-9041-4A26-ABC3-8E1FA1603F1F}" type="presParOf" srcId="{A74F475C-3ACD-4731-9C22-BAF4B922D305}" destId="{DFA58224-6A8E-4EBD-8728-FB0C0226D209}" srcOrd="4" destOrd="0" presId="urn:microsoft.com/office/officeart/2005/8/layout/hierarchy1"/>
    <dgm:cxn modelId="{AD0C8C04-B20F-4142-BE7D-A74E5178BB7D}" type="presParOf" srcId="{A74F475C-3ACD-4731-9C22-BAF4B922D305}" destId="{5A0817C8-5B95-4A31-9AE5-04851C26312A}" srcOrd="5" destOrd="0" presId="urn:microsoft.com/office/officeart/2005/8/layout/hierarchy1"/>
    <dgm:cxn modelId="{6B396BF8-6156-461B-B3F9-A2992C2662C2}" type="presParOf" srcId="{5A0817C8-5B95-4A31-9AE5-04851C26312A}" destId="{56B4A6FD-97A7-4D96-AA1F-7FF922039E97}" srcOrd="0" destOrd="0" presId="urn:microsoft.com/office/officeart/2005/8/layout/hierarchy1"/>
    <dgm:cxn modelId="{6E345409-DA03-427C-B40E-EFF628658729}" type="presParOf" srcId="{56B4A6FD-97A7-4D96-AA1F-7FF922039E97}" destId="{EDE48A64-8988-4753-96FC-C48160A3334D}" srcOrd="0" destOrd="0" presId="urn:microsoft.com/office/officeart/2005/8/layout/hierarchy1"/>
    <dgm:cxn modelId="{CBAB1B0D-C360-4FD0-BBFA-1EA67C8320D7}" type="presParOf" srcId="{56B4A6FD-97A7-4D96-AA1F-7FF922039E97}" destId="{12F2827D-67A8-439E-A7B4-9C9AEE41F6C2}" srcOrd="1" destOrd="0" presId="urn:microsoft.com/office/officeart/2005/8/layout/hierarchy1"/>
    <dgm:cxn modelId="{E2B71524-5CD9-4405-9EE2-0AB7D7F6474C}" type="presParOf" srcId="{5A0817C8-5B95-4A31-9AE5-04851C26312A}" destId="{737F94B2-0AF9-4CAB-B78C-F13FCFBF7580}" srcOrd="1" destOrd="0" presId="urn:microsoft.com/office/officeart/2005/8/layout/hierarchy1"/>
    <dgm:cxn modelId="{4AEFEF09-FE7D-478A-B997-8FAF34BC2A68}" type="presParOf" srcId="{A74F475C-3ACD-4731-9C22-BAF4B922D305}" destId="{005A011F-9FC6-464F-83AE-C50A2BF9F066}" srcOrd="6" destOrd="0" presId="urn:microsoft.com/office/officeart/2005/8/layout/hierarchy1"/>
    <dgm:cxn modelId="{B086D02A-86A3-4348-BBF5-A7C190032F2A}" type="presParOf" srcId="{A74F475C-3ACD-4731-9C22-BAF4B922D305}" destId="{89AB6CAA-6820-4EB8-9B79-82A7E4498F09}" srcOrd="7" destOrd="0" presId="urn:microsoft.com/office/officeart/2005/8/layout/hierarchy1"/>
    <dgm:cxn modelId="{B35F26C7-B76D-407F-ADAC-19A11B817973}" type="presParOf" srcId="{89AB6CAA-6820-4EB8-9B79-82A7E4498F09}" destId="{D43CA991-5CA5-4EE7-87D4-0858A4E00C86}" srcOrd="0" destOrd="0" presId="urn:microsoft.com/office/officeart/2005/8/layout/hierarchy1"/>
    <dgm:cxn modelId="{6669D309-7212-40D9-9810-FD04D75BCED5}" type="presParOf" srcId="{D43CA991-5CA5-4EE7-87D4-0858A4E00C86}" destId="{73375D7D-6982-4803-8092-F690D882294A}" srcOrd="0" destOrd="0" presId="urn:microsoft.com/office/officeart/2005/8/layout/hierarchy1"/>
    <dgm:cxn modelId="{D824BFBD-E34F-47A7-BA29-732DDC389EDD}" type="presParOf" srcId="{D43CA991-5CA5-4EE7-87D4-0858A4E00C86}" destId="{AE31F427-2846-4340-9A8B-965D1B94D2BA}" srcOrd="1" destOrd="0" presId="urn:microsoft.com/office/officeart/2005/8/layout/hierarchy1"/>
    <dgm:cxn modelId="{1DF8AEA3-5BD6-4CD8-9C01-F15C83B0639F}" type="presParOf" srcId="{89AB6CAA-6820-4EB8-9B79-82A7E4498F09}" destId="{316602E2-9246-4A6A-BDEF-2B377D42EC06}" srcOrd="1" destOrd="0" presId="urn:microsoft.com/office/officeart/2005/8/layout/hierarchy1"/>
    <dgm:cxn modelId="{1073493E-4324-4FB4-87DB-900758073208}" type="presParOf" srcId="{A74F475C-3ACD-4731-9C22-BAF4B922D305}" destId="{DAA9FC30-EB4E-42CA-ADCF-07B063135D4A}" srcOrd="8" destOrd="0" presId="urn:microsoft.com/office/officeart/2005/8/layout/hierarchy1"/>
    <dgm:cxn modelId="{5DA5CE11-A656-4098-A4C2-4D92CEF609F6}" type="presParOf" srcId="{A74F475C-3ACD-4731-9C22-BAF4B922D305}" destId="{1EA4E870-9771-4AB1-97EF-FAD7B9254040}" srcOrd="9" destOrd="0" presId="urn:microsoft.com/office/officeart/2005/8/layout/hierarchy1"/>
    <dgm:cxn modelId="{6955EE20-B75C-4962-B2C8-B9021BE52CC2}" type="presParOf" srcId="{1EA4E870-9771-4AB1-97EF-FAD7B9254040}" destId="{BE143C5B-9D27-4714-884F-98D7F6677F42}" srcOrd="0" destOrd="0" presId="urn:microsoft.com/office/officeart/2005/8/layout/hierarchy1"/>
    <dgm:cxn modelId="{B81F90A1-C658-4731-BCCB-BB5E840FF1F4}" type="presParOf" srcId="{BE143C5B-9D27-4714-884F-98D7F6677F42}" destId="{93553845-22F0-4A30-992A-4451592CCEA6}" srcOrd="0" destOrd="0" presId="urn:microsoft.com/office/officeart/2005/8/layout/hierarchy1"/>
    <dgm:cxn modelId="{28C77C58-2007-45C3-BE9E-957E8B44B95A}" type="presParOf" srcId="{BE143C5B-9D27-4714-884F-98D7F6677F42}" destId="{C8C473FE-9D51-4728-ABD3-B986029DFF84}" srcOrd="1" destOrd="0" presId="urn:microsoft.com/office/officeart/2005/8/layout/hierarchy1"/>
    <dgm:cxn modelId="{8EA59517-F6C0-4AFE-863F-11A07F27FA0E}" type="presParOf" srcId="{1EA4E870-9771-4AB1-97EF-FAD7B9254040}" destId="{9BD09B11-BE5A-4D1D-8A89-D25F9A863D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6582657-ABAB-43C6-B363-008BB93AF96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182E5E9-5DD2-4F78-9029-6A072B6CD618}">
      <dgm:prSet phldrT="[Text]" custT="1"/>
      <dgm:spPr/>
      <dgm:t>
        <a:bodyPr/>
        <a:lstStyle/>
        <a:p>
          <a:r>
            <a:rPr lang="en-US" sz="1800" dirty="0" err="1" smtClean="0"/>
            <a:t>Mengimplementasikan</a:t>
          </a:r>
          <a:r>
            <a:rPr lang="en-US" sz="1800" dirty="0" smtClean="0"/>
            <a:t> </a:t>
          </a:r>
          <a:r>
            <a:rPr lang="en-US" sz="1800" dirty="0" err="1" smtClean="0"/>
            <a:t>konsep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 </a:t>
          </a:r>
          <a:r>
            <a:rPr lang="en-US" sz="1800" dirty="0" err="1" smtClean="0"/>
            <a:t>sebagai</a:t>
          </a:r>
          <a:r>
            <a:rPr lang="en-US" sz="1800" dirty="0" smtClean="0"/>
            <a:t> </a:t>
          </a:r>
          <a:r>
            <a:rPr lang="en-US" sz="1800" dirty="0" err="1" smtClean="0"/>
            <a:t>rencana</a:t>
          </a:r>
          <a:r>
            <a:rPr lang="en-US" sz="1800" dirty="0" smtClean="0"/>
            <a:t>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memengaruhi</a:t>
          </a:r>
          <a:r>
            <a:rPr lang="en-US" sz="1800" dirty="0" smtClean="0"/>
            <a:t> </a:t>
          </a:r>
          <a:r>
            <a:rPr lang="en-US" sz="1800" dirty="0" err="1" smtClean="0"/>
            <a:t>calon</a:t>
          </a:r>
          <a:r>
            <a:rPr lang="en-US" sz="1800" dirty="0" smtClean="0"/>
            <a:t> </a:t>
          </a:r>
          <a:r>
            <a:rPr lang="en-US" sz="1800" dirty="0" err="1" smtClean="0"/>
            <a:t>konsumen</a:t>
          </a:r>
          <a:endParaRPr lang="en-US" sz="1800" dirty="0"/>
        </a:p>
      </dgm:t>
    </dgm:pt>
    <dgm:pt modelId="{C79ED353-98FB-400F-ADC8-FFD9F6563357}" type="parTrans" cxnId="{D235847D-614E-42F2-B5DF-13603DB05924}">
      <dgm:prSet/>
      <dgm:spPr/>
      <dgm:t>
        <a:bodyPr/>
        <a:lstStyle/>
        <a:p>
          <a:endParaRPr lang="en-US" sz="1800"/>
        </a:p>
      </dgm:t>
    </dgm:pt>
    <dgm:pt modelId="{66DE854C-9F3D-4F06-B30E-B38049D3283C}" type="sibTrans" cxnId="{D235847D-614E-42F2-B5DF-13603DB05924}">
      <dgm:prSet/>
      <dgm:spPr/>
      <dgm:t>
        <a:bodyPr/>
        <a:lstStyle/>
        <a:p>
          <a:endParaRPr lang="en-US" sz="1800"/>
        </a:p>
      </dgm:t>
    </dgm:pt>
    <dgm:pt modelId="{EBBB2150-A057-4802-B2D3-B9BBDDF033CF}">
      <dgm:prSet phldrT="[Text]" custT="1"/>
      <dgm:spPr/>
      <dgm:t>
        <a:bodyPr/>
        <a:lstStyle/>
        <a:p>
          <a:r>
            <a:rPr lang="en-US" sz="1800" dirty="0" err="1" smtClean="0"/>
            <a:t>Memahami</a:t>
          </a:r>
          <a:r>
            <a:rPr lang="en-US" sz="1800" dirty="0" smtClean="0"/>
            <a:t> </a:t>
          </a:r>
          <a:r>
            <a:rPr lang="en-US" sz="1800" dirty="0" err="1" smtClean="0"/>
            <a:t>pengaruh</a:t>
          </a:r>
          <a:r>
            <a:rPr lang="en-US" sz="1800" dirty="0" smtClean="0"/>
            <a:t> yang </a:t>
          </a:r>
          <a:r>
            <a:rPr lang="en-US" sz="1800" dirty="0" err="1" smtClean="0"/>
            <a:t>dirasakan</a:t>
          </a:r>
          <a:r>
            <a:rPr lang="en-US" sz="1800" dirty="0" smtClean="0"/>
            <a:t> </a:t>
          </a:r>
          <a:r>
            <a:rPr lang="en-US" sz="1800" dirty="0" err="1" smtClean="0"/>
            <a:t>konsumen</a:t>
          </a:r>
          <a:r>
            <a:rPr lang="en-US" sz="1800" dirty="0" smtClean="0"/>
            <a:t> </a:t>
          </a:r>
          <a:r>
            <a:rPr lang="en-US" sz="1800" dirty="0" err="1" smtClean="0"/>
            <a:t>ketika</a:t>
          </a:r>
          <a:r>
            <a:rPr lang="en-US" sz="1800" dirty="0" smtClean="0"/>
            <a:t> </a:t>
          </a:r>
          <a:r>
            <a:rPr lang="en-US" sz="1800" dirty="0" err="1" smtClean="0"/>
            <a:t>mengonsumsi</a:t>
          </a:r>
          <a:r>
            <a:rPr lang="en-US" sz="1800" dirty="0" smtClean="0"/>
            <a:t> </a:t>
          </a:r>
          <a:r>
            <a:rPr lang="en-US" sz="1800" dirty="0" err="1" smtClean="0"/>
            <a:t>produk</a:t>
          </a:r>
          <a:r>
            <a:rPr lang="en-US" sz="1800" dirty="0" smtClean="0"/>
            <a:t> yang </a:t>
          </a:r>
          <a:r>
            <a:rPr lang="en-US" sz="1800" dirty="0" err="1" smtClean="0"/>
            <a:t>dibeli</a:t>
          </a:r>
          <a:endParaRPr lang="en-US" sz="1800" dirty="0"/>
        </a:p>
      </dgm:t>
    </dgm:pt>
    <dgm:pt modelId="{557EFCC8-BD0B-44B4-A826-5E490CA59944}" type="parTrans" cxnId="{ED44C1B0-24C0-4441-8F1D-DF61B41EAB44}">
      <dgm:prSet/>
      <dgm:spPr/>
      <dgm:t>
        <a:bodyPr/>
        <a:lstStyle/>
        <a:p>
          <a:endParaRPr lang="en-US" sz="1800"/>
        </a:p>
      </dgm:t>
    </dgm:pt>
    <dgm:pt modelId="{F6D76644-8FE8-41B1-9322-28A5C7D390CF}" type="sibTrans" cxnId="{ED44C1B0-24C0-4441-8F1D-DF61B41EAB44}">
      <dgm:prSet/>
      <dgm:spPr/>
      <dgm:t>
        <a:bodyPr/>
        <a:lstStyle/>
        <a:p>
          <a:endParaRPr lang="en-US" sz="1800"/>
        </a:p>
      </dgm:t>
    </dgm:pt>
    <dgm:pt modelId="{B2E1FA7C-4AFE-414A-8AC1-776A281C3593}">
      <dgm:prSet phldrT="[Text]" custT="1"/>
      <dgm:spPr/>
      <dgm:t>
        <a:bodyPr/>
        <a:lstStyle/>
        <a:p>
          <a:r>
            <a:rPr lang="en-US" sz="1800" dirty="0" err="1" smtClean="0"/>
            <a:t>Meningkatkan</a:t>
          </a:r>
          <a:r>
            <a:rPr lang="en-US" sz="1800" dirty="0" smtClean="0"/>
            <a:t> </a:t>
          </a:r>
          <a:r>
            <a:rPr lang="en-US" sz="1800" dirty="0" err="1" smtClean="0"/>
            <a:t>kepercayaan</a:t>
          </a:r>
          <a:r>
            <a:rPr lang="en-US" sz="1800" dirty="0" smtClean="0"/>
            <a:t> </a:t>
          </a:r>
          <a:r>
            <a:rPr lang="en-US" sz="1800" dirty="0" err="1" smtClean="0"/>
            <a:t>diri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memprediksi</a:t>
          </a:r>
          <a:r>
            <a:rPr lang="en-US" sz="1800" dirty="0" smtClean="0"/>
            <a:t> </a:t>
          </a:r>
          <a:r>
            <a:rPr lang="en-US" sz="1800" dirty="0" err="1" smtClean="0"/>
            <a:t>respons</a:t>
          </a:r>
          <a:r>
            <a:rPr lang="en-US" sz="1800" dirty="0" smtClean="0"/>
            <a:t> </a:t>
          </a:r>
          <a:r>
            <a:rPr lang="en-US" sz="1800" dirty="0" err="1" smtClean="0"/>
            <a:t>konsumen</a:t>
          </a:r>
          <a:r>
            <a:rPr lang="en-US" sz="1800" dirty="0" smtClean="0"/>
            <a:t> </a:t>
          </a:r>
          <a:r>
            <a:rPr lang="en-US" sz="1800" dirty="0" err="1" smtClean="0"/>
            <a:t>setelah</a:t>
          </a:r>
          <a:r>
            <a:rPr lang="en-US" sz="1800" dirty="0" smtClean="0"/>
            <a:t> </a:t>
          </a:r>
          <a:r>
            <a:rPr lang="en-US" sz="1800" dirty="0" err="1" smtClean="0"/>
            <a:t>strategi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 </a:t>
          </a:r>
          <a:r>
            <a:rPr lang="en-US" sz="1800" dirty="0" err="1" smtClean="0"/>
            <a:t>ditetapkan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dilaksanakan</a:t>
          </a:r>
          <a:endParaRPr lang="en-US" sz="1800" dirty="0"/>
        </a:p>
      </dgm:t>
    </dgm:pt>
    <dgm:pt modelId="{71EBF5FD-0DE4-4EAB-B021-F84E8C47A36F}" type="parTrans" cxnId="{E960FA51-A9C0-4E1C-AAC6-3F6E001682AA}">
      <dgm:prSet/>
      <dgm:spPr/>
      <dgm:t>
        <a:bodyPr/>
        <a:lstStyle/>
        <a:p>
          <a:endParaRPr lang="en-US" sz="1800"/>
        </a:p>
      </dgm:t>
    </dgm:pt>
    <dgm:pt modelId="{7B59CFB3-F7AA-4473-8C7B-57A9115496AC}" type="sibTrans" cxnId="{E960FA51-A9C0-4E1C-AAC6-3F6E001682AA}">
      <dgm:prSet/>
      <dgm:spPr/>
      <dgm:t>
        <a:bodyPr/>
        <a:lstStyle/>
        <a:p>
          <a:endParaRPr lang="en-US" sz="1800"/>
        </a:p>
      </dgm:t>
    </dgm:pt>
    <dgm:pt modelId="{C2F95D9C-C9B0-4FA8-A77A-1E8A4E9DFCC3}">
      <dgm:prSet phldrT="[Text]" custT="1"/>
      <dgm:spPr/>
      <dgm:t>
        <a:bodyPr/>
        <a:lstStyle/>
        <a:p>
          <a:r>
            <a:rPr lang="en-US" sz="1800" dirty="0" err="1" smtClean="0"/>
            <a:t>Menghindari</a:t>
          </a:r>
          <a:r>
            <a:rPr lang="en-US" sz="1800" dirty="0" smtClean="0"/>
            <a:t> </a:t>
          </a:r>
          <a:r>
            <a:rPr lang="en-US" sz="1800" i="1" dirty="0" smtClean="0"/>
            <a:t>self-reference criterion</a:t>
          </a:r>
          <a:r>
            <a:rPr lang="en-US" sz="1800" dirty="0" smtClean="0"/>
            <a:t>/SRC</a:t>
          </a:r>
          <a:endParaRPr lang="en-US" sz="1800" dirty="0"/>
        </a:p>
      </dgm:t>
    </dgm:pt>
    <dgm:pt modelId="{300A3794-FEB6-4EB7-9D54-9AC38C98CE8D}" type="parTrans" cxnId="{BFA2E662-5ABB-4134-B2F7-4F2CBCC09368}">
      <dgm:prSet/>
      <dgm:spPr/>
      <dgm:t>
        <a:bodyPr/>
        <a:lstStyle/>
        <a:p>
          <a:endParaRPr lang="en-US" sz="1800"/>
        </a:p>
      </dgm:t>
    </dgm:pt>
    <dgm:pt modelId="{05B51674-AF09-40D9-B57F-9485DC4BC63C}" type="sibTrans" cxnId="{BFA2E662-5ABB-4134-B2F7-4F2CBCC09368}">
      <dgm:prSet/>
      <dgm:spPr/>
      <dgm:t>
        <a:bodyPr/>
        <a:lstStyle/>
        <a:p>
          <a:endParaRPr lang="en-US" sz="1800"/>
        </a:p>
      </dgm:t>
    </dgm:pt>
    <dgm:pt modelId="{44855340-F125-4E97-B603-52957150F370}" type="pres">
      <dgm:prSet presAssocID="{46582657-ABAB-43C6-B363-008BB93AF96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80D2A646-0E82-4FB1-8988-EAD40159CEF6}" type="pres">
      <dgm:prSet presAssocID="{46582657-ABAB-43C6-B363-008BB93AF960}" presName="Name1" presStyleCnt="0"/>
      <dgm:spPr/>
    </dgm:pt>
    <dgm:pt modelId="{F50BCE98-6101-4B78-9287-AB9DCB03D05E}" type="pres">
      <dgm:prSet presAssocID="{46582657-ABAB-43C6-B363-008BB93AF960}" presName="cycle" presStyleCnt="0"/>
      <dgm:spPr/>
    </dgm:pt>
    <dgm:pt modelId="{C121BE45-638A-4F23-A10F-F072167A4458}" type="pres">
      <dgm:prSet presAssocID="{46582657-ABAB-43C6-B363-008BB93AF960}" presName="srcNode" presStyleLbl="node1" presStyleIdx="0" presStyleCnt="4"/>
      <dgm:spPr/>
    </dgm:pt>
    <dgm:pt modelId="{0194A846-FDAD-4DF8-B1C3-CB378DF65229}" type="pres">
      <dgm:prSet presAssocID="{46582657-ABAB-43C6-B363-008BB93AF960}" presName="conn" presStyleLbl="parChTrans1D2" presStyleIdx="0" presStyleCnt="1"/>
      <dgm:spPr/>
      <dgm:t>
        <a:bodyPr/>
        <a:lstStyle/>
        <a:p>
          <a:endParaRPr lang="id-ID"/>
        </a:p>
      </dgm:t>
    </dgm:pt>
    <dgm:pt modelId="{1B620530-E724-4194-8844-807AB0A332E8}" type="pres">
      <dgm:prSet presAssocID="{46582657-ABAB-43C6-B363-008BB93AF960}" presName="extraNode" presStyleLbl="node1" presStyleIdx="0" presStyleCnt="4"/>
      <dgm:spPr/>
    </dgm:pt>
    <dgm:pt modelId="{C25D5012-745D-47E4-9110-D39439D06CCB}" type="pres">
      <dgm:prSet presAssocID="{46582657-ABAB-43C6-B363-008BB93AF960}" presName="dstNode" presStyleLbl="node1" presStyleIdx="0" presStyleCnt="4"/>
      <dgm:spPr/>
    </dgm:pt>
    <dgm:pt modelId="{12AB572D-A73E-4B65-BAB8-78026B02EEB7}" type="pres">
      <dgm:prSet presAssocID="{6182E5E9-5DD2-4F78-9029-6A072B6CD618}" presName="text_1" presStyleLbl="node1" presStyleIdx="0" presStyleCnt="4" custScaleY="1209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82092-0DB5-4CCB-A4B0-BA207EF1A237}" type="pres">
      <dgm:prSet presAssocID="{6182E5E9-5DD2-4F78-9029-6A072B6CD618}" presName="accent_1" presStyleCnt="0"/>
      <dgm:spPr/>
    </dgm:pt>
    <dgm:pt modelId="{B95E6A90-0C01-4419-9DEB-DAE6949A309F}" type="pres">
      <dgm:prSet presAssocID="{6182E5E9-5DD2-4F78-9029-6A072B6CD618}" presName="accentRepeatNode" presStyleLbl="solidFgAcc1" presStyleIdx="0" presStyleCnt="4"/>
      <dgm:spPr/>
    </dgm:pt>
    <dgm:pt modelId="{12D3FD72-F0FF-473A-BB6F-A9CC83041EDE}" type="pres">
      <dgm:prSet presAssocID="{EBBB2150-A057-4802-B2D3-B9BBDDF033CF}" presName="text_2" presStyleLbl="node1" presStyleIdx="1" presStyleCnt="4" custScaleY="117114" custLinFactNeighborY="-3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F2AA9-5027-410E-A732-04A138C8CF4B}" type="pres">
      <dgm:prSet presAssocID="{EBBB2150-A057-4802-B2D3-B9BBDDF033CF}" presName="accent_2" presStyleCnt="0"/>
      <dgm:spPr/>
    </dgm:pt>
    <dgm:pt modelId="{E4A799FA-0095-4D2F-9361-6EA3538E96B9}" type="pres">
      <dgm:prSet presAssocID="{EBBB2150-A057-4802-B2D3-B9BBDDF033CF}" presName="accentRepeatNode" presStyleLbl="solidFgAcc1" presStyleIdx="1" presStyleCnt="4" custLinFactNeighborY="-3155"/>
      <dgm:spPr/>
    </dgm:pt>
    <dgm:pt modelId="{FA77BE17-BFB6-410B-B50F-E794DDC3A31E}" type="pres">
      <dgm:prSet presAssocID="{B2E1FA7C-4AFE-414A-8AC1-776A281C3593}" presName="text_3" presStyleLbl="node1" presStyleIdx="2" presStyleCnt="4" custScaleY="162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DDBB7-83FE-4BA2-B685-42BEB31A02D3}" type="pres">
      <dgm:prSet presAssocID="{B2E1FA7C-4AFE-414A-8AC1-776A281C3593}" presName="accent_3" presStyleCnt="0"/>
      <dgm:spPr/>
    </dgm:pt>
    <dgm:pt modelId="{08D9D7F0-5FC5-4214-8844-37B3EC983466}" type="pres">
      <dgm:prSet presAssocID="{B2E1FA7C-4AFE-414A-8AC1-776A281C3593}" presName="accentRepeatNode" presStyleLbl="solidFgAcc1" presStyleIdx="2" presStyleCnt="4"/>
      <dgm:spPr/>
    </dgm:pt>
    <dgm:pt modelId="{50DC498B-76B1-40F6-84EF-65752CFA74D0}" type="pres">
      <dgm:prSet presAssocID="{C2F95D9C-C9B0-4FA8-A77A-1E8A4E9DFCC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B5E73-25B8-451C-B8D9-7A247824A54D}" type="pres">
      <dgm:prSet presAssocID="{C2F95D9C-C9B0-4FA8-A77A-1E8A4E9DFCC3}" presName="accent_4" presStyleCnt="0"/>
      <dgm:spPr/>
    </dgm:pt>
    <dgm:pt modelId="{3E400784-2814-4836-AA2A-3FD49FCFC646}" type="pres">
      <dgm:prSet presAssocID="{C2F95D9C-C9B0-4FA8-A77A-1E8A4E9DFCC3}" presName="accentRepeatNode" presStyleLbl="solidFgAcc1" presStyleIdx="3" presStyleCnt="4"/>
      <dgm:spPr/>
    </dgm:pt>
  </dgm:ptLst>
  <dgm:cxnLst>
    <dgm:cxn modelId="{BFA2E662-5ABB-4134-B2F7-4F2CBCC09368}" srcId="{46582657-ABAB-43C6-B363-008BB93AF960}" destId="{C2F95D9C-C9B0-4FA8-A77A-1E8A4E9DFCC3}" srcOrd="3" destOrd="0" parTransId="{300A3794-FEB6-4EB7-9D54-9AC38C98CE8D}" sibTransId="{05B51674-AF09-40D9-B57F-9485DC4BC63C}"/>
    <dgm:cxn modelId="{16712089-10B2-40B3-9BEE-A39F754D5ED2}" type="presOf" srcId="{46582657-ABAB-43C6-B363-008BB93AF960}" destId="{44855340-F125-4E97-B603-52957150F370}" srcOrd="0" destOrd="0" presId="urn:microsoft.com/office/officeart/2008/layout/VerticalCurvedList"/>
    <dgm:cxn modelId="{58912D86-BCF9-48B0-A0B0-DB5D044BC592}" type="presOf" srcId="{6182E5E9-5DD2-4F78-9029-6A072B6CD618}" destId="{12AB572D-A73E-4B65-BAB8-78026B02EEB7}" srcOrd="0" destOrd="0" presId="urn:microsoft.com/office/officeart/2008/layout/VerticalCurvedList"/>
    <dgm:cxn modelId="{C1563A7B-A17B-4D10-84D6-5FED4A53AB8A}" type="presOf" srcId="{B2E1FA7C-4AFE-414A-8AC1-776A281C3593}" destId="{FA77BE17-BFB6-410B-B50F-E794DDC3A31E}" srcOrd="0" destOrd="0" presId="urn:microsoft.com/office/officeart/2008/layout/VerticalCurvedList"/>
    <dgm:cxn modelId="{15474CDE-A53E-40A0-B685-4D2A6C834A47}" type="presOf" srcId="{EBBB2150-A057-4802-B2D3-B9BBDDF033CF}" destId="{12D3FD72-F0FF-473A-BB6F-A9CC83041EDE}" srcOrd="0" destOrd="0" presId="urn:microsoft.com/office/officeart/2008/layout/VerticalCurvedList"/>
    <dgm:cxn modelId="{ED44C1B0-24C0-4441-8F1D-DF61B41EAB44}" srcId="{46582657-ABAB-43C6-B363-008BB93AF960}" destId="{EBBB2150-A057-4802-B2D3-B9BBDDF033CF}" srcOrd="1" destOrd="0" parTransId="{557EFCC8-BD0B-44B4-A826-5E490CA59944}" sibTransId="{F6D76644-8FE8-41B1-9322-28A5C7D390CF}"/>
    <dgm:cxn modelId="{D235847D-614E-42F2-B5DF-13603DB05924}" srcId="{46582657-ABAB-43C6-B363-008BB93AF960}" destId="{6182E5E9-5DD2-4F78-9029-6A072B6CD618}" srcOrd="0" destOrd="0" parTransId="{C79ED353-98FB-400F-ADC8-FFD9F6563357}" sibTransId="{66DE854C-9F3D-4F06-B30E-B38049D3283C}"/>
    <dgm:cxn modelId="{E960FA51-A9C0-4E1C-AAC6-3F6E001682AA}" srcId="{46582657-ABAB-43C6-B363-008BB93AF960}" destId="{B2E1FA7C-4AFE-414A-8AC1-776A281C3593}" srcOrd="2" destOrd="0" parTransId="{71EBF5FD-0DE4-4EAB-B021-F84E8C47A36F}" sibTransId="{7B59CFB3-F7AA-4473-8C7B-57A9115496AC}"/>
    <dgm:cxn modelId="{926EF0FF-FF64-4E03-90BB-F46A87DC4487}" type="presOf" srcId="{C2F95D9C-C9B0-4FA8-A77A-1E8A4E9DFCC3}" destId="{50DC498B-76B1-40F6-84EF-65752CFA74D0}" srcOrd="0" destOrd="0" presId="urn:microsoft.com/office/officeart/2008/layout/VerticalCurvedList"/>
    <dgm:cxn modelId="{B8E793EA-AF5C-4D4B-A10D-C218B11F0810}" type="presOf" srcId="{66DE854C-9F3D-4F06-B30E-B38049D3283C}" destId="{0194A846-FDAD-4DF8-B1C3-CB378DF65229}" srcOrd="0" destOrd="0" presId="urn:microsoft.com/office/officeart/2008/layout/VerticalCurvedList"/>
    <dgm:cxn modelId="{6F0CB68B-BF2D-4725-BAB5-4DCD49524548}" type="presParOf" srcId="{44855340-F125-4E97-B603-52957150F370}" destId="{80D2A646-0E82-4FB1-8988-EAD40159CEF6}" srcOrd="0" destOrd="0" presId="urn:microsoft.com/office/officeart/2008/layout/VerticalCurvedList"/>
    <dgm:cxn modelId="{FD7A96F9-7E0A-420F-88CF-DB5C42168EF4}" type="presParOf" srcId="{80D2A646-0E82-4FB1-8988-EAD40159CEF6}" destId="{F50BCE98-6101-4B78-9287-AB9DCB03D05E}" srcOrd="0" destOrd="0" presId="urn:microsoft.com/office/officeart/2008/layout/VerticalCurvedList"/>
    <dgm:cxn modelId="{36E58FAF-BA06-437D-B4A8-D296C9AA0F26}" type="presParOf" srcId="{F50BCE98-6101-4B78-9287-AB9DCB03D05E}" destId="{C121BE45-638A-4F23-A10F-F072167A4458}" srcOrd="0" destOrd="0" presId="urn:microsoft.com/office/officeart/2008/layout/VerticalCurvedList"/>
    <dgm:cxn modelId="{046B92DE-CC52-4B95-9176-31797F6EE926}" type="presParOf" srcId="{F50BCE98-6101-4B78-9287-AB9DCB03D05E}" destId="{0194A846-FDAD-4DF8-B1C3-CB378DF65229}" srcOrd="1" destOrd="0" presId="urn:microsoft.com/office/officeart/2008/layout/VerticalCurvedList"/>
    <dgm:cxn modelId="{EA961641-505D-4D45-AEFA-219147C3904D}" type="presParOf" srcId="{F50BCE98-6101-4B78-9287-AB9DCB03D05E}" destId="{1B620530-E724-4194-8844-807AB0A332E8}" srcOrd="2" destOrd="0" presId="urn:microsoft.com/office/officeart/2008/layout/VerticalCurvedList"/>
    <dgm:cxn modelId="{42236979-0856-4538-9A51-3F1EC173D971}" type="presParOf" srcId="{F50BCE98-6101-4B78-9287-AB9DCB03D05E}" destId="{C25D5012-745D-47E4-9110-D39439D06CCB}" srcOrd="3" destOrd="0" presId="urn:microsoft.com/office/officeart/2008/layout/VerticalCurvedList"/>
    <dgm:cxn modelId="{9465CB6A-0897-4146-BA5C-5CE9A5436D57}" type="presParOf" srcId="{80D2A646-0E82-4FB1-8988-EAD40159CEF6}" destId="{12AB572D-A73E-4B65-BAB8-78026B02EEB7}" srcOrd="1" destOrd="0" presId="urn:microsoft.com/office/officeart/2008/layout/VerticalCurvedList"/>
    <dgm:cxn modelId="{F7083429-A30F-4016-BDD2-AFB44686CC67}" type="presParOf" srcId="{80D2A646-0E82-4FB1-8988-EAD40159CEF6}" destId="{BAC82092-0DB5-4CCB-A4B0-BA207EF1A237}" srcOrd="2" destOrd="0" presId="urn:microsoft.com/office/officeart/2008/layout/VerticalCurvedList"/>
    <dgm:cxn modelId="{7026615F-8A3C-4040-9D86-83C14F7AE5AD}" type="presParOf" srcId="{BAC82092-0DB5-4CCB-A4B0-BA207EF1A237}" destId="{B95E6A90-0C01-4419-9DEB-DAE6949A309F}" srcOrd="0" destOrd="0" presId="urn:microsoft.com/office/officeart/2008/layout/VerticalCurvedList"/>
    <dgm:cxn modelId="{3DB893D9-D414-44C9-9490-C65E3BF2AB9B}" type="presParOf" srcId="{80D2A646-0E82-4FB1-8988-EAD40159CEF6}" destId="{12D3FD72-F0FF-473A-BB6F-A9CC83041EDE}" srcOrd="3" destOrd="0" presId="urn:microsoft.com/office/officeart/2008/layout/VerticalCurvedList"/>
    <dgm:cxn modelId="{FF56A178-6583-4BAD-A12E-8C023272D885}" type="presParOf" srcId="{80D2A646-0E82-4FB1-8988-EAD40159CEF6}" destId="{91DF2AA9-5027-410E-A732-04A138C8CF4B}" srcOrd="4" destOrd="0" presId="urn:microsoft.com/office/officeart/2008/layout/VerticalCurvedList"/>
    <dgm:cxn modelId="{80342E69-29FF-44D0-A3E7-0CBE34EE6432}" type="presParOf" srcId="{91DF2AA9-5027-410E-A732-04A138C8CF4B}" destId="{E4A799FA-0095-4D2F-9361-6EA3538E96B9}" srcOrd="0" destOrd="0" presId="urn:microsoft.com/office/officeart/2008/layout/VerticalCurvedList"/>
    <dgm:cxn modelId="{57ED2E14-7810-43C8-B8D9-6EF769900C6A}" type="presParOf" srcId="{80D2A646-0E82-4FB1-8988-EAD40159CEF6}" destId="{FA77BE17-BFB6-410B-B50F-E794DDC3A31E}" srcOrd="5" destOrd="0" presId="urn:microsoft.com/office/officeart/2008/layout/VerticalCurvedList"/>
    <dgm:cxn modelId="{40798C6A-E5AF-4465-B1C8-84EBB1381FF6}" type="presParOf" srcId="{80D2A646-0E82-4FB1-8988-EAD40159CEF6}" destId="{786DDBB7-83FE-4BA2-B685-42BEB31A02D3}" srcOrd="6" destOrd="0" presId="urn:microsoft.com/office/officeart/2008/layout/VerticalCurvedList"/>
    <dgm:cxn modelId="{928F3236-4B87-420F-A658-71E33C5F32C7}" type="presParOf" srcId="{786DDBB7-83FE-4BA2-B685-42BEB31A02D3}" destId="{08D9D7F0-5FC5-4214-8844-37B3EC983466}" srcOrd="0" destOrd="0" presId="urn:microsoft.com/office/officeart/2008/layout/VerticalCurvedList"/>
    <dgm:cxn modelId="{B27A3497-C1A7-4463-8736-F89F85B1A128}" type="presParOf" srcId="{80D2A646-0E82-4FB1-8988-EAD40159CEF6}" destId="{50DC498B-76B1-40F6-84EF-65752CFA74D0}" srcOrd="7" destOrd="0" presId="urn:microsoft.com/office/officeart/2008/layout/VerticalCurvedList"/>
    <dgm:cxn modelId="{ACDD0029-41BA-44EB-A3BA-B64107DD1192}" type="presParOf" srcId="{80D2A646-0E82-4FB1-8988-EAD40159CEF6}" destId="{ED9B5E73-25B8-451C-B8D9-7A247824A54D}" srcOrd="8" destOrd="0" presId="urn:microsoft.com/office/officeart/2008/layout/VerticalCurvedList"/>
    <dgm:cxn modelId="{6AF51D9D-51A8-42E0-969D-06A6EEE75D48}" type="presParOf" srcId="{ED9B5E73-25B8-451C-B8D9-7A247824A54D}" destId="{3E400784-2814-4836-AA2A-3FD49FCFC64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6582657-ABAB-43C6-B363-008BB93AF96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82E5E9-5DD2-4F78-9029-6A072B6CD618}">
      <dgm:prSet phldrT="[Text]" custT="1"/>
      <dgm:spPr/>
      <dgm:t>
        <a:bodyPr/>
        <a:lstStyle/>
        <a:p>
          <a:r>
            <a:rPr lang="en-US" sz="1800" dirty="0" err="1" smtClean="0"/>
            <a:t>Menentukan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</a:t>
          </a:r>
          <a:r>
            <a:rPr lang="en-US" sz="1800" dirty="0" err="1" smtClean="0"/>
            <a:t>relevan</a:t>
          </a:r>
          <a:endParaRPr lang="en-US" sz="1800" dirty="0"/>
        </a:p>
      </dgm:t>
    </dgm:pt>
    <dgm:pt modelId="{C79ED353-98FB-400F-ADC8-FFD9F6563357}" type="parTrans" cxnId="{D235847D-614E-42F2-B5DF-13603DB05924}">
      <dgm:prSet/>
      <dgm:spPr/>
      <dgm:t>
        <a:bodyPr/>
        <a:lstStyle/>
        <a:p>
          <a:endParaRPr lang="en-US" sz="1800"/>
        </a:p>
      </dgm:t>
    </dgm:pt>
    <dgm:pt modelId="{66DE854C-9F3D-4F06-B30E-B38049D3283C}" type="sibTrans" cxnId="{D235847D-614E-42F2-B5DF-13603DB05924}">
      <dgm:prSet/>
      <dgm:spPr/>
      <dgm:t>
        <a:bodyPr/>
        <a:lstStyle/>
        <a:p>
          <a:endParaRPr lang="en-US" sz="1800"/>
        </a:p>
      </dgm:t>
    </dgm:pt>
    <dgm:pt modelId="{EBBB2150-A057-4802-B2D3-B9BBDDF033CF}">
      <dgm:prSet phldrT="[Text]" custT="1"/>
      <dgm:spPr/>
      <dgm:t>
        <a:bodyPr/>
        <a:lstStyle/>
        <a:p>
          <a:r>
            <a:rPr lang="en-US" sz="1800" dirty="0" err="1" smtClean="0"/>
            <a:t>Menganalisis</a:t>
          </a:r>
          <a:r>
            <a:rPr lang="en-US" sz="1800" dirty="0" smtClean="0"/>
            <a:t> </a:t>
          </a:r>
          <a:r>
            <a:rPr lang="en-US" sz="1800" dirty="0" err="1" smtClean="0"/>
            <a:t>permintaan</a:t>
          </a:r>
          <a:r>
            <a:rPr lang="en-US" sz="1800" dirty="0" smtClean="0"/>
            <a:t> primer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</a:t>
          </a:r>
          <a:r>
            <a:rPr lang="en-US" sz="1800" dirty="0" err="1" smtClean="0"/>
            <a:t>relevan</a:t>
          </a:r>
          <a:endParaRPr lang="en-US" sz="1800" dirty="0"/>
        </a:p>
      </dgm:t>
    </dgm:pt>
    <dgm:pt modelId="{557EFCC8-BD0B-44B4-A826-5E490CA59944}" type="parTrans" cxnId="{ED44C1B0-24C0-4441-8F1D-DF61B41EAB44}">
      <dgm:prSet/>
      <dgm:spPr/>
      <dgm:t>
        <a:bodyPr/>
        <a:lstStyle/>
        <a:p>
          <a:endParaRPr lang="en-US" sz="1800"/>
        </a:p>
      </dgm:t>
    </dgm:pt>
    <dgm:pt modelId="{F6D76644-8FE8-41B1-9322-28A5C7D390CF}" type="sibTrans" cxnId="{ED44C1B0-24C0-4441-8F1D-DF61B41EAB44}">
      <dgm:prSet/>
      <dgm:spPr/>
      <dgm:t>
        <a:bodyPr/>
        <a:lstStyle/>
        <a:p>
          <a:endParaRPr lang="en-US" sz="1800"/>
        </a:p>
      </dgm:t>
    </dgm:pt>
    <dgm:pt modelId="{3197420D-7399-4528-A24E-526FDCDD90A9}">
      <dgm:prSet phldrT="[Text]" custT="1"/>
      <dgm:spPr/>
      <dgm:t>
        <a:bodyPr/>
        <a:lstStyle/>
        <a:p>
          <a:r>
            <a:rPr lang="en-US" sz="1800" dirty="0" err="1" smtClean="0"/>
            <a:t>Mengidentifikasi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</a:t>
          </a:r>
          <a:r>
            <a:rPr lang="en-US" sz="1800" dirty="0" err="1" smtClean="0"/>
            <a:t>sasaran</a:t>
          </a:r>
          <a:r>
            <a:rPr lang="en-US" sz="1800" dirty="0" smtClean="0"/>
            <a:t> </a:t>
          </a:r>
          <a:r>
            <a:rPr lang="en-US" sz="1800" dirty="0" err="1" smtClean="0"/>
            <a:t>potensial</a:t>
          </a:r>
          <a:endParaRPr lang="en-US" sz="1800" dirty="0"/>
        </a:p>
      </dgm:t>
    </dgm:pt>
    <dgm:pt modelId="{0E1CAFBE-A150-457D-BA59-43E14F0671BA}" type="parTrans" cxnId="{5DFA1C02-A530-45DB-ACBC-15FB65C65CF9}">
      <dgm:prSet/>
      <dgm:spPr/>
      <dgm:t>
        <a:bodyPr/>
        <a:lstStyle/>
        <a:p>
          <a:endParaRPr lang="en-US" sz="1800"/>
        </a:p>
      </dgm:t>
    </dgm:pt>
    <dgm:pt modelId="{DAB4647E-ED66-4415-A315-AB974C13DCA7}" type="sibTrans" cxnId="{5DFA1C02-A530-45DB-ACBC-15FB65C65CF9}">
      <dgm:prSet/>
      <dgm:spPr/>
      <dgm:t>
        <a:bodyPr/>
        <a:lstStyle/>
        <a:p>
          <a:endParaRPr lang="en-US" sz="1800"/>
        </a:p>
      </dgm:t>
    </dgm:pt>
    <dgm:pt modelId="{B2E1FA7C-4AFE-414A-8AC1-776A281C3593}">
      <dgm:prSet phldrT="[Text]" custT="1"/>
      <dgm:spPr/>
      <dgm:t>
        <a:bodyPr/>
        <a:lstStyle/>
        <a:p>
          <a:r>
            <a:rPr lang="en-US" sz="1800" dirty="0" err="1" smtClean="0"/>
            <a:t>Menetapkan</a:t>
          </a:r>
          <a:r>
            <a:rPr lang="en-US" sz="1800" dirty="0" smtClean="0"/>
            <a:t> </a:t>
          </a:r>
          <a:r>
            <a:rPr lang="en-US" sz="1800" dirty="0" err="1" smtClean="0"/>
            <a:t>segmentasi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endParaRPr lang="en-US" sz="1800" dirty="0"/>
        </a:p>
      </dgm:t>
    </dgm:pt>
    <dgm:pt modelId="{71EBF5FD-0DE4-4EAB-B021-F84E8C47A36F}" type="parTrans" cxnId="{E960FA51-A9C0-4E1C-AAC6-3F6E001682AA}">
      <dgm:prSet/>
      <dgm:spPr/>
      <dgm:t>
        <a:bodyPr/>
        <a:lstStyle/>
        <a:p>
          <a:endParaRPr lang="en-US" sz="1800"/>
        </a:p>
      </dgm:t>
    </dgm:pt>
    <dgm:pt modelId="{7B59CFB3-F7AA-4473-8C7B-57A9115496AC}" type="sibTrans" cxnId="{E960FA51-A9C0-4E1C-AAC6-3F6E001682AA}">
      <dgm:prSet/>
      <dgm:spPr/>
      <dgm:t>
        <a:bodyPr/>
        <a:lstStyle/>
        <a:p>
          <a:endParaRPr lang="en-US" sz="1800"/>
        </a:p>
      </dgm:t>
    </dgm:pt>
    <dgm:pt modelId="{C2F95D9C-C9B0-4FA8-A77A-1E8A4E9DFCC3}">
      <dgm:prSet phldrT="[Text]" custT="1"/>
      <dgm:spPr/>
      <dgm:t>
        <a:bodyPr/>
        <a:lstStyle/>
        <a:p>
          <a:r>
            <a:rPr lang="en-US" sz="1800" dirty="0" err="1" smtClean="0"/>
            <a:t>Menilai</a:t>
          </a:r>
          <a:r>
            <a:rPr lang="en-US" sz="1800" dirty="0" smtClean="0"/>
            <a:t> </a:t>
          </a:r>
          <a:r>
            <a:rPr lang="en-US" sz="1800" dirty="0" err="1" smtClean="0"/>
            <a:t>persaingan</a:t>
          </a:r>
          <a:r>
            <a:rPr lang="en-US" sz="1800" dirty="0" smtClean="0"/>
            <a:t> </a:t>
          </a:r>
          <a:endParaRPr lang="en-US" sz="1800" dirty="0"/>
        </a:p>
      </dgm:t>
    </dgm:pt>
    <dgm:pt modelId="{300A3794-FEB6-4EB7-9D54-9AC38C98CE8D}" type="parTrans" cxnId="{BFA2E662-5ABB-4134-B2F7-4F2CBCC09368}">
      <dgm:prSet/>
      <dgm:spPr/>
      <dgm:t>
        <a:bodyPr/>
        <a:lstStyle/>
        <a:p>
          <a:endParaRPr lang="en-US" sz="1800"/>
        </a:p>
      </dgm:t>
    </dgm:pt>
    <dgm:pt modelId="{05B51674-AF09-40D9-B57F-9485DC4BC63C}" type="sibTrans" cxnId="{BFA2E662-5ABB-4134-B2F7-4F2CBCC09368}">
      <dgm:prSet/>
      <dgm:spPr/>
      <dgm:t>
        <a:bodyPr/>
        <a:lstStyle/>
        <a:p>
          <a:endParaRPr lang="en-US" sz="1800"/>
        </a:p>
      </dgm:t>
    </dgm:pt>
    <dgm:pt modelId="{44855340-F125-4E97-B603-52957150F370}" type="pres">
      <dgm:prSet presAssocID="{46582657-ABAB-43C6-B363-008BB93AF96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80D2A646-0E82-4FB1-8988-EAD40159CEF6}" type="pres">
      <dgm:prSet presAssocID="{46582657-ABAB-43C6-B363-008BB93AF960}" presName="Name1" presStyleCnt="0"/>
      <dgm:spPr/>
    </dgm:pt>
    <dgm:pt modelId="{F50BCE98-6101-4B78-9287-AB9DCB03D05E}" type="pres">
      <dgm:prSet presAssocID="{46582657-ABAB-43C6-B363-008BB93AF960}" presName="cycle" presStyleCnt="0"/>
      <dgm:spPr/>
    </dgm:pt>
    <dgm:pt modelId="{C121BE45-638A-4F23-A10F-F072167A4458}" type="pres">
      <dgm:prSet presAssocID="{46582657-ABAB-43C6-B363-008BB93AF960}" presName="srcNode" presStyleLbl="node1" presStyleIdx="0" presStyleCnt="5"/>
      <dgm:spPr/>
    </dgm:pt>
    <dgm:pt modelId="{0194A846-FDAD-4DF8-B1C3-CB378DF65229}" type="pres">
      <dgm:prSet presAssocID="{46582657-ABAB-43C6-B363-008BB93AF960}" presName="conn" presStyleLbl="parChTrans1D2" presStyleIdx="0" presStyleCnt="1"/>
      <dgm:spPr/>
      <dgm:t>
        <a:bodyPr/>
        <a:lstStyle/>
        <a:p>
          <a:endParaRPr lang="id-ID"/>
        </a:p>
      </dgm:t>
    </dgm:pt>
    <dgm:pt modelId="{1B620530-E724-4194-8844-807AB0A332E8}" type="pres">
      <dgm:prSet presAssocID="{46582657-ABAB-43C6-B363-008BB93AF960}" presName="extraNode" presStyleLbl="node1" presStyleIdx="0" presStyleCnt="5"/>
      <dgm:spPr/>
    </dgm:pt>
    <dgm:pt modelId="{C25D5012-745D-47E4-9110-D39439D06CCB}" type="pres">
      <dgm:prSet presAssocID="{46582657-ABAB-43C6-B363-008BB93AF960}" presName="dstNode" presStyleLbl="node1" presStyleIdx="0" presStyleCnt="5"/>
      <dgm:spPr/>
    </dgm:pt>
    <dgm:pt modelId="{12AB572D-A73E-4B65-BAB8-78026B02EEB7}" type="pres">
      <dgm:prSet presAssocID="{6182E5E9-5DD2-4F78-9029-6A072B6CD61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82092-0DB5-4CCB-A4B0-BA207EF1A237}" type="pres">
      <dgm:prSet presAssocID="{6182E5E9-5DD2-4F78-9029-6A072B6CD618}" presName="accent_1" presStyleCnt="0"/>
      <dgm:spPr/>
    </dgm:pt>
    <dgm:pt modelId="{B95E6A90-0C01-4419-9DEB-DAE6949A309F}" type="pres">
      <dgm:prSet presAssocID="{6182E5E9-5DD2-4F78-9029-6A072B6CD618}" presName="accentRepeatNode" presStyleLbl="solidFgAcc1" presStyleIdx="0" presStyleCnt="5"/>
      <dgm:spPr/>
    </dgm:pt>
    <dgm:pt modelId="{12D3FD72-F0FF-473A-BB6F-A9CC83041EDE}" type="pres">
      <dgm:prSet presAssocID="{EBBB2150-A057-4802-B2D3-B9BBDDF033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F2AA9-5027-410E-A732-04A138C8CF4B}" type="pres">
      <dgm:prSet presAssocID="{EBBB2150-A057-4802-B2D3-B9BBDDF033CF}" presName="accent_2" presStyleCnt="0"/>
      <dgm:spPr/>
    </dgm:pt>
    <dgm:pt modelId="{E4A799FA-0095-4D2F-9361-6EA3538E96B9}" type="pres">
      <dgm:prSet presAssocID="{EBBB2150-A057-4802-B2D3-B9BBDDF033CF}" presName="accentRepeatNode" presStyleLbl="solidFgAcc1" presStyleIdx="1" presStyleCnt="5"/>
      <dgm:spPr/>
    </dgm:pt>
    <dgm:pt modelId="{FA77BE17-BFB6-410B-B50F-E794DDC3A31E}" type="pres">
      <dgm:prSet presAssocID="{B2E1FA7C-4AFE-414A-8AC1-776A281C359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DDBB7-83FE-4BA2-B685-42BEB31A02D3}" type="pres">
      <dgm:prSet presAssocID="{B2E1FA7C-4AFE-414A-8AC1-776A281C3593}" presName="accent_3" presStyleCnt="0"/>
      <dgm:spPr/>
    </dgm:pt>
    <dgm:pt modelId="{08D9D7F0-5FC5-4214-8844-37B3EC983466}" type="pres">
      <dgm:prSet presAssocID="{B2E1FA7C-4AFE-414A-8AC1-776A281C3593}" presName="accentRepeatNode" presStyleLbl="solidFgAcc1" presStyleIdx="2" presStyleCnt="5"/>
      <dgm:spPr/>
    </dgm:pt>
    <dgm:pt modelId="{50DC498B-76B1-40F6-84EF-65752CFA74D0}" type="pres">
      <dgm:prSet presAssocID="{C2F95D9C-C9B0-4FA8-A77A-1E8A4E9DFCC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B5E73-25B8-451C-B8D9-7A247824A54D}" type="pres">
      <dgm:prSet presAssocID="{C2F95D9C-C9B0-4FA8-A77A-1E8A4E9DFCC3}" presName="accent_4" presStyleCnt="0"/>
      <dgm:spPr/>
    </dgm:pt>
    <dgm:pt modelId="{3E400784-2814-4836-AA2A-3FD49FCFC646}" type="pres">
      <dgm:prSet presAssocID="{C2F95D9C-C9B0-4FA8-A77A-1E8A4E9DFCC3}" presName="accentRepeatNode" presStyleLbl="solidFgAcc1" presStyleIdx="3" presStyleCnt="5"/>
      <dgm:spPr/>
    </dgm:pt>
    <dgm:pt modelId="{DAB6A611-2AFC-46AE-81B6-7BC996EA49E1}" type="pres">
      <dgm:prSet presAssocID="{3197420D-7399-4528-A24E-526FDCDD90A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93CD56-0482-4CB7-800E-553B035D4B33}" type="pres">
      <dgm:prSet presAssocID="{3197420D-7399-4528-A24E-526FDCDD90A9}" presName="accent_5" presStyleCnt="0"/>
      <dgm:spPr/>
    </dgm:pt>
    <dgm:pt modelId="{12F1264B-99B4-42B1-9B46-45B5DB3759E6}" type="pres">
      <dgm:prSet presAssocID="{3197420D-7399-4528-A24E-526FDCDD90A9}" presName="accentRepeatNode" presStyleLbl="solidFgAcc1" presStyleIdx="4" presStyleCnt="5"/>
      <dgm:spPr/>
    </dgm:pt>
  </dgm:ptLst>
  <dgm:cxnLst>
    <dgm:cxn modelId="{F3EB8BA4-C625-417D-836C-0372C10AE6C3}" type="presOf" srcId="{66DE854C-9F3D-4F06-B30E-B38049D3283C}" destId="{0194A846-FDAD-4DF8-B1C3-CB378DF65229}" srcOrd="0" destOrd="0" presId="urn:microsoft.com/office/officeart/2008/layout/VerticalCurvedList"/>
    <dgm:cxn modelId="{BFA2E662-5ABB-4134-B2F7-4F2CBCC09368}" srcId="{46582657-ABAB-43C6-B363-008BB93AF960}" destId="{C2F95D9C-C9B0-4FA8-A77A-1E8A4E9DFCC3}" srcOrd="3" destOrd="0" parTransId="{300A3794-FEB6-4EB7-9D54-9AC38C98CE8D}" sibTransId="{05B51674-AF09-40D9-B57F-9485DC4BC63C}"/>
    <dgm:cxn modelId="{7A89D935-517F-4713-8EDB-4EB66EA1371C}" type="presOf" srcId="{B2E1FA7C-4AFE-414A-8AC1-776A281C3593}" destId="{FA77BE17-BFB6-410B-B50F-E794DDC3A31E}" srcOrd="0" destOrd="0" presId="urn:microsoft.com/office/officeart/2008/layout/VerticalCurvedList"/>
    <dgm:cxn modelId="{45142F3A-5FA4-42C2-AE83-FC389652088D}" type="presOf" srcId="{6182E5E9-5DD2-4F78-9029-6A072B6CD618}" destId="{12AB572D-A73E-4B65-BAB8-78026B02EEB7}" srcOrd="0" destOrd="0" presId="urn:microsoft.com/office/officeart/2008/layout/VerticalCurvedList"/>
    <dgm:cxn modelId="{ED44C1B0-24C0-4441-8F1D-DF61B41EAB44}" srcId="{46582657-ABAB-43C6-B363-008BB93AF960}" destId="{EBBB2150-A057-4802-B2D3-B9BBDDF033CF}" srcOrd="1" destOrd="0" parTransId="{557EFCC8-BD0B-44B4-A826-5E490CA59944}" sibTransId="{F6D76644-8FE8-41B1-9322-28A5C7D390CF}"/>
    <dgm:cxn modelId="{BA7807DE-1459-4A77-B393-D7EDCF573017}" type="presOf" srcId="{EBBB2150-A057-4802-B2D3-B9BBDDF033CF}" destId="{12D3FD72-F0FF-473A-BB6F-A9CC83041EDE}" srcOrd="0" destOrd="0" presId="urn:microsoft.com/office/officeart/2008/layout/VerticalCurvedList"/>
    <dgm:cxn modelId="{BF4070DF-C2C2-42D1-BF95-33F051D47818}" type="presOf" srcId="{3197420D-7399-4528-A24E-526FDCDD90A9}" destId="{DAB6A611-2AFC-46AE-81B6-7BC996EA49E1}" srcOrd="0" destOrd="0" presId="urn:microsoft.com/office/officeart/2008/layout/VerticalCurvedList"/>
    <dgm:cxn modelId="{D235847D-614E-42F2-B5DF-13603DB05924}" srcId="{46582657-ABAB-43C6-B363-008BB93AF960}" destId="{6182E5E9-5DD2-4F78-9029-6A072B6CD618}" srcOrd="0" destOrd="0" parTransId="{C79ED353-98FB-400F-ADC8-FFD9F6563357}" sibTransId="{66DE854C-9F3D-4F06-B30E-B38049D3283C}"/>
    <dgm:cxn modelId="{5DFA1C02-A530-45DB-ACBC-15FB65C65CF9}" srcId="{46582657-ABAB-43C6-B363-008BB93AF960}" destId="{3197420D-7399-4528-A24E-526FDCDD90A9}" srcOrd="4" destOrd="0" parTransId="{0E1CAFBE-A150-457D-BA59-43E14F0671BA}" sibTransId="{DAB4647E-ED66-4415-A315-AB974C13DCA7}"/>
    <dgm:cxn modelId="{080AD910-0A6B-4FEF-B3AD-CCA0D8804B0B}" type="presOf" srcId="{C2F95D9C-C9B0-4FA8-A77A-1E8A4E9DFCC3}" destId="{50DC498B-76B1-40F6-84EF-65752CFA74D0}" srcOrd="0" destOrd="0" presId="urn:microsoft.com/office/officeart/2008/layout/VerticalCurvedList"/>
    <dgm:cxn modelId="{E960FA51-A9C0-4E1C-AAC6-3F6E001682AA}" srcId="{46582657-ABAB-43C6-B363-008BB93AF960}" destId="{B2E1FA7C-4AFE-414A-8AC1-776A281C3593}" srcOrd="2" destOrd="0" parTransId="{71EBF5FD-0DE4-4EAB-B021-F84E8C47A36F}" sibTransId="{7B59CFB3-F7AA-4473-8C7B-57A9115496AC}"/>
    <dgm:cxn modelId="{486A50E0-0BF6-4145-B56A-947D8A5BE5D8}" type="presOf" srcId="{46582657-ABAB-43C6-B363-008BB93AF960}" destId="{44855340-F125-4E97-B603-52957150F370}" srcOrd="0" destOrd="0" presId="urn:microsoft.com/office/officeart/2008/layout/VerticalCurvedList"/>
    <dgm:cxn modelId="{75BCA313-967D-49C9-AC5F-40A67F23ADCC}" type="presParOf" srcId="{44855340-F125-4E97-B603-52957150F370}" destId="{80D2A646-0E82-4FB1-8988-EAD40159CEF6}" srcOrd="0" destOrd="0" presId="urn:microsoft.com/office/officeart/2008/layout/VerticalCurvedList"/>
    <dgm:cxn modelId="{DF31A287-D16B-4373-9539-CABC05C6F05C}" type="presParOf" srcId="{80D2A646-0E82-4FB1-8988-EAD40159CEF6}" destId="{F50BCE98-6101-4B78-9287-AB9DCB03D05E}" srcOrd="0" destOrd="0" presId="urn:microsoft.com/office/officeart/2008/layout/VerticalCurvedList"/>
    <dgm:cxn modelId="{5E43A18A-B2AB-4F29-8873-F97DE0597019}" type="presParOf" srcId="{F50BCE98-6101-4B78-9287-AB9DCB03D05E}" destId="{C121BE45-638A-4F23-A10F-F072167A4458}" srcOrd="0" destOrd="0" presId="urn:microsoft.com/office/officeart/2008/layout/VerticalCurvedList"/>
    <dgm:cxn modelId="{C421C799-E6D8-4B83-BEAE-1A0EEF7291E9}" type="presParOf" srcId="{F50BCE98-6101-4B78-9287-AB9DCB03D05E}" destId="{0194A846-FDAD-4DF8-B1C3-CB378DF65229}" srcOrd="1" destOrd="0" presId="urn:microsoft.com/office/officeart/2008/layout/VerticalCurvedList"/>
    <dgm:cxn modelId="{329FDB59-2C24-4AFD-A17A-221D5AE6510A}" type="presParOf" srcId="{F50BCE98-6101-4B78-9287-AB9DCB03D05E}" destId="{1B620530-E724-4194-8844-807AB0A332E8}" srcOrd="2" destOrd="0" presId="urn:microsoft.com/office/officeart/2008/layout/VerticalCurvedList"/>
    <dgm:cxn modelId="{AE16C6B4-69CF-4817-9260-0E3970E73BAE}" type="presParOf" srcId="{F50BCE98-6101-4B78-9287-AB9DCB03D05E}" destId="{C25D5012-745D-47E4-9110-D39439D06CCB}" srcOrd="3" destOrd="0" presId="urn:microsoft.com/office/officeart/2008/layout/VerticalCurvedList"/>
    <dgm:cxn modelId="{1B9EBFF8-624F-4272-9C94-4AB32E4D78B0}" type="presParOf" srcId="{80D2A646-0E82-4FB1-8988-EAD40159CEF6}" destId="{12AB572D-A73E-4B65-BAB8-78026B02EEB7}" srcOrd="1" destOrd="0" presId="urn:microsoft.com/office/officeart/2008/layout/VerticalCurvedList"/>
    <dgm:cxn modelId="{7B1AD0A9-9ACB-441D-8D5F-69E5CD33D3ED}" type="presParOf" srcId="{80D2A646-0E82-4FB1-8988-EAD40159CEF6}" destId="{BAC82092-0DB5-4CCB-A4B0-BA207EF1A237}" srcOrd="2" destOrd="0" presId="urn:microsoft.com/office/officeart/2008/layout/VerticalCurvedList"/>
    <dgm:cxn modelId="{CE2AAA98-F12F-46A3-B782-827EFC285374}" type="presParOf" srcId="{BAC82092-0DB5-4CCB-A4B0-BA207EF1A237}" destId="{B95E6A90-0C01-4419-9DEB-DAE6949A309F}" srcOrd="0" destOrd="0" presId="urn:microsoft.com/office/officeart/2008/layout/VerticalCurvedList"/>
    <dgm:cxn modelId="{71248D47-2615-4467-A8A4-5E5EDD659AEC}" type="presParOf" srcId="{80D2A646-0E82-4FB1-8988-EAD40159CEF6}" destId="{12D3FD72-F0FF-473A-BB6F-A9CC83041EDE}" srcOrd="3" destOrd="0" presId="urn:microsoft.com/office/officeart/2008/layout/VerticalCurvedList"/>
    <dgm:cxn modelId="{91B82648-4D6F-47C9-BE10-647C5F0C69F6}" type="presParOf" srcId="{80D2A646-0E82-4FB1-8988-EAD40159CEF6}" destId="{91DF2AA9-5027-410E-A732-04A138C8CF4B}" srcOrd="4" destOrd="0" presId="urn:microsoft.com/office/officeart/2008/layout/VerticalCurvedList"/>
    <dgm:cxn modelId="{F84496C4-4B1A-423D-90B7-091CB3F1071B}" type="presParOf" srcId="{91DF2AA9-5027-410E-A732-04A138C8CF4B}" destId="{E4A799FA-0095-4D2F-9361-6EA3538E96B9}" srcOrd="0" destOrd="0" presId="urn:microsoft.com/office/officeart/2008/layout/VerticalCurvedList"/>
    <dgm:cxn modelId="{520156E0-28BF-4732-9F7B-A790B1840489}" type="presParOf" srcId="{80D2A646-0E82-4FB1-8988-EAD40159CEF6}" destId="{FA77BE17-BFB6-410B-B50F-E794DDC3A31E}" srcOrd="5" destOrd="0" presId="urn:microsoft.com/office/officeart/2008/layout/VerticalCurvedList"/>
    <dgm:cxn modelId="{671811BD-7AC5-4F0D-9221-C7B8AE48DBF9}" type="presParOf" srcId="{80D2A646-0E82-4FB1-8988-EAD40159CEF6}" destId="{786DDBB7-83FE-4BA2-B685-42BEB31A02D3}" srcOrd="6" destOrd="0" presId="urn:microsoft.com/office/officeart/2008/layout/VerticalCurvedList"/>
    <dgm:cxn modelId="{188C46AC-1B76-46D9-AAD5-C6B9CB094D93}" type="presParOf" srcId="{786DDBB7-83FE-4BA2-B685-42BEB31A02D3}" destId="{08D9D7F0-5FC5-4214-8844-37B3EC983466}" srcOrd="0" destOrd="0" presId="urn:microsoft.com/office/officeart/2008/layout/VerticalCurvedList"/>
    <dgm:cxn modelId="{24134C38-CA8A-4272-9E5B-6BAA79AD9F53}" type="presParOf" srcId="{80D2A646-0E82-4FB1-8988-EAD40159CEF6}" destId="{50DC498B-76B1-40F6-84EF-65752CFA74D0}" srcOrd="7" destOrd="0" presId="urn:microsoft.com/office/officeart/2008/layout/VerticalCurvedList"/>
    <dgm:cxn modelId="{C344AF1B-67B8-4F5A-A94E-45A91A91F30B}" type="presParOf" srcId="{80D2A646-0E82-4FB1-8988-EAD40159CEF6}" destId="{ED9B5E73-25B8-451C-B8D9-7A247824A54D}" srcOrd="8" destOrd="0" presId="urn:microsoft.com/office/officeart/2008/layout/VerticalCurvedList"/>
    <dgm:cxn modelId="{DE20C9E5-E258-47EF-AFF4-8EFD0DCC83D2}" type="presParOf" srcId="{ED9B5E73-25B8-451C-B8D9-7A247824A54D}" destId="{3E400784-2814-4836-AA2A-3FD49FCFC646}" srcOrd="0" destOrd="0" presId="urn:microsoft.com/office/officeart/2008/layout/VerticalCurvedList"/>
    <dgm:cxn modelId="{2500170C-52F9-48A8-8845-E7DB34A8AE65}" type="presParOf" srcId="{80D2A646-0E82-4FB1-8988-EAD40159CEF6}" destId="{DAB6A611-2AFC-46AE-81B6-7BC996EA49E1}" srcOrd="9" destOrd="0" presId="urn:microsoft.com/office/officeart/2008/layout/VerticalCurvedList"/>
    <dgm:cxn modelId="{FDD416E9-6EA2-4435-84B9-302ACB37E365}" type="presParOf" srcId="{80D2A646-0E82-4FB1-8988-EAD40159CEF6}" destId="{D093CD56-0482-4CB7-800E-553B035D4B33}" srcOrd="10" destOrd="0" presId="urn:microsoft.com/office/officeart/2008/layout/VerticalCurvedList"/>
    <dgm:cxn modelId="{9872773C-9CC5-491D-A57E-B2AE4516869C}" type="presParOf" srcId="{D093CD56-0482-4CB7-800E-553B035D4B33}" destId="{12F1264B-99B4-42B1-9B46-45B5DB3759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CEE1A23-ACAC-458F-9759-DC15501FE880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D5612DD-CF2F-4CC1-9A2D-F620EC42AA2B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Karakteristik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Segmentasi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Menurut</a:t>
          </a:r>
          <a:r>
            <a:rPr lang="en-US" sz="2000" b="0" dirty="0" smtClean="0">
              <a:sym typeface="Arial"/>
            </a:rPr>
            <a:t> </a:t>
          </a:r>
          <a:r>
            <a:rPr lang="en-US" sz="2000" b="1" dirty="0" err="1" smtClean="0">
              <a:sym typeface="Arial"/>
            </a:rPr>
            <a:t>Kotler</a:t>
          </a:r>
          <a:endParaRPr lang="en-US" sz="2000" b="1" dirty="0"/>
        </a:p>
      </dgm:t>
    </dgm:pt>
    <dgm:pt modelId="{90B3F050-64CA-4BBB-9EE9-2711BAF60320}" type="parTrans" cxnId="{21C76442-8E7C-4A03-8A5B-3B55CA76BB28}">
      <dgm:prSet/>
      <dgm:spPr/>
      <dgm:t>
        <a:bodyPr/>
        <a:lstStyle/>
        <a:p>
          <a:endParaRPr lang="en-US" sz="2000"/>
        </a:p>
      </dgm:t>
    </dgm:pt>
    <dgm:pt modelId="{96BF10F5-80C8-4E9D-970A-FA18E47E5ECE}" type="sibTrans" cxnId="{21C76442-8E7C-4A03-8A5B-3B55CA76BB28}">
      <dgm:prSet custT="1"/>
      <dgm:spPr/>
      <dgm:t>
        <a:bodyPr/>
        <a:lstStyle/>
        <a:p>
          <a:endParaRPr lang="en-US" sz="2000"/>
        </a:p>
      </dgm:t>
    </dgm:pt>
    <dgm:pt modelId="{B777865B-865B-417A-A577-880EC241F31C}">
      <dgm:prSet phldrT="[Text]" custT="1"/>
      <dgm:spPr/>
      <dgm:t>
        <a:bodyPr/>
        <a:lstStyle/>
        <a:p>
          <a:r>
            <a:rPr lang="en-US" sz="2000" i="1" dirty="0" smtClean="0"/>
            <a:t>Measurable </a:t>
          </a:r>
          <a:r>
            <a:rPr lang="en-US" sz="2000" dirty="0" smtClean="0"/>
            <a:t>(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diukur</a:t>
          </a:r>
          <a:r>
            <a:rPr lang="en-US" sz="2000" dirty="0" smtClean="0"/>
            <a:t>)</a:t>
          </a:r>
          <a:endParaRPr lang="en-US" sz="2000" dirty="0"/>
        </a:p>
      </dgm:t>
    </dgm:pt>
    <dgm:pt modelId="{A6DEE248-B2B1-4D38-93F3-3B3B4C670822}" type="parTrans" cxnId="{D932AF21-474E-406B-9594-8A411031A345}">
      <dgm:prSet/>
      <dgm:spPr/>
      <dgm:t>
        <a:bodyPr/>
        <a:lstStyle/>
        <a:p>
          <a:endParaRPr lang="en-US" sz="2000"/>
        </a:p>
      </dgm:t>
    </dgm:pt>
    <dgm:pt modelId="{C06C5EF0-B919-43C7-B2DF-6C84E00C7C10}" type="sibTrans" cxnId="{D932AF21-474E-406B-9594-8A411031A345}">
      <dgm:prSet custT="1"/>
      <dgm:spPr/>
      <dgm:t>
        <a:bodyPr/>
        <a:lstStyle/>
        <a:p>
          <a:endParaRPr lang="en-US" sz="2000"/>
        </a:p>
      </dgm:t>
    </dgm:pt>
    <dgm:pt modelId="{D4EE08AD-97C5-41AA-9F1D-F52725189DCA}">
      <dgm:prSet phldrT="[Text]" custT="1"/>
      <dgm:spPr/>
      <dgm:t>
        <a:bodyPr/>
        <a:lstStyle/>
        <a:p>
          <a:r>
            <a:rPr lang="en-US" sz="2000" i="1" dirty="0" err="1" smtClean="0"/>
            <a:t>Accesible</a:t>
          </a:r>
          <a:r>
            <a:rPr lang="en-US" sz="2000" i="1" dirty="0" smtClean="0"/>
            <a:t> </a:t>
          </a:r>
          <a:r>
            <a:rPr lang="en-US" sz="2000" dirty="0" smtClean="0"/>
            <a:t>(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dijangkau</a:t>
          </a:r>
          <a:r>
            <a:rPr lang="en-US" sz="2000" dirty="0" smtClean="0"/>
            <a:t>)</a:t>
          </a:r>
          <a:endParaRPr lang="en-US" sz="2000" dirty="0"/>
        </a:p>
      </dgm:t>
    </dgm:pt>
    <dgm:pt modelId="{CDE88BCB-C146-4452-B7CE-0D1F8E131947}" type="parTrans" cxnId="{EC2E058D-DD5A-456B-A5EE-4C4C0F8BEEE0}">
      <dgm:prSet/>
      <dgm:spPr/>
      <dgm:t>
        <a:bodyPr/>
        <a:lstStyle/>
        <a:p>
          <a:endParaRPr lang="en-US" sz="2000"/>
        </a:p>
      </dgm:t>
    </dgm:pt>
    <dgm:pt modelId="{4E190FC1-0136-4754-BAC2-7CAB8D4DB174}" type="sibTrans" cxnId="{EC2E058D-DD5A-456B-A5EE-4C4C0F8BEEE0}">
      <dgm:prSet custT="1"/>
      <dgm:spPr/>
      <dgm:t>
        <a:bodyPr/>
        <a:lstStyle/>
        <a:p>
          <a:endParaRPr lang="en-US" sz="2000"/>
        </a:p>
      </dgm:t>
    </dgm:pt>
    <dgm:pt modelId="{01E3DA17-C09D-4E2A-9EF4-57CEB2ACCFEC}">
      <dgm:prSet phldrT="[Text]" custT="1"/>
      <dgm:spPr/>
      <dgm:t>
        <a:bodyPr/>
        <a:lstStyle/>
        <a:p>
          <a:r>
            <a:rPr lang="en-US" sz="2000" i="1" dirty="0" err="1" smtClean="0"/>
            <a:t>Substantiable</a:t>
          </a:r>
          <a:r>
            <a:rPr lang="en-US" sz="2000" dirty="0" smtClean="0"/>
            <a:t> (</a:t>
          </a:r>
          <a:r>
            <a:rPr lang="en-US" sz="2000" dirty="0" err="1" smtClean="0"/>
            <a:t>cukup</a:t>
          </a:r>
          <a:r>
            <a:rPr lang="en-US" sz="2000" dirty="0" smtClean="0"/>
            <a:t> </a:t>
          </a:r>
          <a:r>
            <a:rPr lang="en-US" sz="2000" dirty="0" err="1" smtClean="0"/>
            <a:t>besar</a:t>
          </a:r>
          <a:r>
            <a:rPr lang="en-US" sz="2000" dirty="0" smtClean="0"/>
            <a:t>)</a:t>
          </a:r>
          <a:endParaRPr lang="en-US" sz="2000" dirty="0"/>
        </a:p>
      </dgm:t>
    </dgm:pt>
    <dgm:pt modelId="{75A8D100-F131-412D-806D-625E838A86D5}" type="parTrans" cxnId="{13132F27-AE04-47DF-B256-3010412BA8FE}">
      <dgm:prSet/>
      <dgm:spPr/>
      <dgm:t>
        <a:bodyPr/>
        <a:lstStyle/>
        <a:p>
          <a:endParaRPr lang="en-US" sz="2000"/>
        </a:p>
      </dgm:t>
    </dgm:pt>
    <dgm:pt modelId="{98CC2076-515F-45AD-9AF9-AABD1AC393B1}" type="sibTrans" cxnId="{13132F27-AE04-47DF-B256-3010412BA8FE}">
      <dgm:prSet custT="1"/>
      <dgm:spPr/>
      <dgm:t>
        <a:bodyPr/>
        <a:lstStyle/>
        <a:p>
          <a:endParaRPr lang="en-US" sz="2000"/>
        </a:p>
      </dgm:t>
    </dgm:pt>
    <dgm:pt modelId="{444E5311-BD79-46A7-82F7-4758CB8BEEB5}">
      <dgm:prSet phldrT="[Text]" custT="1"/>
      <dgm:spPr/>
      <dgm:t>
        <a:bodyPr/>
        <a:lstStyle/>
        <a:p>
          <a:r>
            <a:rPr lang="en-US" sz="2000" i="1" dirty="0" smtClean="0"/>
            <a:t>Differentiable</a:t>
          </a:r>
          <a:r>
            <a:rPr lang="en-US" sz="2000" dirty="0" smtClean="0"/>
            <a:t> (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dibedakan</a:t>
          </a:r>
          <a:r>
            <a:rPr lang="en-US" sz="2000" dirty="0" smtClean="0"/>
            <a:t>)</a:t>
          </a:r>
          <a:endParaRPr lang="en-US" sz="2000" dirty="0"/>
        </a:p>
      </dgm:t>
    </dgm:pt>
    <dgm:pt modelId="{0ADB05EB-9D3C-4A84-BB46-4354E6DD34C4}" type="parTrans" cxnId="{2E090F72-B75A-4B41-BB89-55A36AC19EB5}">
      <dgm:prSet/>
      <dgm:spPr/>
      <dgm:t>
        <a:bodyPr/>
        <a:lstStyle/>
        <a:p>
          <a:endParaRPr lang="en-US" sz="2000"/>
        </a:p>
      </dgm:t>
    </dgm:pt>
    <dgm:pt modelId="{C89286AC-C8AF-43D4-AB18-1D9F801370ED}" type="sibTrans" cxnId="{2E090F72-B75A-4B41-BB89-55A36AC19EB5}">
      <dgm:prSet custT="1"/>
      <dgm:spPr/>
      <dgm:t>
        <a:bodyPr/>
        <a:lstStyle/>
        <a:p>
          <a:endParaRPr lang="en-US" sz="2000"/>
        </a:p>
      </dgm:t>
    </dgm:pt>
    <dgm:pt modelId="{84767AC9-708E-468A-B3D7-996F4780350E}">
      <dgm:prSet phldrT="[Text]" custT="1"/>
      <dgm:spPr/>
      <dgm:t>
        <a:bodyPr/>
        <a:lstStyle/>
        <a:p>
          <a:r>
            <a:rPr lang="en-US" sz="2000" i="1" dirty="0" smtClean="0"/>
            <a:t>Actionable </a:t>
          </a:r>
          <a:r>
            <a:rPr lang="en-US" sz="2000" dirty="0" smtClean="0"/>
            <a:t>(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dilaksanakan</a:t>
          </a:r>
          <a:r>
            <a:rPr lang="en-US" sz="2000" dirty="0" smtClean="0"/>
            <a:t>)</a:t>
          </a:r>
          <a:endParaRPr lang="en-US" sz="2000" dirty="0"/>
        </a:p>
      </dgm:t>
    </dgm:pt>
    <dgm:pt modelId="{E588C7C0-D1CD-440F-ADB6-D968B043B320}" type="parTrans" cxnId="{F6665CCC-F5FD-482D-A04F-F4181BDC2C40}">
      <dgm:prSet/>
      <dgm:spPr/>
      <dgm:t>
        <a:bodyPr/>
        <a:lstStyle/>
        <a:p>
          <a:endParaRPr lang="en-US" sz="2000"/>
        </a:p>
      </dgm:t>
    </dgm:pt>
    <dgm:pt modelId="{C027BA1C-E63F-4A0B-862D-DEA9E32541EC}" type="sibTrans" cxnId="{F6665CCC-F5FD-482D-A04F-F4181BDC2C40}">
      <dgm:prSet custT="1"/>
      <dgm:spPr/>
      <dgm:t>
        <a:bodyPr/>
        <a:lstStyle/>
        <a:p>
          <a:endParaRPr lang="en-US" sz="2000"/>
        </a:p>
      </dgm:t>
    </dgm:pt>
    <dgm:pt modelId="{F3FAEDD9-3074-4C6D-95FD-620EA94CF811}" type="pres">
      <dgm:prSet presAssocID="{5CEE1A23-ACAC-458F-9759-DC15501FE8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59B51311-E9D4-4F9F-AB17-D4F93DB4FB53}" type="pres">
      <dgm:prSet presAssocID="{8D5612DD-CF2F-4CC1-9A2D-F620EC42AA2B}" presName="hierRoot1" presStyleCnt="0">
        <dgm:presLayoutVars>
          <dgm:hierBranch val="init"/>
        </dgm:presLayoutVars>
      </dgm:prSet>
      <dgm:spPr/>
    </dgm:pt>
    <dgm:pt modelId="{234F9EFC-CD64-4E3B-AC5D-9CCF057A0DED}" type="pres">
      <dgm:prSet presAssocID="{8D5612DD-CF2F-4CC1-9A2D-F620EC42AA2B}" presName="rootComposite1" presStyleCnt="0"/>
      <dgm:spPr/>
    </dgm:pt>
    <dgm:pt modelId="{8685EF93-8F74-4AC7-B8F6-477B327B9A3A}" type="pres">
      <dgm:prSet presAssocID="{8D5612DD-CF2F-4CC1-9A2D-F620EC42AA2B}" presName="rootText1" presStyleLbl="node0" presStyleIdx="0" presStyleCnt="1" custScaleX="313985" custScaleY="135502" custLinFactNeighborY="-14547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05C69C0-C4D0-49B9-9492-BCE5426DDE89}" type="pres">
      <dgm:prSet presAssocID="{8D5612DD-CF2F-4CC1-9A2D-F620EC42AA2B}" presName="titleText1" presStyleLbl="fgAcc0" presStyleIdx="0" presStyleCnt="1" custScaleX="338870" custScaleY="113623" custLinFactNeighborY="28104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4E4C0E1-8058-489A-9263-C2BC3DC3D73A}" type="pres">
      <dgm:prSet presAssocID="{8D5612DD-CF2F-4CC1-9A2D-F620EC42AA2B}" presName="rootConnector1" presStyleLbl="node1" presStyleIdx="0" presStyleCnt="5"/>
      <dgm:spPr/>
      <dgm:t>
        <a:bodyPr/>
        <a:lstStyle/>
        <a:p>
          <a:endParaRPr lang="id-ID"/>
        </a:p>
      </dgm:t>
    </dgm:pt>
    <dgm:pt modelId="{D86323D1-6500-4F8A-8F16-6228BEE77683}" type="pres">
      <dgm:prSet presAssocID="{8D5612DD-CF2F-4CC1-9A2D-F620EC42AA2B}" presName="hierChild2" presStyleCnt="0"/>
      <dgm:spPr/>
    </dgm:pt>
    <dgm:pt modelId="{15419724-75E6-485D-AD30-E2E117377511}" type="pres">
      <dgm:prSet presAssocID="{A6DEE248-B2B1-4D38-93F3-3B3B4C670822}" presName="Name37" presStyleLbl="parChTrans1D2" presStyleIdx="0" presStyleCnt="5"/>
      <dgm:spPr/>
      <dgm:t>
        <a:bodyPr/>
        <a:lstStyle/>
        <a:p>
          <a:endParaRPr lang="id-ID"/>
        </a:p>
      </dgm:t>
    </dgm:pt>
    <dgm:pt modelId="{6FCA1835-5731-49D8-A2AF-09DE980858CE}" type="pres">
      <dgm:prSet presAssocID="{B777865B-865B-417A-A577-880EC241F31C}" presName="hierRoot2" presStyleCnt="0">
        <dgm:presLayoutVars>
          <dgm:hierBranch val="init"/>
        </dgm:presLayoutVars>
      </dgm:prSet>
      <dgm:spPr/>
    </dgm:pt>
    <dgm:pt modelId="{2750A6E7-7A1E-41D2-AB1E-1171E076C9BC}" type="pres">
      <dgm:prSet presAssocID="{B777865B-865B-417A-A577-880EC241F31C}" presName="rootComposite" presStyleCnt="0"/>
      <dgm:spPr/>
    </dgm:pt>
    <dgm:pt modelId="{0C3248D8-CB76-4C15-9819-50D37E21FA20}" type="pres">
      <dgm:prSet presAssocID="{B777865B-865B-417A-A577-880EC241F31C}" presName="rootText" presStyleLbl="node1" presStyleIdx="0" presStyleCnt="5" custScaleX="119996" custScaleY="23526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D50F0E2-20ED-4B60-823E-395C1A7C816B}" type="pres">
      <dgm:prSet presAssocID="{B777865B-865B-417A-A577-880EC241F31C}" presName="titleText2" presStyleLbl="fgAcc1" presStyleIdx="0" presStyleCnt="5" custScaleX="119996" custScaleY="152910" custLinFactY="8819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B60D88C1-5BD1-4684-973A-FF671A8EBE7D}" type="pres">
      <dgm:prSet presAssocID="{B777865B-865B-417A-A577-880EC241F31C}" presName="rootConnector" presStyleLbl="node2" presStyleIdx="0" presStyleCnt="0"/>
      <dgm:spPr/>
      <dgm:t>
        <a:bodyPr/>
        <a:lstStyle/>
        <a:p>
          <a:endParaRPr lang="id-ID"/>
        </a:p>
      </dgm:t>
    </dgm:pt>
    <dgm:pt modelId="{468DBB64-6342-4DC5-9CF2-94A0FEC7EAFD}" type="pres">
      <dgm:prSet presAssocID="{B777865B-865B-417A-A577-880EC241F31C}" presName="hierChild4" presStyleCnt="0"/>
      <dgm:spPr/>
    </dgm:pt>
    <dgm:pt modelId="{F1826E05-3707-4388-A989-4A847F9080DA}" type="pres">
      <dgm:prSet presAssocID="{B777865B-865B-417A-A577-880EC241F31C}" presName="hierChild5" presStyleCnt="0"/>
      <dgm:spPr/>
    </dgm:pt>
    <dgm:pt modelId="{46812112-CAD5-4625-8FF2-F716AC37EB8E}" type="pres">
      <dgm:prSet presAssocID="{CDE88BCB-C146-4452-B7CE-0D1F8E131947}" presName="Name37" presStyleLbl="parChTrans1D2" presStyleIdx="1" presStyleCnt="5"/>
      <dgm:spPr/>
      <dgm:t>
        <a:bodyPr/>
        <a:lstStyle/>
        <a:p>
          <a:endParaRPr lang="id-ID"/>
        </a:p>
      </dgm:t>
    </dgm:pt>
    <dgm:pt modelId="{11B026D6-7DED-4CD0-9FF3-20D3B6504D16}" type="pres">
      <dgm:prSet presAssocID="{D4EE08AD-97C5-41AA-9F1D-F52725189DCA}" presName="hierRoot2" presStyleCnt="0">
        <dgm:presLayoutVars>
          <dgm:hierBranch val="init"/>
        </dgm:presLayoutVars>
      </dgm:prSet>
      <dgm:spPr/>
    </dgm:pt>
    <dgm:pt modelId="{06CE58F8-F5D2-496C-A6B3-11DAE03BF461}" type="pres">
      <dgm:prSet presAssocID="{D4EE08AD-97C5-41AA-9F1D-F52725189DCA}" presName="rootComposite" presStyleCnt="0"/>
      <dgm:spPr/>
    </dgm:pt>
    <dgm:pt modelId="{868DFEB8-A883-48D4-9DC3-1CA193339350}" type="pres">
      <dgm:prSet presAssocID="{D4EE08AD-97C5-41AA-9F1D-F52725189DCA}" presName="rootText" presStyleLbl="node1" presStyleIdx="1" presStyleCnt="5" custScaleX="110857" custScaleY="23526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94763CB-D7E9-4CF7-ADA9-2D52D7A74E01}" type="pres">
      <dgm:prSet presAssocID="{D4EE08AD-97C5-41AA-9F1D-F52725189DCA}" presName="titleText2" presStyleLbl="fgAcc1" presStyleIdx="1" presStyleCnt="5" custScaleX="110857" custScaleY="152910" custLinFactY="8819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9FF0F61-8859-49CD-9150-21266733968E}" type="pres">
      <dgm:prSet presAssocID="{D4EE08AD-97C5-41AA-9F1D-F52725189DCA}" presName="rootConnector" presStyleLbl="node2" presStyleIdx="0" presStyleCnt="0"/>
      <dgm:spPr/>
      <dgm:t>
        <a:bodyPr/>
        <a:lstStyle/>
        <a:p>
          <a:endParaRPr lang="id-ID"/>
        </a:p>
      </dgm:t>
    </dgm:pt>
    <dgm:pt modelId="{A1877E23-1E4A-41E2-93A5-F7F2B62848BA}" type="pres">
      <dgm:prSet presAssocID="{D4EE08AD-97C5-41AA-9F1D-F52725189DCA}" presName="hierChild4" presStyleCnt="0"/>
      <dgm:spPr/>
    </dgm:pt>
    <dgm:pt modelId="{81A992BB-4D14-457F-806E-8DFCF32941FD}" type="pres">
      <dgm:prSet presAssocID="{D4EE08AD-97C5-41AA-9F1D-F52725189DCA}" presName="hierChild5" presStyleCnt="0"/>
      <dgm:spPr/>
    </dgm:pt>
    <dgm:pt modelId="{D93968D7-F8D3-4E4D-9431-1DA26FAFB43E}" type="pres">
      <dgm:prSet presAssocID="{75A8D100-F131-412D-806D-625E838A86D5}" presName="Name37" presStyleLbl="parChTrans1D2" presStyleIdx="2" presStyleCnt="5"/>
      <dgm:spPr/>
      <dgm:t>
        <a:bodyPr/>
        <a:lstStyle/>
        <a:p>
          <a:endParaRPr lang="id-ID"/>
        </a:p>
      </dgm:t>
    </dgm:pt>
    <dgm:pt modelId="{9F0166A8-0D3F-4972-A857-DD3CDBEC3480}" type="pres">
      <dgm:prSet presAssocID="{01E3DA17-C09D-4E2A-9EF4-57CEB2ACCFEC}" presName="hierRoot2" presStyleCnt="0">
        <dgm:presLayoutVars>
          <dgm:hierBranch val="init"/>
        </dgm:presLayoutVars>
      </dgm:prSet>
      <dgm:spPr/>
    </dgm:pt>
    <dgm:pt modelId="{8B11D291-29FD-47FB-8B44-B9BAA0157214}" type="pres">
      <dgm:prSet presAssocID="{01E3DA17-C09D-4E2A-9EF4-57CEB2ACCFEC}" presName="rootComposite" presStyleCnt="0"/>
      <dgm:spPr/>
    </dgm:pt>
    <dgm:pt modelId="{F096BF9E-9A40-4475-A13E-E0BC08C86D3F}" type="pres">
      <dgm:prSet presAssocID="{01E3DA17-C09D-4E2A-9EF4-57CEB2ACCFEC}" presName="rootText" presStyleLbl="node1" presStyleIdx="2" presStyleCnt="5" custScaleX="143946" custScaleY="23526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9656478-19CC-4997-8A02-63020F4157F8}" type="pres">
      <dgm:prSet presAssocID="{01E3DA17-C09D-4E2A-9EF4-57CEB2ACCFEC}" presName="titleText2" presStyleLbl="fgAcc1" presStyleIdx="2" presStyleCnt="5" custScaleX="143946" custScaleY="152910" custLinFactY="8819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713E6C53-5D0B-4D21-9C16-7BAB7FCBF7D0}" type="pres">
      <dgm:prSet presAssocID="{01E3DA17-C09D-4E2A-9EF4-57CEB2ACCFEC}" presName="rootConnector" presStyleLbl="node2" presStyleIdx="0" presStyleCnt="0"/>
      <dgm:spPr/>
      <dgm:t>
        <a:bodyPr/>
        <a:lstStyle/>
        <a:p>
          <a:endParaRPr lang="id-ID"/>
        </a:p>
      </dgm:t>
    </dgm:pt>
    <dgm:pt modelId="{29ABD5BA-2DE4-4790-88F8-F8F451DA028A}" type="pres">
      <dgm:prSet presAssocID="{01E3DA17-C09D-4E2A-9EF4-57CEB2ACCFEC}" presName="hierChild4" presStyleCnt="0"/>
      <dgm:spPr/>
    </dgm:pt>
    <dgm:pt modelId="{2973D679-030D-4711-9160-B5702040C4F3}" type="pres">
      <dgm:prSet presAssocID="{01E3DA17-C09D-4E2A-9EF4-57CEB2ACCFEC}" presName="hierChild5" presStyleCnt="0"/>
      <dgm:spPr/>
    </dgm:pt>
    <dgm:pt modelId="{36C39F85-0176-4AB6-8F34-1D8BF5D55D8C}" type="pres">
      <dgm:prSet presAssocID="{0ADB05EB-9D3C-4A84-BB46-4354E6DD34C4}" presName="Name37" presStyleLbl="parChTrans1D2" presStyleIdx="3" presStyleCnt="5"/>
      <dgm:spPr/>
      <dgm:t>
        <a:bodyPr/>
        <a:lstStyle/>
        <a:p>
          <a:endParaRPr lang="id-ID"/>
        </a:p>
      </dgm:t>
    </dgm:pt>
    <dgm:pt modelId="{E133D5E1-918F-4EE4-934F-FFB813E4F3ED}" type="pres">
      <dgm:prSet presAssocID="{444E5311-BD79-46A7-82F7-4758CB8BEEB5}" presName="hierRoot2" presStyleCnt="0">
        <dgm:presLayoutVars>
          <dgm:hierBranch val="init"/>
        </dgm:presLayoutVars>
      </dgm:prSet>
      <dgm:spPr/>
    </dgm:pt>
    <dgm:pt modelId="{7FC17C12-D32E-493F-A0A5-615FE1AED897}" type="pres">
      <dgm:prSet presAssocID="{444E5311-BD79-46A7-82F7-4758CB8BEEB5}" presName="rootComposite" presStyleCnt="0"/>
      <dgm:spPr/>
    </dgm:pt>
    <dgm:pt modelId="{F9C2D81C-98D0-4BE6-AE3E-BA623449027E}" type="pres">
      <dgm:prSet presAssocID="{444E5311-BD79-46A7-82F7-4758CB8BEEB5}" presName="rootText" presStyleLbl="node1" presStyleIdx="3" presStyleCnt="5" custScaleX="154546" custScaleY="23526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440186A-DB7A-4EBA-A3A4-B57EA0F88B51}" type="pres">
      <dgm:prSet presAssocID="{444E5311-BD79-46A7-82F7-4758CB8BEEB5}" presName="titleText2" presStyleLbl="fgAcc1" presStyleIdx="3" presStyleCnt="5" custScaleX="154546" custScaleY="152910" custLinFactY="8819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69764838-09EE-4E6A-AD18-804997727E8F}" type="pres">
      <dgm:prSet presAssocID="{444E5311-BD79-46A7-82F7-4758CB8BEEB5}" presName="rootConnector" presStyleLbl="node2" presStyleIdx="0" presStyleCnt="0"/>
      <dgm:spPr/>
      <dgm:t>
        <a:bodyPr/>
        <a:lstStyle/>
        <a:p>
          <a:endParaRPr lang="id-ID"/>
        </a:p>
      </dgm:t>
    </dgm:pt>
    <dgm:pt modelId="{2268285D-63DA-4CF2-BD2D-15ACD5BFFC17}" type="pres">
      <dgm:prSet presAssocID="{444E5311-BD79-46A7-82F7-4758CB8BEEB5}" presName="hierChild4" presStyleCnt="0"/>
      <dgm:spPr/>
    </dgm:pt>
    <dgm:pt modelId="{0F112054-DE0A-4A81-8C03-F13E44BD7618}" type="pres">
      <dgm:prSet presAssocID="{444E5311-BD79-46A7-82F7-4758CB8BEEB5}" presName="hierChild5" presStyleCnt="0"/>
      <dgm:spPr/>
    </dgm:pt>
    <dgm:pt modelId="{0537FD54-091B-4AA6-B1E0-DBCECBE2DCA3}" type="pres">
      <dgm:prSet presAssocID="{E588C7C0-D1CD-440F-ADB6-D968B043B320}" presName="Name37" presStyleLbl="parChTrans1D2" presStyleIdx="4" presStyleCnt="5"/>
      <dgm:spPr/>
      <dgm:t>
        <a:bodyPr/>
        <a:lstStyle/>
        <a:p>
          <a:endParaRPr lang="id-ID"/>
        </a:p>
      </dgm:t>
    </dgm:pt>
    <dgm:pt modelId="{EA0D61D5-FD95-4AF4-8D81-DA2846AFEC59}" type="pres">
      <dgm:prSet presAssocID="{84767AC9-708E-468A-B3D7-996F4780350E}" presName="hierRoot2" presStyleCnt="0">
        <dgm:presLayoutVars>
          <dgm:hierBranch val="init"/>
        </dgm:presLayoutVars>
      </dgm:prSet>
      <dgm:spPr/>
    </dgm:pt>
    <dgm:pt modelId="{8BF1C08D-058D-451B-86A4-8B1B6C67C685}" type="pres">
      <dgm:prSet presAssocID="{84767AC9-708E-468A-B3D7-996F4780350E}" presName="rootComposite" presStyleCnt="0"/>
      <dgm:spPr/>
    </dgm:pt>
    <dgm:pt modelId="{CAB12A70-3751-4286-B254-C0EC2885BC75}" type="pres">
      <dgm:prSet presAssocID="{84767AC9-708E-468A-B3D7-996F4780350E}" presName="rootText" presStyleLbl="node1" presStyleIdx="4" presStyleCnt="5" custScaleX="141054" custScaleY="23526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16CAB9DD-B956-4147-A3C1-0DFFD5B9ABB7}" type="pres">
      <dgm:prSet presAssocID="{84767AC9-708E-468A-B3D7-996F4780350E}" presName="titleText2" presStyleLbl="fgAcc1" presStyleIdx="4" presStyleCnt="5" custScaleX="141054" custScaleY="152910" custLinFactY="8819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34D99097-8DFD-4808-94BF-B2B19AB83A8C}" type="pres">
      <dgm:prSet presAssocID="{84767AC9-708E-468A-B3D7-996F4780350E}" presName="rootConnector" presStyleLbl="node2" presStyleIdx="0" presStyleCnt="0"/>
      <dgm:spPr/>
      <dgm:t>
        <a:bodyPr/>
        <a:lstStyle/>
        <a:p>
          <a:endParaRPr lang="id-ID"/>
        </a:p>
      </dgm:t>
    </dgm:pt>
    <dgm:pt modelId="{60B5051B-55CC-4D35-97A2-A8DD6A04A091}" type="pres">
      <dgm:prSet presAssocID="{84767AC9-708E-468A-B3D7-996F4780350E}" presName="hierChild4" presStyleCnt="0"/>
      <dgm:spPr/>
    </dgm:pt>
    <dgm:pt modelId="{DE9DF706-D44D-4719-9F88-39531AD286DC}" type="pres">
      <dgm:prSet presAssocID="{84767AC9-708E-468A-B3D7-996F4780350E}" presName="hierChild5" presStyleCnt="0"/>
      <dgm:spPr/>
    </dgm:pt>
    <dgm:pt modelId="{D7E4902A-07EE-41E2-BF2E-CB4D7631063B}" type="pres">
      <dgm:prSet presAssocID="{8D5612DD-CF2F-4CC1-9A2D-F620EC42AA2B}" presName="hierChild3" presStyleCnt="0"/>
      <dgm:spPr/>
    </dgm:pt>
  </dgm:ptLst>
  <dgm:cxnLst>
    <dgm:cxn modelId="{E2CC405A-8474-40D2-94C0-18DF30558276}" type="presOf" srcId="{4E190FC1-0136-4754-BAC2-7CAB8D4DB174}" destId="{A94763CB-D7E9-4CF7-ADA9-2D52D7A74E01}" srcOrd="0" destOrd="0" presId="urn:microsoft.com/office/officeart/2008/layout/NameandTitleOrganizationalChart"/>
    <dgm:cxn modelId="{5D437376-1FAF-4C3A-9805-AC32BC192B37}" type="presOf" srcId="{B777865B-865B-417A-A577-880EC241F31C}" destId="{0C3248D8-CB76-4C15-9819-50D37E21FA20}" srcOrd="0" destOrd="0" presId="urn:microsoft.com/office/officeart/2008/layout/NameandTitleOrganizationalChart"/>
    <dgm:cxn modelId="{13796983-5C68-42B9-87B4-99ED173BD9C1}" type="presOf" srcId="{01E3DA17-C09D-4E2A-9EF4-57CEB2ACCFEC}" destId="{713E6C53-5D0B-4D21-9C16-7BAB7FCBF7D0}" srcOrd="1" destOrd="0" presId="urn:microsoft.com/office/officeart/2008/layout/NameandTitleOrganizationalChart"/>
    <dgm:cxn modelId="{34788C30-0496-49EC-93B1-4511695D4DFA}" type="presOf" srcId="{C89286AC-C8AF-43D4-AB18-1D9F801370ED}" destId="{B440186A-DB7A-4EBA-A3A4-B57EA0F88B51}" srcOrd="0" destOrd="0" presId="urn:microsoft.com/office/officeart/2008/layout/NameandTitleOrganizationalChart"/>
    <dgm:cxn modelId="{A6E72433-11F4-4AF5-B38A-B887C5B2BE09}" type="presOf" srcId="{E588C7C0-D1CD-440F-ADB6-D968B043B320}" destId="{0537FD54-091B-4AA6-B1E0-DBCECBE2DCA3}" srcOrd="0" destOrd="0" presId="urn:microsoft.com/office/officeart/2008/layout/NameandTitleOrganizationalChart"/>
    <dgm:cxn modelId="{21C76442-8E7C-4A03-8A5B-3B55CA76BB28}" srcId="{5CEE1A23-ACAC-458F-9759-DC15501FE880}" destId="{8D5612DD-CF2F-4CC1-9A2D-F620EC42AA2B}" srcOrd="0" destOrd="0" parTransId="{90B3F050-64CA-4BBB-9EE9-2711BAF60320}" sibTransId="{96BF10F5-80C8-4E9D-970A-FA18E47E5ECE}"/>
    <dgm:cxn modelId="{863758BF-86D4-4452-B261-96C0FE2D0DA4}" type="presOf" srcId="{5CEE1A23-ACAC-458F-9759-DC15501FE880}" destId="{F3FAEDD9-3074-4C6D-95FD-620EA94CF811}" srcOrd="0" destOrd="0" presId="urn:microsoft.com/office/officeart/2008/layout/NameandTitleOrganizationalChart"/>
    <dgm:cxn modelId="{B9588BC3-9759-4DEE-8A02-3ED7FD0353DB}" type="presOf" srcId="{8D5612DD-CF2F-4CC1-9A2D-F620EC42AA2B}" destId="{D4E4C0E1-8058-489A-9263-C2BC3DC3D73A}" srcOrd="1" destOrd="0" presId="urn:microsoft.com/office/officeart/2008/layout/NameandTitleOrganizationalChart"/>
    <dgm:cxn modelId="{2E090F72-B75A-4B41-BB89-55A36AC19EB5}" srcId="{8D5612DD-CF2F-4CC1-9A2D-F620EC42AA2B}" destId="{444E5311-BD79-46A7-82F7-4758CB8BEEB5}" srcOrd="3" destOrd="0" parTransId="{0ADB05EB-9D3C-4A84-BB46-4354E6DD34C4}" sibTransId="{C89286AC-C8AF-43D4-AB18-1D9F801370ED}"/>
    <dgm:cxn modelId="{A4CC2F88-EB73-4925-823D-8AB6A8B7ED1E}" type="presOf" srcId="{C027BA1C-E63F-4A0B-862D-DEA9E32541EC}" destId="{16CAB9DD-B956-4147-A3C1-0DFFD5B9ABB7}" srcOrd="0" destOrd="0" presId="urn:microsoft.com/office/officeart/2008/layout/NameandTitleOrganizationalChart"/>
    <dgm:cxn modelId="{6177E766-774C-4E2E-8487-F16EF7C68DF7}" type="presOf" srcId="{CDE88BCB-C146-4452-B7CE-0D1F8E131947}" destId="{46812112-CAD5-4625-8FF2-F716AC37EB8E}" srcOrd="0" destOrd="0" presId="urn:microsoft.com/office/officeart/2008/layout/NameandTitleOrganizationalChart"/>
    <dgm:cxn modelId="{B5118676-8C2D-4FC6-AA46-368C4699519F}" type="presOf" srcId="{01E3DA17-C09D-4E2A-9EF4-57CEB2ACCFEC}" destId="{F096BF9E-9A40-4475-A13E-E0BC08C86D3F}" srcOrd="0" destOrd="0" presId="urn:microsoft.com/office/officeart/2008/layout/NameandTitleOrganizationalChart"/>
    <dgm:cxn modelId="{E6D49A90-CEEB-450C-9362-92A25792B434}" type="presOf" srcId="{D4EE08AD-97C5-41AA-9F1D-F52725189DCA}" destId="{D9FF0F61-8859-49CD-9150-21266733968E}" srcOrd="1" destOrd="0" presId="urn:microsoft.com/office/officeart/2008/layout/NameandTitleOrganizationalChart"/>
    <dgm:cxn modelId="{B420D9BC-7FDF-4484-9A7E-23F893CDF976}" type="presOf" srcId="{84767AC9-708E-468A-B3D7-996F4780350E}" destId="{34D99097-8DFD-4808-94BF-B2B19AB83A8C}" srcOrd="1" destOrd="0" presId="urn:microsoft.com/office/officeart/2008/layout/NameandTitleOrganizationalChart"/>
    <dgm:cxn modelId="{D932AF21-474E-406B-9594-8A411031A345}" srcId="{8D5612DD-CF2F-4CC1-9A2D-F620EC42AA2B}" destId="{B777865B-865B-417A-A577-880EC241F31C}" srcOrd="0" destOrd="0" parTransId="{A6DEE248-B2B1-4D38-93F3-3B3B4C670822}" sibTransId="{C06C5EF0-B919-43C7-B2DF-6C84E00C7C10}"/>
    <dgm:cxn modelId="{9F8EE876-E801-438A-9E25-1A7E894BCDCE}" type="presOf" srcId="{75A8D100-F131-412D-806D-625E838A86D5}" destId="{D93968D7-F8D3-4E4D-9431-1DA26FAFB43E}" srcOrd="0" destOrd="0" presId="urn:microsoft.com/office/officeart/2008/layout/NameandTitleOrganizationalChart"/>
    <dgm:cxn modelId="{F549A0A5-4E59-47ED-AF67-FCC90C437EC7}" type="presOf" srcId="{96BF10F5-80C8-4E9D-970A-FA18E47E5ECE}" destId="{605C69C0-C4D0-49B9-9492-BCE5426DDE89}" srcOrd="0" destOrd="0" presId="urn:microsoft.com/office/officeart/2008/layout/NameandTitleOrganizationalChart"/>
    <dgm:cxn modelId="{12F543C4-57DA-4224-BE24-8885C429D9F2}" type="presOf" srcId="{A6DEE248-B2B1-4D38-93F3-3B3B4C670822}" destId="{15419724-75E6-485D-AD30-E2E117377511}" srcOrd="0" destOrd="0" presId="urn:microsoft.com/office/officeart/2008/layout/NameandTitleOrganizationalChart"/>
    <dgm:cxn modelId="{DC5ECB54-2573-40DA-B1A8-02E24867B878}" type="presOf" srcId="{444E5311-BD79-46A7-82F7-4758CB8BEEB5}" destId="{69764838-09EE-4E6A-AD18-804997727E8F}" srcOrd="1" destOrd="0" presId="urn:microsoft.com/office/officeart/2008/layout/NameandTitleOrganizationalChart"/>
    <dgm:cxn modelId="{EC2E058D-DD5A-456B-A5EE-4C4C0F8BEEE0}" srcId="{8D5612DD-CF2F-4CC1-9A2D-F620EC42AA2B}" destId="{D4EE08AD-97C5-41AA-9F1D-F52725189DCA}" srcOrd="1" destOrd="0" parTransId="{CDE88BCB-C146-4452-B7CE-0D1F8E131947}" sibTransId="{4E190FC1-0136-4754-BAC2-7CAB8D4DB174}"/>
    <dgm:cxn modelId="{35244AFD-B590-472B-AD76-6C0ECC72180F}" type="presOf" srcId="{84767AC9-708E-468A-B3D7-996F4780350E}" destId="{CAB12A70-3751-4286-B254-C0EC2885BC75}" srcOrd="0" destOrd="0" presId="urn:microsoft.com/office/officeart/2008/layout/NameandTitleOrganizationalChart"/>
    <dgm:cxn modelId="{C5B44223-D2E5-4857-96DA-DE38F5EC7F30}" type="presOf" srcId="{8D5612DD-CF2F-4CC1-9A2D-F620EC42AA2B}" destId="{8685EF93-8F74-4AC7-B8F6-477B327B9A3A}" srcOrd="0" destOrd="0" presId="urn:microsoft.com/office/officeart/2008/layout/NameandTitleOrganizationalChart"/>
    <dgm:cxn modelId="{F6665CCC-F5FD-482D-A04F-F4181BDC2C40}" srcId="{8D5612DD-CF2F-4CC1-9A2D-F620EC42AA2B}" destId="{84767AC9-708E-468A-B3D7-996F4780350E}" srcOrd="4" destOrd="0" parTransId="{E588C7C0-D1CD-440F-ADB6-D968B043B320}" sibTransId="{C027BA1C-E63F-4A0B-862D-DEA9E32541EC}"/>
    <dgm:cxn modelId="{5EC3AEDA-3AF6-4781-B54D-78EBAAA3F14C}" type="presOf" srcId="{0ADB05EB-9D3C-4A84-BB46-4354E6DD34C4}" destId="{36C39F85-0176-4AB6-8F34-1D8BF5D55D8C}" srcOrd="0" destOrd="0" presId="urn:microsoft.com/office/officeart/2008/layout/NameandTitleOrganizationalChart"/>
    <dgm:cxn modelId="{3D4C929C-0F8C-45FF-A2AC-1D10A318FD97}" type="presOf" srcId="{98CC2076-515F-45AD-9AF9-AABD1AC393B1}" destId="{39656478-19CC-4997-8A02-63020F4157F8}" srcOrd="0" destOrd="0" presId="urn:microsoft.com/office/officeart/2008/layout/NameandTitleOrganizationalChart"/>
    <dgm:cxn modelId="{13132F27-AE04-47DF-B256-3010412BA8FE}" srcId="{8D5612DD-CF2F-4CC1-9A2D-F620EC42AA2B}" destId="{01E3DA17-C09D-4E2A-9EF4-57CEB2ACCFEC}" srcOrd="2" destOrd="0" parTransId="{75A8D100-F131-412D-806D-625E838A86D5}" sibTransId="{98CC2076-515F-45AD-9AF9-AABD1AC393B1}"/>
    <dgm:cxn modelId="{D1FC3834-B028-42E5-AC1A-BCF36A92641F}" type="presOf" srcId="{C06C5EF0-B919-43C7-B2DF-6C84E00C7C10}" destId="{AD50F0E2-20ED-4B60-823E-395C1A7C816B}" srcOrd="0" destOrd="0" presId="urn:microsoft.com/office/officeart/2008/layout/NameandTitleOrganizationalChart"/>
    <dgm:cxn modelId="{4C7B51DD-EC20-4EF9-9FEB-D4EE6DE48C55}" type="presOf" srcId="{444E5311-BD79-46A7-82F7-4758CB8BEEB5}" destId="{F9C2D81C-98D0-4BE6-AE3E-BA623449027E}" srcOrd="0" destOrd="0" presId="urn:microsoft.com/office/officeart/2008/layout/NameandTitleOrganizationalChart"/>
    <dgm:cxn modelId="{67D28951-1664-47B8-A993-8B8A6620200F}" type="presOf" srcId="{B777865B-865B-417A-A577-880EC241F31C}" destId="{B60D88C1-5BD1-4684-973A-FF671A8EBE7D}" srcOrd="1" destOrd="0" presId="urn:microsoft.com/office/officeart/2008/layout/NameandTitleOrganizationalChart"/>
    <dgm:cxn modelId="{122F9D09-9566-47F4-8497-35841E8A4472}" type="presOf" srcId="{D4EE08AD-97C5-41AA-9F1D-F52725189DCA}" destId="{868DFEB8-A883-48D4-9DC3-1CA193339350}" srcOrd="0" destOrd="0" presId="urn:microsoft.com/office/officeart/2008/layout/NameandTitleOrganizationalChart"/>
    <dgm:cxn modelId="{F126E753-757D-4A45-9F2C-16F4A8C6670A}" type="presParOf" srcId="{F3FAEDD9-3074-4C6D-95FD-620EA94CF811}" destId="{59B51311-E9D4-4F9F-AB17-D4F93DB4FB53}" srcOrd="0" destOrd="0" presId="urn:microsoft.com/office/officeart/2008/layout/NameandTitleOrganizationalChart"/>
    <dgm:cxn modelId="{B829D561-BDB7-4A93-94B1-76C77F0188CC}" type="presParOf" srcId="{59B51311-E9D4-4F9F-AB17-D4F93DB4FB53}" destId="{234F9EFC-CD64-4E3B-AC5D-9CCF057A0DED}" srcOrd="0" destOrd="0" presId="urn:microsoft.com/office/officeart/2008/layout/NameandTitleOrganizationalChart"/>
    <dgm:cxn modelId="{60CA15B3-9DF6-4C49-9327-C7397A2BCA92}" type="presParOf" srcId="{234F9EFC-CD64-4E3B-AC5D-9CCF057A0DED}" destId="{8685EF93-8F74-4AC7-B8F6-477B327B9A3A}" srcOrd="0" destOrd="0" presId="urn:microsoft.com/office/officeart/2008/layout/NameandTitleOrganizationalChart"/>
    <dgm:cxn modelId="{FDC0FF8C-23B4-4CE4-9F7D-9A183CE6D3B5}" type="presParOf" srcId="{234F9EFC-CD64-4E3B-AC5D-9CCF057A0DED}" destId="{605C69C0-C4D0-49B9-9492-BCE5426DDE89}" srcOrd="1" destOrd="0" presId="urn:microsoft.com/office/officeart/2008/layout/NameandTitleOrganizationalChart"/>
    <dgm:cxn modelId="{BC12F2B2-3BCE-444B-BB3A-605855FE1448}" type="presParOf" srcId="{234F9EFC-CD64-4E3B-AC5D-9CCF057A0DED}" destId="{D4E4C0E1-8058-489A-9263-C2BC3DC3D73A}" srcOrd="2" destOrd="0" presId="urn:microsoft.com/office/officeart/2008/layout/NameandTitleOrganizationalChart"/>
    <dgm:cxn modelId="{A7A0F3E9-280C-4116-87E7-3CE29E5AB260}" type="presParOf" srcId="{59B51311-E9D4-4F9F-AB17-D4F93DB4FB53}" destId="{D86323D1-6500-4F8A-8F16-6228BEE77683}" srcOrd="1" destOrd="0" presId="urn:microsoft.com/office/officeart/2008/layout/NameandTitleOrganizationalChart"/>
    <dgm:cxn modelId="{A9CE9EFF-080A-41BB-B793-19006B6B58C2}" type="presParOf" srcId="{D86323D1-6500-4F8A-8F16-6228BEE77683}" destId="{15419724-75E6-485D-AD30-E2E117377511}" srcOrd="0" destOrd="0" presId="urn:microsoft.com/office/officeart/2008/layout/NameandTitleOrganizationalChart"/>
    <dgm:cxn modelId="{A9ACD368-9FB2-473D-874F-E9BCD4427612}" type="presParOf" srcId="{D86323D1-6500-4F8A-8F16-6228BEE77683}" destId="{6FCA1835-5731-49D8-A2AF-09DE980858CE}" srcOrd="1" destOrd="0" presId="urn:microsoft.com/office/officeart/2008/layout/NameandTitleOrganizationalChart"/>
    <dgm:cxn modelId="{FB18AF13-3EDC-4F3A-B0F4-C9AEEAFF978C}" type="presParOf" srcId="{6FCA1835-5731-49D8-A2AF-09DE980858CE}" destId="{2750A6E7-7A1E-41D2-AB1E-1171E076C9BC}" srcOrd="0" destOrd="0" presId="urn:microsoft.com/office/officeart/2008/layout/NameandTitleOrganizationalChart"/>
    <dgm:cxn modelId="{1AB8D65B-E79E-40EC-955C-A2AF3B4AFCC2}" type="presParOf" srcId="{2750A6E7-7A1E-41D2-AB1E-1171E076C9BC}" destId="{0C3248D8-CB76-4C15-9819-50D37E21FA20}" srcOrd="0" destOrd="0" presId="urn:microsoft.com/office/officeart/2008/layout/NameandTitleOrganizationalChart"/>
    <dgm:cxn modelId="{933FAEC3-1A9E-41CD-AA27-CC4BECF890B2}" type="presParOf" srcId="{2750A6E7-7A1E-41D2-AB1E-1171E076C9BC}" destId="{AD50F0E2-20ED-4B60-823E-395C1A7C816B}" srcOrd="1" destOrd="0" presId="urn:microsoft.com/office/officeart/2008/layout/NameandTitleOrganizationalChart"/>
    <dgm:cxn modelId="{ACC6DBE1-475C-4830-8227-995B4DF1D5BD}" type="presParOf" srcId="{2750A6E7-7A1E-41D2-AB1E-1171E076C9BC}" destId="{B60D88C1-5BD1-4684-973A-FF671A8EBE7D}" srcOrd="2" destOrd="0" presId="urn:microsoft.com/office/officeart/2008/layout/NameandTitleOrganizationalChart"/>
    <dgm:cxn modelId="{F5E97A40-7038-4C8F-8A77-086555B915F9}" type="presParOf" srcId="{6FCA1835-5731-49D8-A2AF-09DE980858CE}" destId="{468DBB64-6342-4DC5-9CF2-94A0FEC7EAFD}" srcOrd="1" destOrd="0" presId="urn:microsoft.com/office/officeart/2008/layout/NameandTitleOrganizationalChart"/>
    <dgm:cxn modelId="{D08DB975-7F0D-4C9B-BF18-AB6DF6AE2CAA}" type="presParOf" srcId="{6FCA1835-5731-49D8-A2AF-09DE980858CE}" destId="{F1826E05-3707-4388-A989-4A847F9080DA}" srcOrd="2" destOrd="0" presId="urn:microsoft.com/office/officeart/2008/layout/NameandTitleOrganizationalChart"/>
    <dgm:cxn modelId="{7CDBD240-2675-40E9-812D-E14823244B88}" type="presParOf" srcId="{D86323D1-6500-4F8A-8F16-6228BEE77683}" destId="{46812112-CAD5-4625-8FF2-F716AC37EB8E}" srcOrd="2" destOrd="0" presId="urn:microsoft.com/office/officeart/2008/layout/NameandTitleOrganizationalChart"/>
    <dgm:cxn modelId="{AB4E0E02-EC7D-4BAE-96A8-BA699D116368}" type="presParOf" srcId="{D86323D1-6500-4F8A-8F16-6228BEE77683}" destId="{11B026D6-7DED-4CD0-9FF3-20D3B6504D16}" srcOrd="3" destOrd="0" presId="urn:microsoft.com/office/officeart/2008/layout/NameandTitleOrganizationalChart"/>
    <dgm:cxn modelId="{DEB67852-F2AD-431D-AA38-80834DFF888C}" type="presParOf" srcId="{11B026D6-7DED-4CD0-9FF3-20D3B6504D16}" destId="{06CE58F8-F5D2-496C-A6B3-11DAE03BF461}" srcOrd="0" destOrd="0" presId="urn:microsoft.com/office/officeart/2008/layout/NameandTitleOrganizationalChart"/>
    <dgm:cxn modelId="{8AD47FEC-7548-4258-98B8-A141E05E9E56}" type="presParOf" srcId="{06CE58F8-F5D2-496C-A6B3-11DAE03BF461}" destId="{868DFEB8-A883-48D4-9DC3-1CA193339350}" srcOrd="0" destOrd="0" presId="urn:microsoft.com/office/officeart/2008/layout/NameandTitleOrganizationalChart"/>
    <dgm:cxn modelId="{65A3FFD8-4587-4025-8633-E5FA2FE91553}" type="presParOf" srcId="{06CE58F8-F5D2-496C-A6B3-11DAE03BF461}" destId="{A94763CB-D7E9-4CF7-ADA9-2D52D7A74E01}" srcOrd="1" destOrd="0" presId="urn:microsoft.com/office/officeart/2008/layout/NameandTitleOrganizationalChart"/>
    <dgm:cxn modelId="{301825DB-6125-49C6-BF1C-A9C3AF80BF65}" type="presParOf" srcId="{06CE58F8-F5D2-496C-A6B3-11DAE03BF461}" destId="{D9FF0F61-8859-49CD-9150-21266733968E}" srcOrd="2" destOrd="0" presId="urn:microsoft.com/office/officeart/2008/layout/NameandTitleOrganizationalChart"/>
    <dgm:cxn modelId="{42840D59-4B07-4200-B94F-82148548D95F}" type="presParOf" srcId="{11B026D6-7DED-4CD0-9FF3-20D3B6504D16}" destId="{A1877E23-1E4A-41E2-93A5-F7F2B62848BA}" srcOrd="1" destOrd="0" presId="urn:microsoft.com/office/officeart/2008/layout/NameandTitleOrganizationalChart"/>
    <dgm:cxn modelId="{2EBA0439-9577-499D-BD9E-E95A7EE317CE}" type="presParOf" srcId="{11B026D6-7DED-4CD0-9FF3-20D3B6504D16}" destId="{81A992BB-4D14-457F-806E-8DFCF32941FD}" srcOrd="2" destOrd="0" presId="urn:microsoft.com/office/officeart/2008/layout/NameandTitleOrganizationalChart"/>
    <dgm:cxn modelId="{3AF6CB60-0086-4380-890C-36D8A0001AA9}" type="presParOf" srcId="{D86323D1-6500-4F8A-8F16-6228BEE77683}" destId="{D93968D7-F8D3-4E4D-9431-1DA26FAFB43E}" srcOrd="4" destOrd="0" presId="urn:microsoft.com/office/officeart/2008/layout/NameandTitleOrganizationalChart"/>
    <dgm:cxn modelId="{FB44CF8F-74B4-4614-807E-3182A9875B0D}" type="presParOf" srcId="{D86323D1-6500-4F8A-8F16-6228BEE77683}" destId="{9F0166A8-0D3F-4972-A857-DD3CDBEC3480}" srcOrd="5" destOrd="0" presId="urn:microsoft.com/office/officeart/2008/layout/NameandTitleOrganizationalChart"/>
    <dgm:cxn modelId="{04045A74-1CBB-4083-BFF1-17A41286DBD1}" type="presParOf" srcId="{9F0166A8-0D3F-4972-A857-DD3CDBEC3480}" destId="{8B11D291-29FD-47FB-8B44-B9BAA0157214}" srcOrd="0" destOrd="0" presId="urn:microsoft.com/office/officeart/2008/layout/NameandTitleOrganizationalChart"/>
    <dgm:cxn modelId="{AEDBDFC7-1B9E-4CEE-8591-D883D5CB989B}" type="presParOf" srcId="{8B11D291-29FD-47FB-8B44-B9BAA0157214}" destId="{F096BF9E-9A40-4475-A13E-E0BC08C86D3F}" srcOrd="0" destOrd="0" presId="urn:microsoft.com/office/officeart/2008/layout/NameandTitleOrganizationalChart"/>
    <dgm:cxn modelId="{24F0EE1B-20DD-4A57-8088-D32342B65654}" type="presParOf" srcId="{8B11D291-29FD-47FB-8B44-B9BAA0157214}" destId="{39656478-19CC-4997-8A02-63020F4157F8}" srcOrd="1" destOrd="0" presId="urn:microsoft.com/office/officeart/2008/layout/NameandTitleOrganizationalChart"/>
    <dgm:cxn modelId="{17CA315E-7C4F-4D39-9C70-0C23EC909CEE}" type="presParOf" srcId="{8B11D291-29FD-47FB-8B44-B9BAA0157214}" destId="{713E6C53-5D0B-4D21-9C16-7BAB7FCBF7D0}" srcOrd="2" destOrd="0" presId="urn:microsoft.com/office/officeart/2008/layout/NameandTitleOrganizationalChart"/>
    <dgm:cxn modelId="{2CAD3E8B-0086-4100-88EE-FE0D92EC012E}" type="presParOf" srcId="{9F0166A8-0D3F-4972-A857-DD3CDBEC3480}" destId="{29ABD5BA-2DE4-4790-88F8-F8F451DA028A}" srcOrd="1" destOrd="0" presId="urn:microsoft.com/office/officeart/2008/layout/NameandTitleOrganizationalChart"/>
    <dgm:cxn modelId="{EAD1437C-056B-4883-8885-29ECA616A826}" type="presParOf" srcId="{9F0166A8-0D3F-4972-A857-DD3CDBEC3480}" destId="{2973D679-030D-4711-9160-B5702040C4F3}" srcOrd="2" destOrd="0" presId="urn:microsoft.com/office/officeart/2008/layout/NameandTitleOrganizationalChart"/>
    <dgm:cxn modelId="{1A11AAC9-D357-4E4F-B785-F0A8955169A7}" type="presParOf" srcId="{D86323D1-6500-4F8A-8F16-6228BEE77683}" destId="{36C39F85-0176-4AB6-8F34-1D8BF5D55D8C}" srcOrd="6" destOrd="0" presId="urn:microsoft.com/office/officeart/2008/layout/NameandTitleOrganizationalChart"/>
    <dgm:cxn modelId="{764F9CDB-F722-4BDA-8B57-C116A2CB9203}" type="presParOf" srcId="{D86323D1-6500-4F8A-8F16-6228BEE77683}" destId="{E133D5E1-918F-4EE4-934F-FFB813E4F3ED}" srcOrd="7" destOrd="0" presId="urn:microsoft.com/office/officeart/2008/layout/NameandTitleOrganizationalChart"/>
    <dgm:cxn modelId="{E491A2CF-9672-4293-A706-9C07E23C8E5F}" type="presParOf" srcId="{E133D5E1-918F-4EE4-934F-FFB813E4F3ED}" destId="{7FC17C12-D32E-493F-A0A5-615FE1AED897}" srcOrd="0" destOrd="0" presId="urn:microsoft.com/office/officeart/2008/layout/NameandTitleOrganizationalChart"/>
    <dgm:cxn modelId="{5D44E4C2-FB34-4EC2-88A4-F318EA2BD47A}" type="presParOf" srcId="{7FC17C12-D32E-493F-A0A5-615FE1AED897}" destId="{F9C2D81C-98D0-4BE6-AE3E-BA623449027E}" srcOrd="0" destOrd="0" presId="urn:microsoft.com/office/officeart/2008/layout/NameandTitleOrganizationalChart"/>
    <dgm:cxn modelId="{2380AC9A-5677-4DCD-84B0-BF64C6C399BA}" type="presParOf" srcId="{7FC17C12-D32E-493F-A0A5-615FE1AED897}" destId="{B440186A-DB7A-4EBA-A3A4-B57EA0F88B51}" srcOrd="1" destOrd="0" presId="urn:microsoft.com/office/officeart/2008/layout/NameandTitleOrganizationalChart"/>
    <dgm:cxn modelId="{DB6E26DB-CFB3-4B07-BC21-FBD25B25B555}" type="presParOf" srcId="{7FC17C12-D32E-493F-A0A5-615FE1AED897}" destId="{69764838-09EE-4E6A-AD18-804997727E8F}" srcOrd="2" destOrd="0" presId="urn:microsoft.com/office/officeart/2008/layout/NameandTitleOrganizationalChart"/>
    <dgm:cxn modelId="{C77EF9AB-1BF6-4525-984D-C3F2DC3146D1}" type="presParOf" srcId="{E133D5E1-918F-4EE4-934F-FFB813E4F3ED}" destId="{2268285D-63DA-4CF2-BD2D-15ACD5BFFC17}" srcOrd="1" destOrd="0" presId="urn:microsoft.com/office/officeart/2008/layout/NameandTitleOrganizationalChart"/>
    <dgm:cxn modelId="{42B4F983-235B-4CE2-8A33-853F23608764}" type="presParOf" srcId="{E133D5E1-918F-4EE4-934F-FFB813E4F3ED}" destId="{0F112054-DE0A-4A81-8C03-F13E44BD7618}" srcOrd="2" destOrd="0" presId="urn:microsoft.com/office/officeart/2008/layout/NameandTitleOrganizationalChart"/>
    <dgm:cxn modelId="{1C0CAE29-F44B-413D-AEF1-212EC69EAB83}" type="presParOf" srcId="{D86323D1-6500-4F8A-8F16-6228BEE77683}" destId="{0537FD54-091B-4AA6-B1E0-DBCECBE2DCA3}" srcOrd="8" destOrd="0" presId="urn:microsoft.com/office/officeart/2008/layout/NameandTitleOrganizationalChart"/>
    <dgm:cxn modelId="{29D0FC8B-9098-4F76-8635-29F3E657E56B}" type="presParOf" srcId="{D86323D1-6500-4F8A-8F16-6228BEE77683}" destId="{EA0D61D5-FD95-4AF4-8D81-DA2846AFEC59}" srcOrd="9" destOrd="0" presId="urn:microsoft.com/office/officeart/2008/layout/NameandTitleOrganizationalChart"/>
    <dgm:cxn modelId="{A514EC6E-FE33-41E4-A09D-F0C796D681D7}" type="presParOf" srcId="{EA0D61D5-FD95-4AF4-8D81-DA2846AFEC59}" destId="{8BF1C08D-058D-451B-86A4-8B1B6C67C685}" srcOrd="0" destOrd="0" presId="urn:microsoft.com/office/officeart/2008/layout/NameandTitleOrganizationalChart"/>
    <dgm:cxn modelId="{49D777C0-4360-49E8-9AF4-8A04A4B63CBD}" type="presParOf" srcId="{8BF1C08D-058D-451B-86A4-8B1B6C67C685}" destId="{CAB12A70-3751-4286-B254-C0EC2885BC75}" srcOrd="0" destOrd="0" presId="urn:microsoft.com/office/officeart/2008/layout/NameandTitleOrganizationalChart"/>
    <dgm:cxn modelId="{71EF6DF2-20FE-4513-8C46-666CD8AC5EC7}" type="presParOf" srcId="{8BF1C08D-058D-451B-86A4-8B1B6C67C685}" destId="{16CAB9DD-B956-4147-A3C1-0DFFD5B9ABB7}" srcOrd="1" destOrd="0" presId="urn:microsoft.com/office/officeart/2008/layout/NameandTitleOrganizationalChart"/>
    <dgm:cxn modelId="{E07D3290-E226-42E0-BF8A-81FE216F501C}" type="presParOf" srcId="{8BF1C08D-058D-451B-86A4-8B1B6C67C685}" destId="{34D99097-8DFD-4808-94BF-B2B19AB83A8C}" srcOrd="2" destOrd="0" presId="urn:microsoft.com/office/officeart/2008/layout/NameandTitleOrganizationalChart"/>
    <dgm:cxn modelId="{4BAF66F3-A7D8-43CB-9658-307A7559FF42}" type="presParOf" srcId="{EA0D61D5-FD95-4AF4-8D81-DA2846AFEC59}" destId="{60B5051B-55CC-4D35-97A2-A8DD6A04A091}" srcOrd="1" destOrd="0" presId="urn:microsoft.com/office/officeart/2008/layout/NameandTitleOrganizationalChart"/>
    <dgm:cxn modelId="{9E3668A8-BC45-49D8-A690-B4B05AF402C7}" type="presParOf" srcId="{EA0D61D5-FD95-4AF4-8D81-DA2846AFEC59}" destId="{DE9DF706-D44D-4719-9F88-39531AD286DC}" srcOrd="2" destOrd="0" presId="urn:microsoft.com/office/officeart/2008/layout/NameandTitleOrganizationalChart"/>
    <dgm:cxn modelId="{C74EDC0F-50BB-4732-88CB-5A4C90F90EC3}" type="presParOf" srcId="{59B51311-E9D4-4F9F-AB17-D4F93DB4FB53}" destId="{D7E4902A-07EE-41E2-BF2E-CB4D7631063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F1FB5B9-2531-4B80-8193-A7E036211C2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E7E0B37-B20F-481F-99F7-6E2FEA754A3C}">
      <dgm:prSet phldrT="[Text]" custT="1"/>
      <dgm:spPr/>
      <dgm:t>
        <a:bodyPr/>
        <a:lstStyle/>
        <a:p>
          <a:r>
            <a:rPr lang="en-US" sz="2000" dirty="0" err="1" smtClean="0"/>
            <a:t>Preferensi</a:t>
          </a:r>
          <a:r>
            <a:rPr lang="en-US" sz="2000" dirty="0" smtClean="0"/>
            <a:t> </a:t>
          </a:r>
          <a:r>
            <a:rPr lang="en-US" sz="2000" dirty="0" err="1" smtClean="0"/>
            <a:t>homogen</a:t>
          </a:r>
          <a:r>
            <a:rPr lang="en-US" sz="2000" dirty="0" smtClean="0"/>
            <a:t> (</a:t>
          </a:r>
          <a:r>
            <a:rPr lang="en-US" sz="2000" i="1" dirty="0" err="1" smtClean="0"/>
            <a:t>homogeneus</a:t>
          </a:r>
          <a:r>
            <a:rPr lang="en-US" sz="2000" i="1" dirty="0" smtClean="0"/>
            <a:t> preference</a:t>
          </a:r>
          <a:r>
            <a:rPr lang="en-US" sz="2000" dirty="0" smtClean="0"/>
            <a:t>)</a:t>
          </a:r>
          <a:endParaRPr lang="en-US" sz="2000" dirty="0"/>
        </a:p>
      </dgm:t>
    </dgm:pt>
    <dgm:pt modelId="{D200A94E-7153-4EFF-988F-313D411A4FB4}" type="parTrans" cxnId="{688A8672-BA6E-40A9-A9E2-35DEE702444C}">
      <dgm:prSet/>
      <dgm:spPr/>
      <dgm:t>
        <a:bodyPr/>
        <a:lstStyle/>
        <a:p>
          <a:endParaRPr lang="en-US" sz="2000"/>
        </a:p>
      </dgm:t>
    </dgm:pt>
    <dgm:pt modelId="{18F793CC-62C1-49CD-A88C-95E26BCDBDDE}" type="sibTrans" cxnId="{688A8672-BA6E-40A9-A9E2-35DEE702444C}">
      <dgm:prSet/>
      <dgm:spPr/>
      <dgm:t>
        <a:bodyPr/>
        <a:lstStyle/>
        <a:p>
          <a:endParaRPr lang="en-US" sz="2000"/>
        </a:p>
      </dgm:t>
    </dgm:pt>
    <dgm:pt modelId="{5F2720B2-41D3-42A9-B4B5-FC857196A55E}">
      <dgm:prSet phldrT="[Text]" custT="1"/>
      <dgm:spPr/>
      <dgm:t>
        <a:bodyPr/>
        <a:lstStyle/>
        <a:p>
          <a:r>
            <a:rPr lang="en-US" sz="2000" dirty="0" err="1" smtClean="0"/>
            <a:t>Pola</a:t>
          </a:r>
          <a:r>
            <a:rPr lang="en-US" sz="2000" dirty="0" smtClean="0"/>
            <a:t> yang </a:t>
          </a:r>
          <a:r>
            <a:rPr lang="en-US" sz="2000" dirty="0" err="1" smtClean="0"/>
            <a:t>menunjukkan</a:t>
          </a:r>
          <a:r>
            <a:rPr lang="en-US" sz="2000" dirty="0" smtClean="0"/>
            <a:t> </a:t>
          </a:r>
          <a:r>
            <a:rPr lang="en-US" sz="2000" dirty="0" err="1" smtClean="0"/>
            <a:t>bahwa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r>
            <a:rPr lang="en-US" sz="2000" dirty="0" smtClean="0"/>
            <a:t>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preferensi</a:t>
          </a:r>
          <a:r>
            <a:rPr lang="en-US" sz="2000" dirty="0" smtClean="0"/>
            <a:t>/</a:t>
          </a:r>
          <a:r>
            <a:rPr lang="en-US" sz="2000" dirty="0" err="1" smtClean="0"/>
            <a:t>pilihan</a:t>
          </a:r>
          <a:r>
            <a:rPr lang="en-US" sz="2000" dirty="0" smtClean="0"/>
            <a:t> yang </a:t>
          </a:r>
          <a:r>
            <a:rPr lang="en-US" sz="2000" dirty="0" err="1" smtClean="0"/>
            <a:t>relatif</a:t>
          </a:r>
          <a:r>
            <a:rPr lang="en-US" sz="2000" dirty="0" smtClean="0"/>
            <a:t> </a:t>
          </a:r>
          <a:r>
            <a:rPr lang="en-US" sz="2000" dirty="0" err="1" smtClean="0"/>
            <a:t>sama</a:t>
          </a:r>
          <a:r>
            <a:rPr lang="en-US" sz="2000" dirty="0" smtClean="0"/>
            <a:t> </a:t>
          </a:r>
          <a:r>
            <a:rPr lang="en-US" sz="2000" dirty="0" err="1" smtClean="0"/>
            <a:t>terhadap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/</a:t>
          </a:r>
          <a:r>
            <a:rPr lang="en-US" sz="2000" dirty="0" err="1" smtClean="0"/>
            <a:t>jasa</a:t>
          </a:r>
          <a:r>
            <a:rPr lang="en-US" sz="2000" dirty="0" smtClean="0"/>
            <a:t> yang </a:t>
          </a:r>
          <a:r>
            <a:rPr lang="en-US" sz="2000" dirty="0" err="1" smtClean="0"/>
            <a:t>ditawarkan</a:t>
          </a:r>
          <a:r>
            <a:rPr lang="en-US" sz="2000" dirty="0" smtClean="0"/>
            <a:t>.</a:t>
          </a:r>
          <a:endParaRPr lang="en-US" sz="2000" dirty="0"/>
        </a:p>
      </dgm:t>
    </dgm:pt>
    <dgm:pt modelId="{6E74A4EF-5733-431C-9F28-0704FFC338BB}" type="parTrans" cxnId="{BB365412-0EAB-492C-951E-D811B5089A3D}">
      <dgm:prSet/>
      <dgm:spPr/>
      <dgm:t>
        <a:bodyPr/>
        <a:lstStyle/>
        <a:p>
          <a:endParaRPr lang="en-US" sz="2000"/>
        </a:p>
      </dgm:t>
    </dgm:pt>
    <dgm:pt modelId="{A265DE03-0C30-4F82-9BDE-906EC655CD42}" type="sibTrans" cxnId="{BB365412-0EAB-492C-951E-D811B5089A3D}">
      <dgm:prSet/>
      <dgm:spPr/>
      <dgm:t>
        <a:bodyPr/>
        <a:lstStyle/>
        <a:p>
          <a:endParaRPr lang="en-US" sz="2000"/>
        </a:p>
      </dgm:t>
    </dgm:pt>
    <dgm:pt modelId="{22870955-6111-4771-B00B-C26E0315788C}">
      <dgm:prSet phldrT="[Text]" custT="1"/>
      <dgm:spPr/>
      <dgm:t>
        <a:bodyPr/>
        <a:lstStyle/>
        <a:p>
          <a:r>
            <a:rPr lang="en-US" sz="2000" dirty="0" err="1" smtClean="0"/>
            <a:t>Preferensi</a:t>
          </a:r>
          <a:r>
            <a:rPr lang="en-US" sz="2000" dirty="0" smtClean="0"/>
            <a:t> </a:t>
          </a:r>
          <a:r>
            <a:rPr lang="en-US" sz="2000" dirty="0" err="1" smtClean="0"/>
            <a:t>tersebar</a:t>
          </a:r>
          <a:r>
            <a:rPr lang="en-US" sz="2000" dirty="0" smtClean="0"/>
            <a:t> (</a:t>
          </a:r>
          <a:r>
            <a:rPr lang="en-US" sz="2000" i="1" dirty="0" smtClean="0"/>
            <a:t>diffused preference</a:t>
          </a:r>
          <a:r>
            <a:rPr lang="en-US" sz="2000" dirty="0" smtClean="0"/>
            <a:t>)</a:t>
          </a:r>
          <a:endParaRPr lang="en-US" sz="2000" dirty="0"/>
        </a:p>
      </dgm:t>
    </dgm:pt>
    <dgm:pt modelId="{29843922-A7AE-408D-8336-077578A54F2E}" type="parTrans" cxnId="{B4012BAB-CB7F-459A-AE83-DB87692EE85E}">
      <dgm:prSet/>
      <dgm:spPr/>
      <dgm:t>
        <a:bodyPr/>
        <a:lstStyle/>
        <a:p>
          <a:endParaRPr lang="en-US" sz="2000"/>
        </a:p>
      </dgm:t>
    </dgm:pt>
    <dgm:pt modelId="{93A503F3-79BB-4C9C-8D87-7B75D652B00A}" type="sibTrans" cxnId="{B4012BAB-CB7F-459A-AE83-DB87692EE85E}">
      <dgm:prSet/>
      <dgm:spPr/>
      <dgm:t>
        <a:bodyPr/>
        <a:lstStyle/>
        <a:p>
          <a:endParaRPr lang="en-US" sz="2000"/>
        </a:p>
      </dgm:t>
    </dgm:pt>
    <dgm:pt modelId="{D754055B-9F63-42D9-A827-F1F1A71834A6}">
      <dgm:prSet phldrT="[Text]" custT="1"/>
      <dgm:spPr/>
      <dgm:t>
        <a:bodyPr/>
        <a:lstStyle/>
        <a:p>
          <a:r>
            <a:rPr lang="en-US" sz="2000" dirty="0" err="1" smtClean="0"/>
            <a:t>Pola</a:t>
          </a:r>
          <a:r>
            <a:rPr lang="en-US" sz="2000" dirty="0" smtClean="0"/>
            <a:t> yang </a:t>
          </a:r>
          <a:r>
            <a:rPr lang="en-US" sz="2000" dirty="0" err="1" smtClean="0"/>
            <a:t>menunjukkan</a:t>
          </a:r>
          <a:r>
            <a:rPr lang="en-US" sz="2000" dirty="0" smtClean="0"/>
            <a:t> </a:t>
          </a:r>
          <a:r>
            <a:rPr lang="en-US" sz="2000" dirty="0" err="1" smtClean="0"/>
            <a:t>bahwa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r>
            <a:rPr lang="en-US" sz="2000" dirty="0" smtClean="0"/>
            <a:t>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preferensi</a:t>
          </a:r>
          <a:r>
            <a:rPr lang="en-US" sz="2000" dirty="0" smtClean="0"/>
            <a:t>/</a:t>
          </a:r>
          <a:r>
            <a:rPr lang="en-US" sz="2000" dirty="0" err="1" smtClean="0"/>
            <a:t>pilihan</a:t>
          </a:r>
          <a:r>
            <a:rPr lang="en-US" sz="2000" dirty="0" smtClean="0"/>
            <a:t> yang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berbeda-beda</a:t>
          </a:r>
          <a:r>
            <a:rPr lang="en-US" sz="2000" dirty="0" smtClean="0"/>
            <a:t>.</a:t>
          </a:r>
          <a:endParaRPr lang="en-US" sz="2000" dirty="0"/>
        </a:p>
      </dgm:t>
    </dgm:pt>
    <dgm:pt modelId="{4CC548F5-4EC1-4933-9076-13ADDF7A9A21}" type="parTrans" cxnId="{E1EDC423-1F30-4425-AC0F-72DD1543F355}">
      <dgm:prSet/>
      <dgm:spPr/>
      <dgm:t>
        <a:bodyPr/>
        <a:lstStyle/>
        <a:p>
          <a:endParaRPr lang="en-US" sz="2000"/>
        </a:p>
      </dgm:t>
    </dgm:pt>
    <dgm:pt modelId="{F0748A37-B3B6-4A2A-BEDB-35C109E080F8}" type="sibTrans" cxnId="{E1EDC423-1F30-4425-AC0F-72DD1543F355}">
      <dgm:prSet/>
      <dgm:spPr/>
      <dgm:t>
        <a:bodyPr/>
        <a:lstStyle/>
        <a:p>
          <a:endParaRPr lang="en-US" sz="2000"/>
        </a:p>
      </dgm:t>
    </dgm:pt>
    <dgm:pt modelId="{86213191-DD1C-433E-BDFF-BF7137095B02}">
      <dgm:prSet phldrT="[Text]" custT="1"/>
      <dgm:spPr/>
      <dgm:t>
        <a:bodyPr/>
        <a:lstStyle/>
        <a:p>
          <a:r>
            <a:rPr lang="en-US" sz="2000" dirty="0" err="1" smtClean="0"/>
            <a:t>Preferensi</a:t>
          </a:r>
          <a:r>
            <a:rPr lang="en-US" sz="2000" dirty="0" smtClean="0"/>
            <a:t> </a:t>
          </a:r>
          <a:r>
            <a:rPr lang="en-US" sz="2000" dirty="0" err="1" smtClean="0"/>
            <a:t>terkelompok</a:t>
          </a:r>
          <a:r>
            <a:rPr lang="en-US" sz="2000" dirty="0" smtClean="0"/>
            <a:t> (</a:t>
          </a:r>
          <a:r>
            <a:rPr lang="en-US" sz="2000" i="1" dirty="0" smtClean="0"/>
            <a:t>clustered preference</a:t>
          </a:r>
          <a:r>
            <a:rPr lang="en-US" sz="2000" dirty="0" smtClean="0"/>
            <a:t>)</a:t>
          </a:r>
          <a:endParaRPr lang="en-US" sz="2000" dirty="0"/>
        </a:p>
      </dgm:t>
    </dgm:pt>
    <dgm:pt modelId="{B0DAA86D-987B-40B7-B589-0FD5709AA1C6}" type="parTrans" cxnId="{D2530AAC-64BE-4060-89C6-B512199A4027}">
      <dgm:prSet/>
      <dgm:spPr/>
      <dgm:t>
        <a:bodyPr/>
        <a:lstStyle/>
        <a:p>
          <a:endParaRPr lang="en-US" sz="2000"/>
        </a:p>
      </dgm:t>
    </dgm:pt>
    <dgm:pt modelId="{D9177E52-BD11-4923-A6BB-2B5E20D7E314}" type="sibTrans" cxnId="{D2530AAC-64BE-4060-89C6-B512199A4027}">
      <dgm:prSet/>
      <dgm:spPr/>
      <dgm:t>
        <a:bodyPr/>
        <a:lstStyle/>
        <a:p>
          <a:endParaRPr lang="en-US" sz="2000"/>
        </a:p>
      </dgm:t>
    </dgm:pt>
    <dgm:pt modelId="{B893E960-2C09-44C5-BBEB-907649756997}">
      <dgm:prSet phldrT="[Text]" custT="1"/>
      <dgm:spPr/>
      <dgm:t>
        <a:bodyPr/>
        <a:lstStyle/>
        <a:p>
          <a:r>
            <a:rPr lang="en-US" sz="2000" dirty="0" err="1" smtClean="0"/>
            <a:t>Pola</a:t>
          </a:r>
          <a:r>
            <a:rPr lang="en-US" sz="2000" dirty="0" smtClean="0"/>
            <a:t> yang </a:t>
          </a:r>
          <a:r>
            <a:rPr lang="en-US" sz="2000" dirty="0" err="1" smtClean="0"/>
            <a:t>menunjukkan</a:t>
          </a:r>
          <a:r>
            <a:rPr lang="en-US" sz="2000" dirty="0" smtClean="0"/>
            <a:t> </a:t>
          </a:r>
          <a:r>
            <a:rPr lang="en-US" sz="2000" dirty="0" err="1" smtClean="0"/>
            <a:t>bahwa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r>
            <a:rPr lang="en-US" sz="2000" dirty="0" smtClean="0"/>
            <a:t>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preferensi</a:t>
          </a:r>
          <a:r>
            <a:rPr lang="en-US" sz="2000" dirty="0" smtClean="0"/>
            <a:t>/</a:t>
          </a:r>
          <a:r>
            <a:rPr lang="en-US" sz="2000" dirty="0" err="1" smtClean="0"/>
            <a:t>pilihan</a:t>
          </a:r>
          <a:r>
            <a:rPr lang="en-US" sz="2000" dirty="0" smtClean="0"/>
            <a:t> yang </a:t>
          </a:r>
          <a:r>
            <a:rPr lang="en-US" sz="2000" dirty="0" err="1" smtClean="0"/>
            <a:t>berkelompok-kelompok</a:t>
          </a:r>
          <a:r>
            <a:rPr lang="en-US" sz="2000" dirty="0" smtClean="0"/>
            <a:t>.</a:t>
          </a:r>
          <a:endParaRPr lang="en-US" sz="2000" dirty="0"/>
        </a:p>
      </dgm:t>
    </dgm:pt>
    <dgm:pt modelId="{8E8E5CB5-B90F-418E-8B67-2BA8936FC271}" type="parTrans" cxnId="{EF6265FC-51D8-4654-837A-F16598C80E7D}">
      <dgm:prSet/>
      <dgm:spPr/>
      <dgm:t>
        <a:bodyPr/>
        <a:lstStyle/>
        <a:p>
          <a:endParaRPr lang="en-US" sz="2000"/>
        </a:p>
      </dgm:t>
    </dgm:pt>
    <dgm:pt modelId="{F525F084-FDB0-4AC8-A1E1-2A146C25989B}" type="sibTrans" cxnId="{EF6265FC-51D8-4654-837A-F16598C80E7D}">
      <dgm:prSet/>
      <dgm:spPr/>
      <dgm:t>
        <a:bodyPr/>
        <a:lstStyle/>
        <a:p>
          <a:endParaRPr lang="en-US" sz="2000"/>
        </a:p>
      </dgm:t>
    </dgm:pt>
    <dgm:pt modelId="{DB03DDBA-BF1C-4B0A-8DD7-FE2E6DC941D7}" type="pres">
      <dgm:prSet presAssocID="{AF1FB5B9-2531-4B80-8193-A7E036211C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8DEEBEFA-CEFF-484C-AA0C-AE46E0A4222C}" type="pres">
      <dgm:prSet presAssocID="{FE7E0B37-B20F-481F-99F7-6E2FEA754A3C}" presName="composite" presStyleCnt="0"/>
      <dgm:spPr/>
    </dgm:pt>
    <dgm:pt modelId="{0F115033-A17C-4AAA-A2BB-E337BEB36598}" type="pres">
      <dgm:prSet presAssocID="{FE7E0B37-B20F-481F-99F7-6E2FEA754A3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8353A7F-D850-44BF-AEC7-8C29CFC7CFE3}" type="pres">
      <dgm:prSet presAssocID="{FE7E0B37-B20F-481F-99F7-6E2FEA754A3C}" presName="desTx" presStyleLbl="alignAccFollowNode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BFC2262-491E-4393-9556-39766116185C}" type="pres">
      <dgm:prSet presAssocID="{18F793CC-62C1-49CD-A88C-95E26BCDBDDE}" presName="space" presStyleCnt="0"/>
      <dgm:spPr/>
    </dgm:pt>
    <dgm:pt modelId="{080957A8-2CB3-4565-9EA9-B544B12CC640}" type="pres">
      <dgm:prSet presAssocID="{22870955-6111-4771-B00B-C26E0315788C}" presName="composite" presStyleCnt="0"/>
      <dgm:spPr/>
    </dgm:pt>
    <dgm:pt modelId="{A864DBB2-FAD7-4431-AFCB-305530BCF0F4}" type="pres">
      <dgm:prSet presAssocID="{22870955-6111-4771-B00B-C26E0315788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D8EA77C-BB65-49BC-983A-6C3C97A1A4C4}" type="pres">
      <dgm:prSet presAssocID="{22870955-6111-4771-B00B-C26E0315788C}" presName="desTx" presStyleLbl="alignAccFollowNode1" presStyleIdx="1" presStyleCnt="3" custScale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504619-0EB4-4550-8927-7F4DEBF3E1DB}" type="pres">
      <dgm:prSet presAssocID="{93A503F3-79BB-4C9C-8D87-7B75D652B00A}" presName="space" presStyleCnt="0"/>
      <dgm:spPr/>
    </dgm:pt>
    <dgm:pt modelId="{6E3E7655-92BD-434B-A9F2-703B51FB653C}" type="pres">
      <dgm:prSet presAssocID="{86213191-DD1C-433E-BDFF-BF7137095B02}" presName="composite" presStyleCnt="0"/>
      <dgm:spPr/>
    </dgm:pt>
    <dgm:pt modelId="{0CC3E23C-7B3C-4308-BBA9-50B4E017EA58}" type="pres">
      <dgm:prSet presAssocID="{86213191-DD1C-433E-BDFF-BF7137095B0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95A085B-EB9F-496B-9ABA-D5B33EF757B3}" type="pres">
      <dgm:prSet presAssocID="{86213191-DD1C-433E-BDFF-BF7137095B02}" presName="desTx" presStyleLbl="alignAccFollowNode1" presStyleIdx="2" presStyleCnt="3" custScale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A9D68F3-0016-41B2-AEC3-0EB42D86A8AB}" type="presOf" srcId="{B893E960-2C09-44C5-BBEB-907649756997}" destId="{695A085B-EB9F-496B-9ABA-D5B33EF757B3}" srcOrd="0" destOrd="0" presId="urn:microsoft.com/office/officeart/2005/8/layout/hList1"/>
    <dgm:cxn modelId="{F9498977-7B2E-4DB1-9861-72E4DAE3CA83}" type="presOf" srcId="{FE7E0B37-B20F-481F-99F7-6E2FEA754A3C}" destId="{0F115033-A17C-4AAA-A2BB-E337BEB36598}" srcOrd="0" destOrd="0" presId="urn:microsoft.com/office/officeart/2005/8/layout/hList1"/>
    <dgm:cxn modelId="{3132814C-50E3-4A0F-BB07-07101019FF09}" type="presOf" srcId="{D754055B-9F63-42D9-A827-F1F1A71834A6}" destId="{0D8EA77C-BB65-49BC-983A-6C3C97A1A4C4}" srcOrd="0" destOrd="0" presId="urn:microsoft.com/office/officeart/2005/8/layout/hList1"/>
    <dgm:cxn modelId="{0E9A8A8D-4F90-4D4C-B520-1BD2B4D42585}" type="presOf" srcId="{22870955-6111-4771-B00B-C26E0315788C}" destId="{A864DBB2-FAD7-4431-AFCB-305530BCF0F4}" srcOrd="0" destOrd="0" presId="urn:microsoft.com/office/officeart/2005/8/layout/hList1"/>
    <dgm:cxn modelId="{9D833CFA-D0DC-41DE-B3AE-3E5FD4A2D77C}" type="presOf" srcId="{86213191-DD1C-433E-BDFF-BF7137095B02}" destId="{0CC3E23C-7B3C-4308-BBA9-50B4E017EA58}" srcOrd="0" destOrd="0" presId="urn:microsoft.com/office/officeart/2005/8/layout/hList1"/>
    <dgm:cxn modelId="{F53C121A-F72F-4311-856D-A99152384170}" type="presOf" srcId="{AF1FB5B9-2531-4B80-8193-A7E036211C21}" destId="{DB03DDBA-BF1C-4B0A-8DD7-FE2E6DC941D7}" srcOrd="0" destOrd="0" presId="urn:microsoft.com/office/officeart/2005/8/layout/hList1"/>
    <dgm:cxn modelId="{B4012BAB-CB7F-459A-AE83-DB87692EE85E}" srcId="{AF1FB5B9-2531-4B80-8193-A7E036211C21}" destId="{22870955-6111-4771-B00B-C26E0315788C}" srcOrd="1" destOrd="0" parTransId="{29843922-A7AE-408D-8336-077578A54F2E}" sibTransId="{93A503F3-79BB-4C9C-8D87-7B75D652B00A}"/>
    <dgm:cxn modelId="{688A8672-BA6E-40A9-A9E2-35DEE702444C}" srcId="{AF1FB5B9-2531-4B80-8193-A7E036211C21}" destId="{FE7E0B37-B20F-481F-99F7-6E2FEA754A3C}" srcOrd="0" destOrd="0" parTransId="{D200A94E-7153-4EFF-988F-313D411A4FB4}" sibTransId="{18F793CC-62C1-49CD-A88C-95E26BCDBDDE}"/>
    <dgm:cxn modelId="{D2530AAC-64BE-4060-89C6-B512199A4027}" srcId="{AF1FB5B9-2531-4B80-8193-A7E036211C21}" destId="{86213191-DD1C-433E-BDFF-BF7137095B02}" srcOrd="2" destOrd="0" parTransId="{B0DAA86D-987B-40B7-B589-0FD5709AA1C6}" sibTransId="{D9177E52-BD11-4923-A6BB-2B5E20D7E314}"/>
    <dgm:cxn modelId="{EF6265FC-51D8-4654-837A-F16598C80E7D}" srcId="{86213191-DD1C-433E-BDFF-BF7137095B02}" destId="{B893E960-2C09-44C5-BBEB-907649756997}" srcOrd="0" destOrd="0" parTransId="{8E8E5CB5-B90F-418E-8B67-2BA8936FC271}" sibTransId="{F525F084-FDB0-4AC8-A1E1-2A146C25989B}"/>
    <dgm:cxn modelId="{BB365412-0EAB-492C-951E-D811B5089A3D}" srcId="{FE7E0B37-B20F-481F-99F7-6E2FEA754A3C}" destId="{5F2720B2-41D3-42A9-B4B5-FC857196A55E}" srcOrd="0" destOrd="0" parTransId="{6E74A4EF-5733-431C-9F28-0704FFC338BB}" sibTransId="{A265DE03-0C30-4F82-9BDE-906EC655CD42}"/>
    <dgm:cxn modelId="{E1EDC423-1F30-4425-AC0F-72DD1543F355}" srcId="{22870955-6111-4771-B00B-C26E0315788C}" destId="{D754055B-9F63-42D9-A827-F1F1A71834A6}" srcOrd="0" destOrd="0" parTransId="{4CC548F5-4EC1-4933-9076-13ADDF7A9A21}" sibTransId="{F0748A37-B3B6-4A2A-BEDB-35C109E080F8}"/>
    <dgm:cxn modelId="{D4347210-80D9-45B6-8604-465C48FB8692}" type="presOf" srcId="{5F2720B2-41D3-42A9-B4B5-FC857196A55E}" destId="{E8353A7F-D850-44BF-AEC7-8C29CFC7CFE3}" srcOrd="0" destOrd="0" presId="urn:microsoft.com/office/officeart/2005/8/layout/hList1"/>
    <dgm:cxn modelId="{5CB2982F-5688-443B-9FC9-93E365F3664D}" type="presParOf" srcId="{DB03DDBA-BF1C-4B0A-8DD7-FE2E6DC941D7}" destId="{8DEEBEFA-CEFF-484C-AA0C-AE46E0A4222C}" srcOrd="0" destOrd="0" presId="urn:microsoft.com/office/officeart/2005/8/layout/hList1"/>
    <dgm:cxn modelId="{3EC070D8-6A7F-447B-93CA-797E42ED276B}" type="presParOf" srcId="{8DEEBEFA-CEFF-484C-AA0C-AE46E0A4222C}" destId="{0F115033-A17C-4AAA-A2BB-E337BEB36598}" srcOrd="0" destOrd="0" presId="urn:microsoft.com/office/officeart/2005/8/layout/hList1"/>
    <dgm:cxn modelId="{15A52313-5703-4336-A7F0-07F5AF0BF456}" type="presParOf" srcId="{8DEEBEFA-CEFF-484C-AA0C-AE46E0A4222C}" destId="{E8353A7F-D850-44BF-AEC7-8C29CFC7CFE3}" srcOrd="1" destOrd="0" presId="urn:microsoft.com/office/officeart/2005/8/layout/hList1"/>
    <dgm:cxn modelId="{DEB726C8-2C5C-4C78-AEF0-B42057B6C8A3}" type="presParOf" srcId="{DB03DDBA-BF1C-4B0A-8DD7-FE2E6DC941D7}" destId="{CBFC2262-491E-4393-9556-39766116185C}" srcOrd="1" destOrd="0" presId="urn:microsoft.com/office/officeart/2005/8/layout/hList1"/>
    <dgm:cxn modelId="{77231248-B2DF-4BCC-BFA2-BC64C6D072A5}" type="presParOf" srcId="{DB03DDBA-BF1C-4B0A-8DD7-FE2E6DC941D7}" destId="{080957A8-2CB3-4565-9EA9-B544B12CC640}" srcOrd="2" destOrd="0" presId="urn:microsoft.com/office/officeart/2005/8/layout/hList1"/>
    <dgm:cxn modelId="{B53373E3-F34B-4945-8023-A08D8D661E53}" type="presParOf" srcId="{080957A8-2CB3-4565-9EA9-B544B12CC640}" destId="{A864DBB2-FAD7-4431-AFCB-305530BCF0F4}" srcOrd="0" destOrd="0" presId="urn:microsoft.com/office/officeart/2005/8/layout/hList1"/>
    <dgm:cxn modelId="{5DA198AB-55D7-494E-AEC5-3073D5C97F3E}" type="presParOf" srcId="{080957A8-2CB3-4565-9EA9-B544B12CC640}" destId="{0D8EA77C-BB65-49BC-983A-6C3C97A1A4C4}" srcOrd="1" destOrd="0" presId="urn:microsoft.com/office/officeart/2005/8/layout/hList1"/>
    <dgm:cxn modelId="{9DCE8C7D-1244-432D-9CAB-09D5CD2D82C4}" type="presParOf" srcId="{DB03DDBA-BF1C-4B0A-8DD7-FE2E6DC941D7}" destId="{62504619-0EB4-4550-8927-7F4DEBF3E1DB}" srcOrd="3" destOrd="0" presId="urn:microsoft.com/office/officeart/2005/8/layout/hList1"/>
    <dgm:cxn modelId="{F5A6F447-92D3-4575-9428-A9685D7A0A4D}" type="presParOf" srcId="{DB03DDBA-BF1C-4B0A-8DD7-FE2E6DC941D7}" destId="{6E3E7655-92BD-434B-A9F2-703B51FB653C}" srcOrd="4" destOrd="0" presId="urn:microsoft.com/office/officeart/2005/8/layout/hList1"/>
    <dgm:cxn modelId="{F8254586-82C3-4647-A9D2-65EDFEF8DA73}" type="presParOf" srcId="{6E3E7655-92BD-434B-A9F2-703B51FB653C}" destId="{0CC3E23C-7B3C-4308-BBA9-50B4E017EA58}" srcOrd="0" destOrd="0" presId="urn:microsoft.com/office/officeart/2005/8/layout/hList1"/>
    <dgm:cxn modelId="{5E9E6970-164F-450E-AF58-A526DA876DB9}" type="presParOf" srcId="{6E3E7655-92BD-434B-A9F2-703B51FB653C}" destId="{695A085B-EB9F-496B-9ABA-D5B33EF757B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F2EEA7B-E909-448D-AC9B-8AEDABC94D4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5E04D7F-E626-4FB4-BC1D-CDF595F81A51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Langkah-Langkah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Menentukan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Segmentasi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endParaRPr lang="en-US" sz="2000" b="0" dirty="0"/>
        </a:p>
      </dgm:t>
    </dgm:pt>
    <dgm:pt modelId="{83A6108D-14B7-4BF7-AC6F-549E90C75570}" type="parTrans" cxnId="{1E994705-3940-4BCC-90DB-8ED5434D59EC}">
      <dgm:prSet/>
      <dgm:spPr/>
      <dgm:t>
        <a:bodyPr/>
        <a:lstStyle/>
        <a:p>
          <a:endParaRPr lang="en-US" sz="2000"/>
        </a:p>
      </dgm:t>
    </dgm:pt>
    <dgm:pt modelId="{19DDFB24-EFE1-4A67-B341-B2906F79B3FE}" type="sibTrans" cxnId="{1E994705-3940-4BCC-90DB-8ED5434D59EC}">
      <dgm:prSet/>
      <dgm:spPr/>
      <dgm:t>
        <a:bodyPr/>
        <a:lstStyle/>
        <a:p>
          <a:endParaRPr lang="en-US" sz="2000"/>
        </a:p>
      </dgm:t>
    </dgm:pt>
    <dgm:pt modelId="{2D34E58A-5CDE-4B10-A6DC-767EADF7B1DD}">
      <dgm:prSet phldrT="[Text]" custT="1"/>
      <dgm:spPr/>
      <dgm:t>
        <a:bodyPr/>
        <a:lstStyle/>
        <a:p>
          <a:pPr algn="l"/>
          <a:r>
            <a:rPr lang="en-US" sz="2000" dirty="0" err="1" smtClean="0"/>
            <a:t>Menentukan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sasaran</a:t>
          </a:r>
          <a:endParaRPr lang="en-US" sz="2000" dirty="0"/>
        </a:p>
      </dgm:t>
    </dgm:pt>
    <dgm:pt modelId="{EF425186-B9B1-40C7-AAC5-0880FA362190}" type="parTrans" cxnId="{E5880C32-8F39-48A6-B280-73C1CB5E1473}">
      <dgm:prSet custT="1"/>
      <dgm:spPr/>
      <dgm:t>
        <a:bodyPr/>
        <a:lstStyle/>
        <a:p>
          <a:endParaRPr lang="en-US" sz="2000"/>
        </a:p>
      </dgm:t>
    </dgm:pt>
    <dgm:pt modelId="{17706AA3-C751-4A2F-B0A9-134D46858F65}" type="sibTrans" cxnId="{E5880C32-8F39-48A6-B280-73C1CB5E1473}">
      <dgm:prSet/>
      <dgm:spPr/>
      <dgm:t>
        <a:bodyPr/>
        <a:lstStyle/>
        <a:p>
          <a:endParaRPr lang="en-US" sz="2000"/>
        </a:p>
      </dgm:t>
    </dgm:pt>
    <dgm:pt modelId="{933D22ED-6342-4245-9E64-0FC876878DAF}">
      <dgm:prSet phldrT="[Text]" custT="1"/>
      <dgm:spPr/>
      <dgm:t>
        <a:bodyPr/>
        <a:lstStyle/>
        <a:p>
          <a:pPr algn="l"/>
          <a:r>
            <a:rPr lang="en-US" sz="2000" dirty="0" err="1" smtClean="0"/>
            <a:t>Mengetahui</a:t>
          </a:r>
          <a:r>
            <a:rPr lang="en-US" sz="2000" dirty="0" smtClean="0"/>
            <a:t> </a:t>
          </a:r>
          <a:r>
            <a:rPr lang="en-US" sz="2000" dirty="0" err="1" smtClean="0"/>
            <a:t>masalah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kebutuhan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endParaRPr lang="en-US" sz="2000" dirty="0"/>
        </a:p>
      </dgm:t>
    </dgm:pt>
    <dgm:pt modelId="{03C2F5F7-A963-4215-A510-54D977AA72BF}" type="parTrans" cxnId="{41254897-67AF-453F-8317-3E81A4F13D26}">
      <dgm:prSet custT="1"/>
      <dgm:spPr/>
      <dgm:t>
        <a:bodyPr/>
        <a:lstStyle/>
        <a:p>
          <a:endParaRPr lang="en-US" sz="2000"/>
        </a:p>
      </dgm:t>
    </dgm:pt>
    <dgm:pt modelId="{67F47940-F691-4441-80AE-34C653DB8DC6}" type="sibTrans" cxnId="{41254897-67AF-453F-8317-3E81A4F13D26}">
      <dgm:prSet/>
      <dgm:spPr/>
      <dgm:t>
        <a:bodyPr/>
        <a:lstStyle/>
        <a:p>
          <a:endParaRPr lang="en-US" sz="2000"/>
        </a:p>
      </dgm:t>
    </dgm:pt>
    <dgm:pt modelId="{854E80E4-C008-4A77-A158-21E8E3BC9580}">
      <dgm:prSet phldrT="[Text]" custT="1"/>
      <dgm:spPr/>
      <dgm:t>
        <a:bodyPr/>
        <a:lstStyle/>
        <a:p>
          <a:pPr algn="l"/>
          <a:r>
            <a:rPr lang="en-US" sz="2000" dirty="0" err="1" smtClean="0"/>
            <a:t>Memahami</a:t>
          </a:r>
          <a:r>
            <a:rPr lang="en-US" sz="2000" dirty="0" smtClean="0"/>
            <a:t> </a:t>
          </a:r>
          <a:r>
            <a:rPr lang="en-US" sz="2000" dirty="0" err="1" smtClean="0"/>
            <a:t>perilaku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endParaRPr lang="en-US" sz="2000" dirty="0"/>
        </a:p>
      </dgm:t>
    </dgm:pt>
    <dgm:pt modelId="{EB4493D1-E356-4897-8281-D2A9AC149FFE}" type="parTrans" cxnId="{B7656DED-41EB-4F3F-A1D6-870F54CA3263}">
      <dgm:prSet custT="1"/>
      <dgm:spPr/>
      <dgm:t>
        <a:bodyPr/>
        <a:lstStyle/>
        <a:p>
          <a:endParaRPr lang="en-US" sz="2000"/>
        </a:p>
      </dgm:t>
    </dgm:pt>
    <dgm:pt modelId="{548D4BCB-B7DD-4008-A127-6245086917C1}" type="sibTrans" cxnId="{B7656DED-41EB-4F3F-A1D6-870F54CA3263}">
      <dgm:prSet/>
      <dgm:spPr/>
      <dgm:t>
        <a:bodyPr/>
        <a:lstStyle/>
        <a:p>
          <a:endParaRPr lang="en-US" sz="2000"/>
        </a:p>
      </dgm:t>
    </dgm:pt>
    <dgm:pt modelId="{76BFAA8F-E48B-4FE9-BD91-2292489A1484}">
      <dgm:prSet phldrT="[Text]" custT="1"/>
      <dgm:spPr/>
      <dgm:t>
        <a:bodyPr/>
        <a:lstStyle/>
        <a:p>
          <a:pPr algn="l"/>
          <a:r>
            <a:rPr lang="en-US" sz="2000" dirty="0" err="1" smtClean="0"/>
            <a:t>Mengolah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menganalisis</a:t>
          </a:r>
          <a:r>
            <a:rPr lang="en-US" sz="2000" dirty="0" smtClean="0"/>
            <a:t> data</a:t>
          </a:r>
          <a:endParaRPr lang="en-US" sz="2000" dirty="0"/>
        </a:p>
      </dgm:t>
    </dgm:pt>
    <dgm:pt modelId="{E20F9A08-F4EB-43FA-94E9-E61E3E32DF73}" type="parTrans" cxnId="{8C366CE1-A28C-41B5-B7F7-3CA595449D16}">
      <dgm:prSet custT="1"/>
      <dgm:spPr/>
      <dgm:t>
        <a:bodyPr/>
        <a:lstStyle/>
        <a:p>
          <a:endParaRPr lang="en-US" sz="2000"/>
        </a:p>
      </dgm:t>
    </dgm:pt>
    <dgm:pt modelId="{B4C5182A-18D3-43CF-853B-E7FE2B418F57}" type="sibTrans" cxnId="{8C366CE1-A28C-41B5-B7F7-3CA595449D16}">
      <dgm:prSet/>
      <dgm:spPr/>
      <dgm:t>
        <a:bodyPr/>
        <a:lstStyle/>
        <a:p>
          <a:endParaRPr lang="en-US" sz="2000"/>
        </a:p>
      </dgm:t>
    </dgm:pt>
    <dgm:pt modelId="{0085173C-4A1E-4488-8E1C-26FC0B2DFDB6}">
      <dgm:prSet phldrT="[Text]" custT="1"/>
      <dgm:spPr/>
      <dgm:t>
        <a:bodyPr/>
        <a:lstStyle/>
        <a:p>
          <a:pPr algn="l"/>
          <a:r>
            <a:rPr lang="en-US" sz="2000" dirty="0" err="1" smtClean="0"/>
            <a:t>Menentukan</a:t>
          </a:r>
          <a:r>
            <a:rPr lang="en-US" sz="2000" dirty="0" smtClean="0"/>
            <a:t> </a:t>
          </a:r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endParaRPr lang="en-US" sz="2000" dirty="0"/>
        </a:p>
      </dgm:t>
    </dgm:pt>
    <dgm:pt modelId="{E4753FAF-1DD7-47CB-BCB2-0E622E5F8E6A}" type="parTrans" cxnId="{DDAA356D-AAE6-4263-8D93-8834DC4D69E8}">
      <dgm:prSet custT="1"/>
      <dgm:spPr/>
      <dgm:t>
        <a:bodyPr/>
        <a:lstStyle/>
        <a:p>
          <a:endParaRPr lang="en-US" sz="2000"/>
        </a:p>
      </dgm:t>
    </dgm:pt>
    <dgm:pt modelId="{0AF3FE69-7F80-4399-8C2A-815E1DF6B3F5}" type="sibTrans" cxnId="{DDAA356D-AAE6-4263-8D93-8834DC4D69E8}">
      <dgm:prSet/>
      <dgm:spPr/>
      <dgm:t>
        <a:bodyPr/>
        <a:lstStyle/>
        <a:p>
          <a:endParaRPr lang="en-US" sz="2000"/>
        </a:p>
      </dgm:t>
    </dgm:pt>
    <dgm:pt modelId="{91B99A82-371B-442A-954A-3F01CF6D6281}" type="pres">
      <dgm:prSet presAssocID="{EF2EEA7B-E909-448D-AC9B-8AEDABC94D4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5E7AE2C3-56B6-4B47-A8EC-63717E895FB1}" type="pres">
      <dgm:prSet presAssocID="{45E04D7F-E626-4FB4-BC1D-CDF595F81A51}" presName="root1" presStyleCnt="0"/>
      <dgm:spPr/>
    </dgm:pt>
    <dgm:pt modelId="{2C017514-27A8-45C3-90B4-61B1C4323F50}" type="pres">
      <dgm:prSet presAssocID="{45E04D7F-E626-4FB4-BC1D-CDF595F81A51}" presName="LevelOneTextNode" presStyleLbl="node0" presStyleIdx="0" presStyleCnt="1" custScaleX="181177" custScaleY="1293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A9E587-5BCA-4EE9-867E-2CC40956BE47}" type="pres">
      <dgm:prSet presAssocID="{45E04D7F-E626-4FB4-BC1D-CDF595F81A51}" presName="level2hierChild" presStyleCnt="0"/>
      <dgm:spPr/>
    </dgm:pt>
    <dgm:pt modelId="{0918287A-3A1F-40C8-B209-ED54CB3A8349}" type="pres">
      <dgm:prSet presAssocID="{EF425186-B9B1-40C7-AAC5-0880FA362190}" presName="conn2-1" presStyleLbl="parChTrans1D2" presStyleIdx="0" presStyleCnt="5"/>
      <dgm:spPr/>
      <dgm:t>
        <a:bodyPr/>
        <a:lstStyle/>
        <a:p>
          <a:endParaRPr lang="id-ID"/>
        </a:p>
      </dgm:t>
    </dgm:pt>
    <dgm:pt modelId="{7DE5FF35-4CF2-456D-8200-D9C10226619E}" type="pres">
      <dgm:prSet presAssocID="{EF425186-B9B1-40C7-AAC5-0880FA362190}" presName="connTx" presStyleLbl="parChTrans1D2" presStyleIdx="0" presStyleCnt="5"/>
      <dgm:spPr/>
      <dgm:t>
        <a:bodyPr/>
        <a:lstStyle/>
        <a:p>
          <a:endParaRPr lang="id-ID"/>
        </a:p>
      </dgm:t>
    </dgm:pt>
    <dgm:pt modelId="{2A98600F-B36C-4AB1-8085-29824BF11EB5}" type="pres">
      <dgm:prSet presAssocID="{2D34E58A-5CDE-4B10-A6DC-767EADF7B1DD}" presName="root2" presStyleCnt="0"/>
      <dgm:spPr/>
    </dgm:pt>
    <dgm:pt modelId="{409468C7-3675-4F25-BEEC-8BD7FB835FA0}" type="pres">
      <dgm:prSet presAssocID="{2D34E58A-5CDE-4B10-A6DC-767EADF7B1DD}" presName="LevelTwoTextNode" presStyleLbl="node2" presStyleIdx="0" presStyleCnt="5" custScaleX="2877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422367-2E7C-4D57-8C78-C301A12EC35B}" type="pres">
      <dgm:prSet presAssocID="{2D34E58A-5CDE-4B10-A6DC-767EADF7B1DD}" presName="level3hierChild" presStyleCnt="0"/>
      <dgm:spPr/>
    </dgm:pt>
    <dgm:pt modelId="{85CC774D-2FBB-49C8-85B2-3490B3A12DAF}" type="pres">
      <dgm:prSet presAssocID="{03C2F5F7-A963-4215-A510-54D977AA72BF}" presName="conn2-1" presStyleLbl="parChTrans1D2" presStyleIdx="1" presStyleCnt="5"/>
      <dgm:spPr/>
      <dgm:t>
        <a:bodyPr/>
        <a:lstStyle/>
        <a:p>
          <a:endParaRPr lang="id-ID"/>
        </a:p>
      </dgm:t>
    </dgm:pt>
    <dgm:pt modelId="{824CFF0C-6356-4F43-8F77-E7D6A29EC404}" type="pres">
      <dgm:prSet presAssocID="{03C2F5F7-A963-4215-A510-54D977AA72BF}" presName="connTx" presStyleLbl="parChTrans1D2" presStyleIdx="1" presStyleCnt="5"/>
      <dgm:spPr/>
      <dgm:t>
        <a:bodyPr/>
        <a:lstStyle/>
        <a:p>
          <a:endParaRPr lang="id-ID"/>
        </a:p>
      </dgm:t>
    </dgm:pt>
    <dgm:pt modelId="{20F1A4EC-6E02-4276-B2B8-E8AFD95B6465}" type="pres">
      <dgm:prSet presAssocID="{933D22ED-6342-4245-9E64-0FC876878DAF}" presName="root2" presStyleCnt="0"/>
      <dgm:spPr/>
    </dgm:pt>
    <dgm:pt modelId="{6496B75F-9D68-4E77-B566-E738B7627004}" type="pres">
      <dgm:prSet presAssocID="{933D22ED-6342-4245-9E64-0FC876878DAF}" presName="LevelTwoTextNode" presStyleLbl="node2" presStyleIdx="1" presStyleCnt="5" custScaleX="2877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F0480C-B28D-4253-8D7C-8465F4FCC653}" type="pres">
      <dgm:prSet presAssocID="{933D22ED-6342-4245-9E64-0FC876878DAF}" presName="level3hierChild" presStyleCnt="0"/>
      <dgm:spPr/>
    </dgm:pt>
    <dgm:pt modelId="{EB17F635-05C4-43AF-8F24-3951E7CD19AE}" type="pres">
      <dgm:prSet presAssocID="{EB4493D1-E356-4897-8281-D2A9AC149FFE}" presName="conn2-1" presStyleLbl="parChTrans1D2" presStyleIdx="2" presStyleCnt="5"/>
      <dgm:spPr/>
      <dgm:t>
        <a:bodyPr/>
        <a:lstStyle/>
        <a:p>
          <a:endParaRPr lang="id-ID"/>
        </a:p>
      </dgm:t>
    </dgm:pt>
    <dgm:pt modelId="{C1FC0308-75EB-4A94-A517-77FB7FF4E548}" type="pres">
      <dgm:prSet presAssocID="{EB4493D1-E356-4897-8281-D2A9AC149FFE}" presName="connTx" presStyleLbl="parChTrans1D2" presStyleIdx="2" presStyleCnt="5"/>
      <dgm:spPr/>
      <dgm:t>
        <a:bodyPr/>
        <a:lstStyle/>
        <a:p>
          <a:endParaRPr lang="id-ID"/>
        </a:p>
      </dgm:t>
    </dgm:pt>
    <dgm:pt modelId="{7746708F-F2E5-4DD1-A848-2920638A462C}" type="pres">
      <dgm:prSet presAssocID="{854E80E4-C008-4A77-A158-21E8E3BC9580}" presName="root2" presStyleCnt="0"/>
      <dgm:spPr/>
    </dgm:pt>
    <dgm:pt modelId="{69F051BA-7E1A-4535-BCBC-BE0D9CC68584}" type="pres">
      <dgm:prSet presAssocID="{854E80E4-C008-4A77-A158-21E8E3BC9580}" presName="LevelTwoTextNode" presStyleLbl="node2" presStyleIdx="2" presStyleCnt="5" custScaleX="2877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14576B-7ED1-463F-BAD9-793810923A85}" type="pres">
      <dgm:prSet presAssocID="{854E80E4-C008-4A77-A158-21E8E3BC9580}" presName="level3hierChild" presStyleCnt="0"/>
      <dgm:spPr/>
    </dgm:pt>
    <dgm:pt modelId="{CB9AFE6F-4702-4B70-80B3-F7509454FC3B}" type="pres">
      <dgm:prSet presAssocID="{E20F9A08-F4EB-43FA-94E9-E61E3E32DF73}" presName="conn2-1" presStyleLbl="parChTrans1D2" presStyleIdx="3" presStyleCnt="5"/>
      <dgm:spPr/>
      <dgm:t>
        <a:bodyPr/>
        <a:lstStyle/>
        <a:p>
          <a:endParaRPr lang="id-ID"/>
        </a:p>
      </dgm:t>
    </dgm:pt>
    <dgm:pt modelId="{307EC36D-B1C9-41F7-9C07-FF46E9C2A1A5}" type="pres">
      <dgm:prSet presAssocID="{E20F9A08-F4EB-43FA-94E9-E61E3E32DF73}" presName="connTx" presStyleLbl="parChTrans1D2" presStyleIdx="3" presStyleCnt="5"/>
      <dgm:spPr/>
      <dgm:t>
        <a:bodyPr/>
        <a:lstStyle/>
        <a:p>
          <a:endParaRPr lang="id-ID"/>
        </a:p>
      </dgm:t>
    </dgm:pt>
    <dgm:pt modelId="{FCAD261C-5F10-448D-8B0D-435F3CFAFE0B}" type="pres">
      <dgm:prSet presAssocID="{76BFAA8F-E48B-4FE9-BD91-2292489A1484}" presName="root2" presStyleCnt="0"/>
      <dgm:spPr/>
    </dgm:pt>
    <dgm:pt modelId="{711663F2-E0C9-4A11-810E-7470E2D4F14D}" type="pres">
      <dgm:prSet presAssocID="{76BFAA8F-E48B-4FE9-BD91-2292489A1484}" presName="LevelTwoTextNode" presStyleLbl="node2" presStyleIdx="3" presStyleCnt="5" custScaleX="287746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D68A4BC8-6047-4203-8BE5-7E756B4D093E}" type="pres">
      <dgm:prSet presAssocID="{76BFAA8F-E48B-4FE9-BD91-2292489A1484}" presName="level3hierChild" presStyleCnt="0"/>
      <dgm:spPr/>
    </dgm:pt>
    <dgm:pt modelId="{129CD776-BD91-4702-A956-B7720D4C9646}" type="pres">
      <dgm:prSet presAssocID="{E4753FAF-1DD7-47CB-BCB2-0E622E5F8E6A}" presName="conn2-1" presStyleLbl="parChTrans1D2" presStyleIdx="4" presStyleCnt="5"/>
      <dgm:spPr/>
      <dgm:t>
        <a:bodyPr/>
        <a:lstStyle/>
        <a:p>
          <a:endParaRPr lang="id-ID"/>
        </a:p>
      </dgm:t>
    </dgm:pt>
    <dgm:pt modelId="{6FF1A725-C745-40E2-BEAF-0C2091694417}" type="pres">
      <dgm:prSet presAssocID="{E4753FAF-1DD7-47CB-BCB2-0E622E5F8E6A}" presName="connTx" presStyleLbl="parChTrans1D2" presStyleIdx="4" presStyleCnt="5"/>
      <dgm:spPr/>
      <dgm:t>
        <a:bodyPr/>
        <a:lstStyle/>
        <a:p>
          <a:endParaRPr lang="id-ID"/>
        </a:p>
      </dgm:t>
    </dgm:pt>
    <dgm:pt modelId="{313D6EE7-5882-4163-A54E-3608B2D45DA5}" type="pres">
      <dgm:prSet presAssocID="{0085173C-4A1E-4488-8E1C-26FC0B2DFDB6}" presName="root2" presStyleCnt="0"/>
      <dgm:spPr/>
    </dgm:pt>
    <dgm:pt modelId="{7601AC84-F433-496F-A75C-44073BBDAD46}" type="pres">
      <dgm:prSet presAssocID="{0085173C-4A1E-4488-8E1C-26FC0B2DFDB6}" presName="LevelTwoTextNode" presStyleLbl="node2" presStyleIdx="4" presStyleCnt="5" custScaleX="2877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89D15C-99E6-4B8F-BFA0-EC2F92E2433B}" type="pres">
      <dgm:prSet presAssocID="{0085173C-4A1E-4488-8E1C-26FC0B2DFDB6}" presName="level3hierChild" presStyleCnt="0"/>
      <dgm:spPr/>
    </dgm:pt>
  </dgm:ptLst>
  <dgm:cxnLst>
    <dgm:cxn modelId="{8CEE760A-BB07-4DD3-BF8F-F4E38EB86296}" type="presOf" srcId="{E20F9A08-F4EB-43FA-94E9-E61E3E32DF73}" destId="{307EC36D-B1C9-41F7-9C07-FF46E9C2A1A5}" srcOrd="1" destOrd="0" presId="urn:microsoft.com/office/officeart/2008/layout/HorizontalMultiLevelHierarchy"/>
    <dgm:cxn modelId="{1E994705-3940-4BCC-90DB-8ED5434D59EC}" srcId="{EF2EEA7B-E909-448D-AC9B-8AEDABC94D4B}" destId="{45E04D7F-E626-4FB4-BC1D-CDF595F81A51}" srcOrd="0" destOrd="0" parTransId="{83A6108D-14B7-4BF7-AC6F-549E90C75570}" sibTransId="{19DDFB24-EFE1-4A67-B341-B2906F79B3FE}"/>
    <dgm:cxn modelId="{DBCB250D-D1C6-4FC7-B089-7D28C3D41596}" type="presOf" srcId="{76BFAA8F-E48B-4FE9-BD91-2292489A1484}" destId="{711663F2-E0C9-4A11-810E-7470E2D4F14D}" srcOrd="0" destOrd="0" presId="urn:microsoft.com/office/officeart/2008/layout/HorizontalMultiLevelHierarchy"/>
    <dgm:cxn modelId="{B6B9FE7E-9238-4D3C-A244-89658F5EAFF8}" type="presOf" srcId="{E4753FAF-1DD7-47CB-BCB2-0E622E5F8E6A}" destId="{129CD776-BD91-4702-A956-B7720D4C9646}" srcOrd="0" destOrd="0" presId="urn:microsoft.com/office/officeart/2008/layout/HorizontalMultiLevelHierarchy"/>
    <dgm:cxn modelId="{B7656DED-41EB-4F3F-A1D6-870F54CA3263}" srcId="{45E04D7F-E626-4FB4-BC1D-CDF595F81A51}" destId="{854E80E4-C008-4A77-A158-21E8E3BC9580}" srcOrd="2" destOrd="0" parTransId="{EB4493D1-E356-4897-8281-D2A9AC149FFE}" sibTransId="{548D4BCB-B7DD-4008-A127-6245086917C1}"/>
    <dgm:cxn modelId="{5E4B8CAF-9E15-4579-9556-07744FF007D4}" type="presOf" srcId="{933D22ED-6342-4245-9E64-0FC876878DAF}" destId="{6496B75F-9D68-4E77-B566-E738B7627004}" srcOrd="0" destOrd="0" presId="urn:microsoft.com/office/officeart/2008/layout/HorizontalMultiLevelHierarchy"/>
    <dgm:cxn modelId="{8C366CE1-A28C-41B5-B7F7-3CA595449D16}" srcId="{45E04D7F-E626-4FB4-BC1D-CDF595F81A51}" destId="{76BFAA8F-E48B-4FE9-BD91-2292489A1484}" srcOrd="3" destOrd="0" parTransId="{E20F9A08-F4EB-43FA-94E9-E61E3E32DF73}" sibTransId="{B4C5182A-18D3-43CF-853B-E7FE2B418F57}"/>
    <dgm:cxn modelId="{00ED94FF-DB25-4B57-819E-D1F488DFB188}" type="presOf" srcId="{03C2F5F7-A963-4215-A510-54D977AA72BF}" destId="{85CC774D-2FBB-49C8-85B2-3490B3A12DAF}" srcOrd="0" destOrd="0" presId="urn:microsoft.com/office/officeart/2008/layout/HorizontalMultiLevelHierarchy"/>
    <dgm:cxn modelId="{F794AD1F-D860-456A-A6C1-1E87EE777020}" type="presOf" srcId="{03C2F5F7-A963-4215-A510-54D977AA72BF}" destId="{824CFF0C-6356-4F43-8F77-E7D6A29EC404}" srcOrd="1" destOrd="0" presId="urn:microsoft.com/office/officeart/2008/layout/HorizontalMultiLevelHierarchy"/>
    <dgm:cxn modelId="{DD24E0B7-1D53-4DA7-A771-625AF204E080}" type="presOf" srcId="{E4753FAF-1DD7-47CB-BCB2-0E622E5F8E6A}" destId="{6FF1A725-C745-40E2-BEAF-0C2091694417}" srcOrd="1" destOrd="0" presId="urn:microsoft.com/office/officeart/2008/layout/HorizontalMultiLevelHierarchy"/>
    <dgm:cxn modelId="{038D4A94-4601-4D7A-9D81-A5D49488C118}" type="presOf" srcId="{0085173C-4A1E-4488-8E1C-26FC0B2DFDB6}" destId="{7601AC84-F433-496F-A75C-44073BBDAD46}" srcOrd="0" destOrd="0" presId="urn:microsoft.com/office/officeart/2008/layout/HorizontalMultiLevelHierarchy"/>
    <dgm:cxn modelId="{DDAA356D-AAE6-4263-8D93-8834DC4D69E8}" srcId="{45E04D7F-E626-4FB4-BC1D-CDF595F81A51}" destId="{0085173C-4A1E-4488-8E1C-26FC0B2DFDB6}" srcOrd="4" destOrd="0" parTransId="{E4753FAF-1DD7-47CB-BCB2-0E622E5F8E6A}" sibTransId="{0AF3FE69-7F80-4399-8C2A-815E1DF6B3F5}"/>
    <dgm:cxn modelId="{7F7411AD-A312-4A2A-8B60-11387514E2C4}" type="presOf" srcId="{EF425186-B9B1-40C7-AAC5-0880FA362190}" destId="{7DE5FF35-4CF2-456D-8200-D9C10226619E}" srcOrd="1" destOrd="0" presId="urn:microsoft.com/office/officeart/2008/layout/HorizontalMultiLevelHierarchy"/>
    <dgm:cxn modelId="{41254897-67AF-453F-8317-3E81A4F13D26}" srcId="{45E04D7F-E626-4FB4-BC1D-CDF595F81A51}" destId="{933D22ED-6342-4245-9E64-0FC876878DAF}" srcOrd="1" destOrd="0" parTransId="{03C2F5F7-A963-4215-A510-54D977AA72BF}" sibTransId="{67F47940-F691-4441-80AE-34C653DB8DC6}"/>
    <dgm:cxn modelId="{A81FC0B9-CA7D-4823-A214-394EB1D383BF}" type="presOf" srcId="{EB4493D1-E356-4897-8281-D2A9AC149FFE}" destId="{EB17F635-05C4-43AF-8F24-3951E7CD19AE}" srcOrd="0" destOrd="0" presId="urn:microsoft.com/office/officeart/2008/layout/HorizontalMultiLevelHierarchy"/>
    <dgm:cxn modelId="{67F0E90D-53C6-4769-82E1-1BFAFE013E19}" type="presOf" srcId="{EB4493D1-E356-4897-8281-D2A9AC149FFE}" destId="{C1FC0308-75EB-4A94-A517-77FB7FF4E548}" srcOrd="1" destOrd="0" presId="urn:microsoft.com/office/officeart/2008/layout/HorizontalMultiLevelHierarchy"/>
    <dgm:cxn modelId="{6D55EAE8-FD2E-4432-A74C-AD8004E57394}" type="presOf" srcId="{EF425186-B9B1-40C7-AAC5-0880FA362190}" destId="{0918287A-3A1F-40C8-B209-ED54CB3A8349}" srcOrd="0" destOrd="0" presId="urn:microsoft.com/office/officeart/2008/layout/HorizontalMultiLevelHierarchy"/>
    <dgm:cxn modelId="{281B2BC5-8F48-4181-A260-C58820B1AC3B}" type="presOf" srcId="{EF2EEA7B-E909-448D-AC9B-8AEDABC94D4B}" destId="{91B99A82-371B-442A-954A-3F01CF6D6281}" srcOrd="0" destOrd="0" presId="urn:microsoft.com/office/officeart/2008/layout/HorizontalMultiLevelHierarchy"/>
    <dgm:cxn modelId="{B1F464E5-A461-4C86-845D-BA1375F080FC}" type="presOf" srcId="{854E80E4-C008-4A77-A158-21E8E3BC9580}" destId="{69F051BA-7E1A-4535-BCBC-BE0D9CC68584}" srcOrd="0" destOrd="0" presId="urn:microsoft.com/office/officeart/2008/layout/HorizontalMultiLevelHierarchy"/>
    <dgm:cxn modelId="{E5880C32-8F39-48A6-B280-73C1CB5E1473}" srcId="{45E04D7F-E626-4FB4-BC1D-CDF595F81A51}" destId="{2D34E58A-5CDE-4B10-A6DC-767EADF7B1DD}" srcOrd="0" destOrd="0" parTransId="{EF425186-B9B1-40C7-AAC5-0880FA362190}" sibTransId="{17706AA3-C751-4A2F-B0A9-134D46858F65}"/>
    <dgm:cxn modelId="{56EB5B24-DD3B-4C3E-8B1C-D89DB16A0ED4}" type="presOf" srcId="{E20F9A08-F4EB-43FA-94E9-E61E3E32DF73}" destId="{CB9AFE6F-4702-4B70-80B3-F7509454FC3B}" srcOrd="0" destOrd="0" presId="urn:microsoft.com/office/officeart/2008/layout/HorizontalMultiLevelHierarchy"/>
    <dgm:cxn modelId="{6DBC23C0-7114-4B62-B4AD-C7C207FB7A93}" type="presOf" srcId="{45E04D7F-E626-4FB4-BC1D-CDF595F81A51}" destId="{2C017514-27A8-45C3-90B4-61B1C4323F50}" srcOrd="0" destOrd="0" presId="urn:microsoft.com/office/officeart/2008/layout/HorizontalMultiLevelHierarchy"/>
    <dgm:cxn modelId="{525DF222-C56D-4C6E-9371-D7F540E41ABE}" type="presOf" srcId="{2D34E58A-5CDE-4B10-A6DC-767EADF7B1DD}" destId="{409468C7-3675-4F25-BEEC-8BD7FB835FA0}" srcOrd="0" destOrd="0" presId="urn:microsoft.com/office/officeart/2008/layout/HorizontalMultiLevelHierarchy"/>
    <dgm:cxn modelId="{EBC6B20F-D052-411B-B4A8-F64C00334DD9}" type="presParOf" srcId="{91B99A82-371B-442A-954A-3F01CF6D6281}" destId="{5E7AE2C3-56B6-4B47-A8EC-63717E895FB1}" srcOrd="0" destOrd="0" presId="urn:microsoft.com/office/officeart/2008/layout/HorizontalMultiLevelHierarchy"/>
    <dgm:cxn modelId="{F61F0B7A-40A3-477E-8E9F-691EA876EA79}" type="presParOf" srcId="{5E7AE2C3-56B6-4B47-A8EC-63717E895FB1}" destId="{2C017514-27A8-45C3-90B4-61B1C4323F50}" srcOrd="0" destOrd="0" presId="urn:microsoft.com/office/officeart/2008/layout/HorizontalMultiLevelHierarchy"/>
    <dgm:cxn modelId="{98D34A21-1EA6-40CC-BD34-74C1CF09488A}" type="presParOf" srcId="{5E7AE2C3-56B6-4B47-A8EC-63717E895FB1}" destId="{35A9E587-5BCA-4EE9-867E-2CC40956BE47}" srcOrd="1" destOrd="0" presId="urn:microsoft.com/office/officeart/2008/layout/HorizontalMultiLevelHierarchy"/>
    <dgm:cxn modelId="{FC2F3211-39FB-445C-901D-93D60B674E11}" type="presParOf" srcId="{35A9E587-5BCA-4EE9-867E-2CC40956BE47}" destId="{0918287A-3A1F-40C8-B209-ED54CB3A8349}" srcOrd="0" destOrd="0" presId="urn:microsoft.com/office/officeart/2008/layout/HorizontalMultiLevelHierarchy"/>
    <dgm:cxn modelId="{335D2691-DC3E-4154-8AE4-A0A1145CB5AA}" type="presParOf" srcId="{0918287A-3A1F-40C8-B209-ED54CB3A8349}" destId="{7DE5FF35-4CF2-456D-8200-D9C10226619E}" srcOrd="0" destOrd="0" presId="urn:microsoft.com/office/officeart/2008/layout/HorizontalMultiLevelHierarchy"/>
    <dgm:cxn modelId="{E4117956-CF56-488C-BC06-EAD7B33D8EBC}" type="presParOf" srcId="{35A9E587-5BCA-4EE9-867E-2CC40956BE47}" destId="{2A98600F-B36C-4AB1-8085-29824BF11EB5}" srcOrd="1" destOrd="0" presId="urn:microsoft.com/office/officeart/2008/layout/HorizontalMultiLevelHierarchy"/>
    <dgm:cxn modelId="{7136F29A-E6A1-4FE0-B705-B2D03444B304}" type="presParOf" srcId="{2A98600F-B36C-4AB1-8085-29824BF11EB5}" destId="{409468C7-3675-4F25-BEEC-8BD7FB835FA0}" srcOrd="0" destOrd="0" presId="urn:microsoft.com/office/officeart/2008/layout/HorizontalMultiLevelHierarchy"/>
    <dgm:cxn modelId="{1E8044FA-7AB4-4074-9591-D5BBDDD7405E}" type="presParOf" srcId="{2A98600F-B36C-4AB1-8085-29824BF11EB5}" destId="{D7422367-2E7C-4D57-8C78-C301A12EC35B}" srcOrd="1" destOrd="0" presId="urn:microsoft.com/office/officeart/2008/layout/HorizontalMultiLevelHierarchy"/>
    <dgm:cxn modelId="{99D90438-4AC0-49CE-BFA5-C2AF9170C557}" type="presParOf" srcId="{35A9E587-5BCA-4EE9-867E-2CC40956BE47}" destId="{85CC774D-2FBB-49C8-85B2-3490B3A12DAF}" srcOrd="2" destOrd="0" presId="urn:microsoft.com/office/officeart/2008/layout/HorizontalMultiLevelHierarchy"/>
    <dgm:cxn modelId="{2434FAE1-2307-443F-81E4-FE82B490A43E}" type="presParOf" srcId="{85CC774D-2FBB-49C8-85B2-3490B3A12DAF}" destId="{824CFF0C-6356-4F43-8F77-E7D6A29EC404}" srcOrd="0" destOrd="0" presId="urn:microsoft.com/office/officeart/2008/layout/HorizontalMultiLevelHierarchy"/>
    <dgm:cxn modelId="{FD3A8333-C2FF-478F-8EB6-04C9E012B6EC}" type="presParOf" srcId="{35A9E587-5BCA-4EE9-867E-2CC40956BE47}" destId="{20F1A4EC-6E02-4276-B2B8-E8AFD95B6465}" srcOrd="3" destOrd="0" presId="urn:microsoft.com/office/officeart/2008/layout/HorizontalMultiLevelHierarchy"/>
    <dgm:cxn modelId="{BD933B10-FE41-4AD4-BED8-B98DA692C217}" type="presParOf" srcId="{20F1A4EC-6E02-4276-B2B8-E8AFD95B6465}" destId="{6496B75F-9D68-4E77-B566-E738B7627004}" srcOrd="0" destOrd="0" presId="urn:microsoft.com/office/officeart/2008/layout/HorizontalMultiLevelHierarchy"/>
    <dgm:cxn modelId="{F7DDE12D-1DBA-4EDD-A17B-B195CF08A125}" type="presParOf" srcId="{20F1A4EC-6E02-4276-B2B8-E8AFD95B6465}" destId="{51F0480C-B28D-4253-8D7C-8465F4FCC653}" srcOrd="1" destOrd="0" presId="urn:microsoft.com/office/officeart/2008/layout/HorizontalMultiLevelHierarchy"/>
    <dgm:cxn modelId="{C68F0497-D637-42A2-8953-FFEF112C44B9}" type="presParOf" srcId="{35A9E587-5BCA-4EE9-867E-2CC40956BE47}" destId="{EB17F635-05C4-43AF-8F24-3951E7CD19AE}" srcOrd="4" destOrd="0" presId="urn:microsoft.com/office/officeart/2008/layout/HorizontalMultiLevelHierarchy"/>
    <dgm:cxn modelId="{122A5D66-F185-4AD2-ACE0-30E9DD420FA5}" type="presParOf" srcId="{EB17F635-05C4-43AF-8F24-3951E7CD19AE}" destId="{C1FC0308-75EB-4A94-A517-77FB7FF4E548}" srcOrd="0" destOrd="0" presId="urn:microsoft.com/office/officeart/2008/layout/HorizontalMultiLevelHierarchy"/>
    <dgm:cxn modelId="{DA315E86-B2B3-43FF-9EA4-D4EF2AA83BE3}" type="presParOf" srcId="{35A9E587-5BCA-4EE9-867E-2CC40956BE47}" destId="{7746708F-F2E5-4DD1-A848-2920638A462C}" srcOrd="5" destOrd="0" presId="urn:microsoft.com/office/officeart/2008/layout/HorizontalMultiLevelHierarchy"/>
    <dgm:cxn modelId="{AF3396D5-70DD-4D97-B685-8ACBAE170015}" type="presParOf" srcId="{7746708F-F2E5-4DD1-A848-2920638A462C}" destId="{69F051BA-7E1A-4535-BCBC-BE0D9CC68584}" srcOrd="0" destOrd="0" presId="urn:microsoft.com/office/officeart/2008/layout/HorizontalMultiLevelHierarchy"/>
    <dgm:cxn modelId="{8EACCB88-26D4-4C54-BA26-434A066022BE}" type="presParOf" srcId="{7746708F-F2E5-4DD1-A848-2920638A462C}" destId="{B614576B-7ED1-463F-BAD9-793810923A85}" srcOrd="1" destOrd="0" presId="urn:microsoft.com/office/officeart/2008/layout/HorizontalMultiLevelHierarchy"/>
    <dgm:cxn modelId="{EDE6C4CB-CC4D-4615-971B-331AE978697E}" type="presParOf" srcId="{35A9E587-5BCA-4EE9-867E-2CC40956BE47}" destId="{CB9AFE6F-4702-4B70-80B3-F7509454FC3B}" srcOrd="6" destOrd="0" presId="urn:microsoft.com/office/officeart/2008/layout/HorizontalMultiLevelHierarchy"/>
    <dgm:cxn modelId="{7BD2C217-E423-4A99-B8BA-7101188C6891}" type="presParOf" srcId="{CB9AFE6F-4702-4B70-80B3-F7509454FC3B}" destId="{307EC36D-B1C9-41F7-9C07-FF46E9C2A1A5}" srcOrd="0" destOrd="0" presId="urn:microsoft.com/office/officeart/2008/layout/HorizontalMultiLevelHierarchy"/>
    <dgm:cxn modelId="{694F81F8-8BF4-4497-9CBF-23925CB89BF9}" type="presParOf" srcId="{35A9E587-5BCA-4EE9-867E-2CC40956BE47}" destId="{FCAD261C-5F10-448D-8B0D-435F3CFAFE0B}" srcOrd="7" destOrd="0" presId="urn:microsoft.com/office/officeart/2008/layout/HorizontalMultiLevelHierarchy"/>
    <dgm:cxn modelId="{E583906C-BDC3-4098-90EE-4D06DA387832}" type="presParOf" srcId="{FCAD261C-5F10-448D-8B0D-435F3CFAFE0B}" destId="{711663F2-E0C9-4A11-810E-7470E2D4F14D}" srcOrd="0" destOrd="0" presId="urn:microsoft.com/office/officeart/2008/layout/HorizontalMultiLevelHierarchy"/>
    <dgm:cxn modelId="{526858F4-FCF1-40CB-BC3A-5A987302152D}" type="presParOf" srcId="{FCAD261C-5F10-448D-8B0D-435F3CFAFE0B}" destId="{D68A4BC8-6047-4203-8BE5-7E756B4D093E}" srcOrd="1" destOrd="0" presId="urn:microsoft.com/office/officeart/2008/layout/HorizontalMultiLevelHierarchy"/>
    <dgm:cxn modelId="{968A0F1B-9FBB-4DEF-9D27-7F0847E2AC22}" type="presParOf" srcId="{35A9E587-5BCA-4EE9-867E-2CC40956BE47}" destId="{129CD776-BD91-4702-A956-B7720D4C9646}" srcOrd="8" destOrd="0" presId="urn:microsoft.com/office/officeart/2008/layout/HorizontalMultiLevelHierarchy"/>
    <dgm:cxn modelId="{FCA42923-6733-404D-AF2C-B5B934CB289F}" type="presParOf" srcId="{129CD776-BD91-4702-A956-B7720D4C9646}" destId="{6FF1A725-C745-40E2-BEAF-0C2091694417}" srcOrd="0" destOrd="0" presId="urn:microsoft.com/office/officeart/2008/layout/HorizontalMultiLevelHierarchy"/>
    <dgm:cxn modelId="{D55F8661-AA6D-4A81-9105-B104358959F9}" type="presParOf" srcId="{35A9E587-5BCA-4EE9-867E-2CC40956BE47}" destId="{313D6EE7-5882-4163-A54E-3608B2D45DA5}" srcOrd="9" destOrd="0" presId="urn:microsoft.com/office/officeart/2008/layout/HorizontalMultiLevelHierarchy"/>
    <dgm:cxn modelId="{D4B31C41-050D-4578-9964-9B1776E955D0}" type="presParOf" srcId="{313D6EE7-5882-4163-A54E-3608B2D45DA5}" destId="{7601AC84-F433-496F-A75C-44073BBDAD46}" srcOrd="0" destOrd="0" presId="urn:microsoft.com/office/officeart/2008/layout/HorizontalMultiLevelHierarchy"/>
    <dgm:cxn modelId="{B7CA7D26-6CFC-42DA-AF39-53C108682E6E}" type="presParOf" srcId="{313D6EE7-5882-4163-A54E-3608B2D45DA5}" destId="{FE89D15C-99E6-4B8F-BFA0-EC2F92E2433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259491-3F77-431D-A220-75E28A61F80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ABB0078-AF8A-4A96-9792-A99641731AB3}">
      <dgm:prSet phldrT="[Text]" custT="1"/>
      <dgm:spPr/>
      <dgm:t>
        <a:bodyPr/>
        <a:lstStyle/>
        <a:p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Segmentasi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endParaRPr lang="en-US" sz="2000" dirty="0"/>
        </a:p>
      </dgm:t>
    </dgm:pt>
    <dgm:pt modelId="{D3A00008-98B1-4B6F-9842-322C80BEF1E8}" type="parTrans" cxnId="{8B167CC6-94BE-473F-A7FE-316EC866A7CB}">
      <dgm:prSet/>
      <dgm:spPr/>
      <dgm:t>
        <a:bodyPr/>
        <a:lstStyle/>
        <a:p>
          <a:endParaRPr lang="en-US" sz="2000"/>
        </a:p>
      </dgm:t>
    </dgm:pt>
    <dgm:pt modelId="{C9827B33-8736-4601-94EA-AF1658B13EF4}" type="sibTrans" cxnId="{8B167CC6-94BE-473F-A7FE-316EC866A7CB}">
      <dgm:prSet/>
      <dgm:spPr/>
      <dgm:t>
        <a:bodyPr/>
        <a:lstStyle/>
        <a:p>
          <a:endParaRPr lang="en-US" sz="2000"/>
        </a:p>
      </dgm:t>
    </dgm:pt>
    <dgm:pt modelId="{D77CF356-99B7-4D2E-9716-BA968B4829A0}">
      <dgm:prSet phldrT="[Text]" custT="1"/>
      <dgm:spPr/>
      <dgm:t>
        <a:bodyPr/>
        <a:lstStyle/>
        <a:p>
          <a:pPr algn="l"/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konsentrasi</a:t>
          </a:r>
          <a:endParaRPr lang="en-US" sz="2000" dirty="0"/>
        </a:p>
      </dgm:t>
    </dgm:pt>
    <dgm:pt modelId="{EE65E4C6-C013-47A6-8D7E-B39F09A324DA}" type="parTrans" cxnId="{F4E69D4B-78A7-4CBC-9F58-A69CE8CACE29}">
      <dgm:prSet custT="1"/>
      <dgm:spPr/>
      <dgm:t>
        <a:bodyPr/>
        <a:lstStyle/>
        <a:p>
          <a:endParaRPr lang="en-US" sz="2000"/>
        </a:p>
      </dgm:t>
    </dgm:pt>
    <dgm:pt modelId="{2F9BB4D0-3F7D-45D5-925C-1402FD159EDA}" type="sibTrans" cxnId="{F4E69D4B-78A7-4CBC-9F58-A69CE8CACE29}">
      <dgm:prSet/>
      <dgm:spPr/>
      <dgm:t>
        <a:bodyPr/>
        <a:lstStyle/>
        <a:p>
          <a:endParaRPr lang="en-US" sz="2000"/>
        </a:p>
      </dgm:t>
    </dgm:pt>
    <dgm:pt modelId="{5C4E0EF9-8B83-4FE9-88C5-4FE1A6C6C6E4}">
      <dgm:prSet phldrT="[Text]" custT="1"/>
      <dgm:spPr/>
      <dgm:t>
        <a:bodyPr/>
        <a:lstStyle/>
        <a:p>
          <a:pPr algn="l"/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multisegmen</a:t>
          </a:r>
          <a:endParaRPr lang="en-US" sz="2000" dirty="0"/>
        </a:p>
      </dgm:t>
    </dgm:pt>
    <dgm:pt modelId="{7CB4003B-9BE8-406A-808E-36A9A4B82678}" type="parTrans" cxnId="{427CE067-E0ED-45F7-9BC8-DF0835A15BC7}">
      <dgm:prSet custT="1"/>
      <dgm:spPr/>
      <dgm:t>
        <a:bodyPr/>
        <a:lstStyle/>
        <a:p>
          <a:endParaRPr lang="en-US" sz="2000"/>
        </a:p>
      </dgm:t>
    </dgm:pt>
    <dgm:pt modelId="{B1E209C8-38A4-495D-A7EA-46F64524D0A8}" type="sibTrans" cxnId="{427CE067-E0ED-45F7-9BC8-DF0835A15BC7}">
      <dgm:prSet/>
      <dgm:spPr/>
      <dgm:t>
        <a:bodyPr/>
        <a:lstStyle/>
        <a:p>
          <a:endParaRPr lang="en-US" sz="2000"/>
        </a:p>
      </dgm:t>
    </dgm:pt>
    <dgm:pt modelId="{580AADAD-6762-4F68-B67B-DF01647E5802}">
      <dgm:prSet phldrT="[Text]" custT="1"/>
      <dgm:spPr/>
      <dgm:t>
        <a:bodyPr/>
        <a:lstStyle/>
        <a:p>
          <a:pPr algn="l"/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gabungan</a:t>
          </a:r>
          <a:endParaRPr lang="en-US" sz="2000" dirty="0"/>
        </a:p>
      </dgm:t>
    </dgm:pt>
    <dgm:pt modelId="{0590472A-8149-4C74-A59D-9268913E005D}" type="parTrans" cxnId="{12336436-9874-47A5-BCEB-439F73B4FF2F}">
      <dgm:prSet custT="1"/>
      <dgm:spPr/>
      <dgm:t>
        <a:bodyPr/>
        <a:lstStyle/>
        <a:p>
          <a:endParaRPr lang="en-US" sz="2000"/>
        </a:p>
      </dgm:t>
    </dgm:pt>
    <dgm:pt modelId="{6451EE07-3B5F-4E82-9005-C3A7105A0C09}" type="sibTrans" cxnId="{12336436-9874-47A5-BCEB-439F73B4FF2F}">
      <dgm:prSet/>
      <dgm:spPr/>
      <dgm:t>
        <a:bodyPr/>
        <a:lstStyle/>
        <a:p>
          <a:endParaRPr lang="en-US" sz="2000"/>
        </a:p>
      </dgm:t>
    </dgm:pt>
    <dgm:pt modelId="{16C592D5-B0E0-4CD8-8DED-7AB85D97BE47}" type="pres">
      <dgm:prSet presAssocID="{B1259491-3F77-431D-A220-75E28A61F8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D5C2C0C-AB96-4072-B762-9E4E0195691D}" type="pres">
      <dgm:prSet presAssocID="{9ABB0078-AF8A-4A96-9792-A99641731AB3}" presName="root1" presStyleCnt="0"/>
      <dgm:spPr/>
    </dgm:pt>
    <dgm:pt modelId="{EF8464AD-22E5-4F44-9E4F-4325AB4028C6}" type="pres">
      <dgm:prSet presAssocID="{9ABB0078-AF8A-4A96-9792-A99641731AB3}" presName="LevelOneTextNode" presStyleLbl="node0" presStyleIdx="0" presStyleCnt="1" custScaleX="118398" custScaleY="6095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8F9E7A55-70D8-4267-9C15-13910792F18A}" type="pres">
      <dgm:prSet presAssocID="{9ABB0078-AF8A-4A96-9792-A99641731AB3}" presName="level2hierChild" presStyleCnt="0"/>
      <dgm:spPr/>
    </dgm:pt>
    <dgm:pt modelId="{CFB21B39-2A04-473A-AF67-3811B08A63DB}" type="pres">
      <dgm:prSet presAssocID="{EE65E4C6-C013-47A6-8D7E-B39F09A324DA}" presName="conn2-1" presStyleLbl="parChTrans1D2" presStyleIdx="0" presStyleCnt="3"/>
      <dgm:spPr/>
      <dgm:t>
        <a:bodyPr/>
        <a:lstStyle/>
        <a:p>
          <a:endParaRPr lang="id-ID"/>
        </a:p>
      </dgm:t>
    </dgm:pt>
    <dgm:pt modelId="{D6D74A75-FFA6-4539-8A76-029C4CDF383E}" type="pres">
      <dgm:prSet presAssocID="{EE65E4C6-C013-47A6-8D7E-B39F09A324DA}" presName="connTx" presStyleLbl="parChTrans1D2" presStyleIdx="0" presStyleCnt="3"/>
      <dgm:spPr/>
      <dgm:t>
        <a:bodyPr/>
        <a:lstStyle/>
        <a:p>
          <a:endParaRPr lang="id-ID"/>
        </a:p>
      </dgm:t>
    </dgm:pt>
    <dgm:pt modelId="{ABAF3BD1-06AF-442D-A940-D0B8DC5A17D3}" type="pres">
      <dgm:prSet presAssocID="{D77CF356-99B7-4D2E-9716-BA968B4829A0}" presName="root2" presStyleCnt="0"/>
      <dgm:spPr/>
    </dgm:pt>
    <dgm:pt modelId="{D2989A2C-056F-4489-9F9A-B55BD07C52F8}" type="pres">
      <dgm:prSet presAssocID="{D77CF356-99B7-4D2E-9716-BA968B4829A0}" presName="LevelTwoTextNode" presStyleLbl="node2" presStyleIdx="0" presStyleCnt="3" custScaleX="164505" custScaleY="574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384CE3-E92B-4117-9CF8-E92A9F3A06A2}" type="pres">
      <dgm:prSet presAssocID="{D77CF356-99B7-4D2E-9716-BA968B4829A0}" presName="level3hierChild" presStyleCnt="0"/>
      <dgm:spPr/>
    </dgm:pt>
    <dgm:pt modelId="{DBCB214B-3985-4010-92F1-4E3922AF189E}" type="pres">
      <dgm:prSet presAssocID="{7CB4003B-9BE8-406A-808E-36A9A4B82678}" presName="conn2-1" presStyleLbl="parChTrans1D2" presStyleIdx="1" presStyleCnt="3"/>
      <dgm:spPr/>
      <dgm:t>
        <a:bodyPr/>
        <a:lstStyle/>
        <a:p>
          <a:endParaRPr lang="id-ID"/>
        </a:p>
      </dgm:t>
    </dgm:pt>
    <dgm:pt modelId="{F825ED14-5BDE-47BD-AFF4-732A5E6554BC}" type="pres">
      <dgm:prSet presAssocID="{7CB4003B-9BE8-406A-808E-36A9A4B82678}" presName="connTx" presStyleLbl="parChTrans1D2" presStyleIdx="1" presStyleCnt="3"/>
      <dgm:spPr/>
      <dgm:t>
        <a:bodyPr/>
        <a:lstStyle/>
        <a:p>
          <a:endParaRPr lang="id-ID"/>
        </a:p>
      </dgm:t>
    </dgm:pt>
    <dgm:pt modelId="{7695F643-A18E-466E-8371-4215552AD9E3}" type="pres">
      <dgm:prSet presAssocID="{5C4E0EF9-8B83-4FE9-88C5-4FE1A6C6C6E4}" presName="root2" presStyleCnt="0"/>
      <dgm:spPr/>
    </dgm:pt>
    <dgm:pt modelId="{B1715E7A-0D0A-481F-8C01-549408997BF9}" type="pres">
      <dgm:prSet presAssocID="{5C4E0EF9-8B83-4FE9-88C5-4FE1A6C6C6E4}" presName="LevelTwoTextNode" presStyleLbl="node2" presStyleIdx="1" presStyleCnt="3" custScaleX="164505" custScaleY="5748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25EC5F6-F1CB-4FBB-8A3A-06DE8C1CC188}" type="pres">
      <dgm:prSet presAssocID="{5C4E0EF9-8B83-4FE9-88C5-4FE1A6C6C6E4}" presName="level3hierChild" presStyleCnt="0"/>
      <dgm:spPr/>
    </dgm:pt>
    <dgm:pt modelId="{A712E31F-BE87-4636-A0F3-1D209A5AB83A}" type="pres">
      <dgm:prSet presAssocID="{0590472A-8149-4C74-A59D-9268913E005D}" presName="conn2-1" presStyleLbl="parChTrans1D2" presStyleIdx="2" presStyleCnt="3"/>
      <dgm:spPr/>
      <dgm:t>
        <a:bodyPr/>
        <a:lstStyle/>
        <a:p>
          <a:endParaRPr lang="id-ID"/>
        </a:p>
      </dgm:t>
    </dgm:pt>
    <dgm:pt modelId="{B9D2F065-844A-48B6-BD7C-DF4EBF969D50}" type="pres">
      <dgm:prSet presAssocID="{0590472A-8149-4C74-A59D-9268913E005D}" presName="connTx" presStyleLbl="parChTrans1D2" presStyleIdx="2" presStyleCnt="3"/>
      <dgm:spPr/>
      <dgm:t>
        <a:bodyPr/>
        <a:lstStyle/>
        <a:p>
          <a:endParaRPr lang="id-ID"/>
        </a:p>
      </dgm:t>
    </dgm:pt>
    <dgm:pt modelId="{0753C938-2E04-4E66-825B-CFDFD08542FC}" type="pres">
      <dgm:prSet presAssocID="{580AADAD-6762-4F68-B67B-DF01647E5802}" presName="root2" presStyleCnt="0"/>
      <dgm:spPr/>
    </dgm:pt>
    <dgm:pt modelId="{F2794244-0A24-4DC9-8580-9A50FD7F028D}" type="pres">
      <dgm:prSet presAssocID="{580AADAD-6762-4F68-B67B-DF01647E5802}" presName="LevelTwoTextNode" presStyleLbl="node2" presStyleIdx="2" presStyleCnt="3" custScaleX="164505" custScaleY="574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9EB568-0B5A-426A-974D-68E459A17CF3}" type="pres">
      <dgm:prSet presAssocID="{580AADAD-6762-4F68-B67B-DF01647E5802}" presName="level3hierChild" presStyleCnt="0"/>
      <dgm:spPr/>
    </dgm:pt>
  </dgm:ptLst>
  <dgm:cxnLst>
    <dgm:cxn modelId="{12336436-9874-47A5-BCEB-439F73B4FF2F}" srcId="{9ABB0078-AF8A-4A96-9792-A99641731AB3}" destId="{580AADAD-6762-4F68-B67B-DF01647E5802}" srcOrd="2" destOrd="0" parTransId="{0590472A-8149-4C74-A59D-9268913E005D}" sibTransId="{6451EE07-3B5F-4E82-9005-C3A7105A0C09}"/>
    <dgm:cxn modelId="{8B167CC6-94BE-473F-A7FE-316EC866A7CB}" srcId="{B1259491-3F77-431D-A220-75E28A61F80B}" destId="{9ABB0078-AF8A-4A96-9792-A99641731AB3}" srcOrd="0" destOrd="0" parTransId="{D3A00008-98B1-4B6F-9842-322C80BEF1E8}" sibTransId="{C9827B33-8736-4601-94EA-AF1658B13EF4}"/>
    <dgm:cxn modelId="{79C82AD4-31F1-4938-8E54-63D193CBDF0C}" type="presOf" srcId="{0590472A-8149-4C74-A59D-9268913E005D}" destId="{A712E31F-BE87-4636-A0F3-1D209A5AB83A}" srcOrd="0" destOrd="0" presId="urn:microsoft.com/office/officeart/2005/8/layout/hierarchy2"/>
    <dgm:cxn modelId="{46B7AC88-4A8D-4E6E-85E5-54D3BCF8DA4F}" type="presOf" srcId="{5C4E0EF9-8B83-4FE9-88C5-4FE1A6C6C6E4}" destId="{B1715E7A-0D0A-481F-8C01-549408997BF9}" srcOrd="0" destOrd="0" presId="urn:microsoft.com/office/officeart/2005/8/layout/hierarchy2"/>
    <dgm:cxn modelId="{DB34E6A3-1CED-4448-A798-2DA01EB38D73}" type="presOf" srcId="{7CB4003B-9BE8-406A-808E-36A9A4B82678}" destId="{F825ED14-5BDE-47BD-AFF4-732A5E6554BC}" srcOrd="1" destOrd="0" presId="urn:microsoft.com/office/officeart/2005/8/layout/hierarchy2"/>
    <dgm:cxn modelId="{61D48B2B-5506-4EC5-B13E-555A21AA426F}" type="presOf" srcId="{B1259491-3F77-431D-A220-75E28A61F80B}" destId="{16C592D5-B0E0-4CD8-8DED-7AB85D97BE47}" srcOrd="0" destOrd="0" presId="urn:microsoft.com/office/officeart/2005/8/layout/hierarchy2"/>
    <dgm:cxn modelId="{427CE067-E0ED-45F7-9BC8-DF0835A15BC7}" srcId="{9ABB0078-AF8A-4A96-9792-A99641731AB3}" destId="{5C4E0EF9-8B83-4FE9-88C5-4FE1A6C6C6E4}" srcOrd="1" destOrd="0" parTransId="{7CB4003B-9BE8-406A-808E-36A9A4B82678}" sibTransId="{B1E209C8-38A4-495D-A7EA-46F64524D0A8}"/>
    <dgm:cxn modelId="{8E125B64-47BF-4784-B9BA-A298AC755D5F}" type="presOf" srcId="{9ABB0078-AF8A-4A96-9792-A99641731AB3}" destId="{EF8464AD-22E5-4F44-9E4F-4325AB4028C6}" srcOrd="0" destOrd="0" presId="urn:microsoft.com/office/officeart/2005/8/layout/hierarchy2"/>
    <dgm:cxn modelId="{CE798DAD-80E6-49CE-8F15-055183EECA97}" type="presOf" srcId="{EE65E4C6-C013-47A6-8D7E-B39F09A324DA}" destId="{D6D74A75-FFA6-4539-8A76-029C4CDF383E}" srcOrd="1" destOrd="0" presId="urn:microsoft.com/office/officeart/2005/8/layout/hierarchy2"/>
    <dgm:cxn modelId="{F4E69D4B-78A7-4CBC-9F58-A69CE8CACE29}" srcId="{9ABB0078-AF8A-4A96-9792-A99641731AB3}" destId="{D77CF356-99B7-4D2E-9716-BA968B4829A0}" srcOrd="0" destOrd="0" parTransId="{EE65E4C6-C013-47A6-8D7E-B39F09A324DA}" sibTransId="{2F9BB4D0-3F7D-45D5-925C-1402FD159EDA}"/>
    <dgm:cxn modelId="{C0B26007-1DBF-474F-AC1A-9FA3CE04FAA8}" type="presOf" srcId="{0590472A-8149-4C74-A59D-9268913E005D}" destId="{B9D2F065-844A-48B6-BD7C-DF4EBF969D50}" srcOrd="1" destOrd="0" presId="urn:microsoft.com/office/officeart/2005/8/layout/hierarchy2"/>
    <dgm:cxn modelId="{536F9922-A647-419B-93B0-E7CE2A1B1211}" type="presOf" srcId="{EE65E4C6-C013-47A6-8D7E-B39F09A324DA}" destId="{CFB21B39-2A04-473A-AF67-3811B08A63DB}" srcOrd="0" destOrd="0" presId="urn:microsoft.com/office/officeart/2005/8/layout/hierarchy2"/>
    <dgm:cxn modelId="{38452A4A-AD90-4E95-9CE6-FD21804C2453}" type="presOf" srcId="{580AADAD-6762-4F68-B67B-DF01647E5802}" destId="{F2794244-0A24-4DC9-8580-9A50FD7F028D}" srcOrd="0" destOrd="0" presId="urn:microsoft.com/office/officeart/2005/8/layout/hierarchy2"/>
    <dgm:cxn modelId="{C2A0812D-FCDC-4EEF-ADF8-C840AFD6D1C8}" type="presOf" srcId="{7CB4003B-9BE8-406A-808E-36A9A4B82678}" destId="{DBCB214B-3985-4010-92F1-4E3922AF189E}" srcOrd="0" destOrd="0" presId="urn:microsoft.com/office/officeart/2005/8/layout/hierarchy2"/>
    <dgm:cxn modelId="{343AED07-87E4-4E75-9171-A0067275D697}" type="presOf" srcId="{D77CF356-99B7-4D2E-9716-BA968B4829A0}" destId="{D2989A2C-056F-4489-9F9A-B55BD07C52F8}" srcOrd="0" destOrd="0" presId="urn:microsoft.com/office/officeart/2005/8/layout/hierarchy2"/>
    <dgm:cxn modelId="{59016AD0-4B33-4B6F-BCF2-0CB0BCE5086D}" type="presParOf" srcId="{16C592D5-B0E0-4CD8-8DED-7AB85D97BE47}" destId="{6D5C2C0C-AB96-4072-B762-9E4E0195691D}" srcOrd="0" destOrd="0" presId="urn:microsoft.com/office/officeart/2005/8/layout/hierarchy2"/>
    <dgm:cxn modelId="{DBE53281-8D2B-423B-99AB-24C2E48E2539}" type="presParOf" srcId="{6D5C2C0C-AB96-4072-B762-9E4E0195691D}" destId="{EF8464AD-22E5-4F44-9E4F-4325AB4028C6}" srcOrd="0" destOrd="0" presId="urn:microsoft.com/office/officeart/2005/8/layout/hierarchy2"/>
    <dgm:cxn modelId="{E6290E2D-B896-4814-9BA5-D53FF374D482}" type="presParOf" srcId="{6D5C2C0C-AB96-4072-B762-9E4E0195691D}" destId="{8F9E7A55-70D8-4267-9C15-13910792F18A}" srcOrd="1" destOrd="0" presId="urn:microsoft.com/office/officeart/2005/8/layout/hierarchy2"/>
    <dgm:cxn modelId="{C6D9BA29-CEF7-4D59-A689-BF79063A6745}" type="presParOf" srcId="{8F9E7A55-70D8-4267-9C15-13910792F18A}" destId="{CFB21B39-2A04-473A-AF67-3811B08A63DB}" srcOrd="0" destOrd="0" presId="urn:microsoft.com/office/officeart/2005/8/layout/hierarchy2"/>
    <dgm:cxn modelId="{5A78A5BB-778C-46A4-88EC-8289ED1F70AC}" type="presParOf" srcId="{CFB21B39-2A04-473A-AF67-3811B08A63DB}" destId="{D6D74A75-FFA6-4539-8A76-029C4CDF383E}" srcOrd="0" destOrd="0" presId="urn:microsoft.com/office/officeart/2005/8/layout/hierarchy2"/>
    <dgm:cxn modelId="{21D137F8-4602-40FB-8202-8E9F8A6C1481}" type="presParOf" srcId="{8F9E7A55-70D8-4267-9C15-13910792F18A}" destId="{ABAF3BD1-06AF-442D-A940-D0B8DC5A17D3}" srcOrd="1" destOrd="0" presId="urn:microsoft.com/office/officeart/2005/8/layout/hierarchy2"/>
    <dgm:cxn modelId="{5A7E58F1-60A5-44E0-A036-547277504B76}" type="presParOf" srcId="{ABAF3BD1-06AF-442D-A940-D0B8DC5A17D3}" destId="{D2989A2C-056F-4489-9F9A-B55BD07C52F8}" srcOrd="0" destOrd="0" presId="urn:microsoft.com/office/officeart/2005/8/layout/hierarchy2"/>
    <dgm:cxn modelId="{921BD20D-D665-4F8A-936E-9425E6652104}" type="presParOf" srcId="{ABAF3BD1-06AF-442D-A940-D0B8DC5A17D3}" destId="{B2384CE3-E92B-4117-9CF8-E92A9F3A06A2}" srcOrd="1" destOrd="0" presId="urn:microsoft.com/office/officeart/2005/8/layout/hierarchy2"/>
    <dgm:cxn modelId="{16B48DE4-378A-4509-9CD4-3B9044A9487D}" type="presParOf" srcId="{8F9E7A55-70D8-4267-9C15-13910792F18A}" destId="{DBCB214B-3985-4010-92F1-4E3922AF189E}" srcOrd="2" destOrd="0" presId="urn:microsoft.com/office/officeart/2005/8/layout/hierarchy2"/>
    <dgm:cxn modelId="{C76BA1CC-5B99-4B33-A53A-4004B0F72A8B}" type="presParOf" srcId="{DBCB214B-3985-4010-92F1-4E3922AF189E}" destId="{F825ED14-5BDE-47BD-AFF4-732A5E6554BC}" srcOrd="0" destOrd="0" presId="urn:microsoft.com/office/officeart/2005/8/layout/hierarchy2"/>
    <dgm:cxn modelId="{89D55C6A-BAB2-4B7B-A701-9A2F763AAC4B}" type="presParOf" srcId="{8F9E7A55-70D8-4267-9C15-13910792F18A}" destId="{7695F643-A18E-466E-8371-4215552AD9E3}" srcOrd="3" destOrd="0" presId="urn:microsoft.com/office/officeart/2005/8/layout/hierarchy2"/>
    <dgm:cxn modelId="{1E238293-5BBB-4ECC-A9E0-F4C7EA961350}" type="presParOf" srcId="{7695F643-A18E-466E-8371-4215552AD9E3}" destId="{B1715E7A-0D0A-481F-8C01-549408997BF9}" srcOrd="0" destOrd="0" presId="urn:microsoft.com/office/officeart/2005/8/layout/hierarchy2"/>
    <dgm:cxn modelId="{DFA28652-8174-471D-BA75-485F4487E327}" type="presParOf" srcId="{7695F643-A18E-466E-8371-4215552AD9E3}" destId="{125EC5F6-F1CB-4FBB-8A3A-06DE8C1CC188}" srcOrd="1" destOrd="0" presId="urn:microsoft.com/office/officeart/2005/8/layout/hierarchy2"/>
    <dgm:cxn modelId="{1CD68A02-DF15-412C-AA7C-52764A4C85E6}" type="presParOf" srcId="{8F9E7A55-70D8-4267-9C15-13910792F18A}" destId="{A712E31F-BE87-4636-A0F3-1D209A5AB83A}" srcOrd="4" destOrd="0" presId="urn:microsoft.com/office/officeart/2005/8/layout/hierarchy2"/>
    <dgm:cxn modelId="{8D578AE2-3EC9-480B-A88F-9AA4A3383907}" type="presParOf" srcId="{A712E31F-BE87-4636-A0F3-1D209A5AB83A}" destId="{B9D2F065-844A-48B6-BD7C-DF4EBF969D50}" srcOrd="0" destOrd="0" presId="urn:microsoft.com/office/officeart/2005/8/layout/hierarchy2"/>
    <dgm:cxn modelId="{D9ECD4A4-A0C9-49CF-95F8-D7B70BF7CD3C}" type="presParOf" srcId="{8F9E7A55-70D8-4267-9C15-13910792F18A}" destId="{0753C938-2E04-4E66-825B-CFDFD08542FC}" srcOrd="5" destOrd="0" presId="urn:microsoft.com/office/officeart/2005/8/layout/hierarchy2"/>
    <dgm:cxn modelId="{EEA77431-7B24-4C5E-BD08-2A1334B17144}" type="presParOf" srcId="{0753C938-2E04-4E66-825B-CFDFD08542FC}" destId="{F2794244-0A24-4DC9-8580-9A50FD7F028D}" srcOrd="0" destOrd="0" presId="urn:microsoft.com/office/officeart/2005/8/layout/hierarchy2"/>
    <dgm:cxn modelId="{4780F8DE-FC06-4E53-8C38-BD7F9EA384CC}" type="presParOf" srcId="{0753C938-2E04-4E66-825B-CFDFD08542FC}" destId="{289EB568-0B5A-426A-974D-68E459A17CF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A211286-FCD2-48A9-A6C1-5180AA8D434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73C338-CA5C-46EF-A65F-FE10AC3005D5}">
      <dgm:prSet phldrT="[Text]" custT="1"/>
      <dgm:spPr/>
      <dgm:t>
        <a:bodyPr/>
        <a:lstStyle/>
        <a:p>
          <a:r>
            <a:rPr lang="en-US" sz="2000" dirty="0" err="1" smtClean="0">
              <a:sym typeface="Arial"/>
            </a:rPr>
            <a:t>Strategi</a:t>
          </a:r>
          <a:r>
            <a:rPr lang="en-US" sz="2000" dirty="0" smtClean="0">
              <a:sym typeface="Arial"/>
            </a:rPr>
            <a:t> </a:t>
          </a:r>
          <a:r>
            <a:rPr lang="en-US" sz="2000" dirty="0" err="1" smtClean="0">
              <a:sym typeface="Arial"/>
            </a:rPr>
            <a:t>konsentrasi</a:t>
          </a:r>
          <a:endParaRPr lang="en-US" sz="2000" dirty="0"/>
        </a:p>
      </dgm:t>
    </dgm:pt>
    <dgm:pt modelId="{F7422408-C36D-43CF-9090-DBBA035A88EB}" type="parTrans" cxnId="{571446A9-7495-46C9-8EBA-C87CD8024956}">
      <dgm:prSet/>
      <dgm:spPr/>
      <dgm:t>
        <a:bodyPr/>
        <a:lstStyle/>
        <a:p>
          <a:endParaRPr lang="en-US" sz="2000"/>
        </a:p>
      </dgm:t>
    </dgm:pt>
    <dgm:pt modelId="{0087AE0F-6F1B-4F2B-9429-3CA4E4B45D6F}" type="sibTrans" cxnId="{571446A9-7495-46C9-8EBA-C87CD8024956}">
      <dgm:prSet/>
      <dgm:spPr/>
      <dgm:t>
        <a:bodyPr/>
        <a:lstStyle/>
        <a:p>
          <a:endParaRPr lang="en-US" sz="2000"/>
        </a:p>
      </dgm:t>
    </dgm:pt>
    <dgm:pt modelId="{864C17AD-EA7B-45F1-8EBA-41EFBD6A6132}">
      <dgm:prSet phldrT="[Text]" custT="1"/>
      <dgm:spPr/>
      <dgm:t>
        <a:bodyPr/>
        <a:lstStyle/>
        <a:p>
          <a:r>
            <a:rPr lang="en-US" sz="2000" dirty="0" smtClean="0"/>
            <a:t>Perusahaan </a:t>
          </a:r>
          <a:r>
            <a:rPr lang="en-US" sz="2000" dirty="0" err="1" smtClean="0"/>
            <a:t>mengarahkan</a:t>
          </a:r>
          <a:r>
            <a:rPr lang="en-US" sz="2000" dirty="0" smtClean="0"/>
            <a:t> </a:t>
          </a:r>
          <a:r>
            <a:rPr lang="en-US" sz="2000" dirty="0" err="1" smtClean="0"/>
            <a:t>upaya</a:t>
          </a:r>
          <a:r>
            <a:rPr lang="en-US" sz="2000" dirty="0" smtClean="0"/>
            <a:t> </a:t>
          </a:r>
          <a:r>
            <a:rPr lang="en-US" sz="2000" dirty="0" err="1" smtClean="0"/>
            <a:t>pemasarannya</a:t>
          </a:r>
          <a:r>
            <a:rPr lang="en-US" sz="2000" dirty="0" smtClean="0"/>
            <a:t> </a:t>
          </a:r>
          <a:r>
            <a:rPr lang="en-US" sz="2000" dirty="0" err="1" smtClean="0"/>
            <a:t>ke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tunggal</a:t>
          </a:r>
          <a:r>
            <a:rPr lang="en-US" sz="2000" dirty="0" smtClean="0"/>
            <a:t> (</a:t>
          </a:r>
          <a:r>
            <a:rPr lang="en-US" sz="2000" dirty="0" err="1" smtClean="0"/>
            <a:t>hanya</a:t>
          </a:r>
          <a:r>
            <a:rPr lang="en-US" sz="2000" dirty="0" smtClean="0"/>
            <a:t> </a:t>
          </a:r>
          <a:r>
            <a:rPr lang="en-US" sz="2000" dirty="0" err="1" smtClean="0"/>
            <a:t>satu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) </a:t>
          </a:r>
          <a:r>
            <a:rPr lang="en-US" sz="2000" dirty="0" err="1" smtClean="0"/>
            <a:t>melalui</a:t>
          </a:r>
          <a:r>
            <a:rPr lang="en-US" sz="2000" dirty="0" smtClean="0"/>
            <a:t> </a:t>
          </a:r>
          <a:r>
            <a:rPr lang="en-US" sz="2000" dirty="0" err="1" smtClean="0"/>
            <a:t>satu</a:t>
          </a:r>
          <a:r>
            <a:rPr lang="en-US" sz="2000" dirty="0" smtClean="0"/>
            <a:t> </a:t>
          </a:r>
          <a:r>
            <a:rPr lang="en-US" sz="2000" dirty="0" err="1" smtClean="0"/>
            <a:t>bauran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.</a:t>
          </a:r>
          <a:endParaRPr lang="en-US" sz="2000" dirty="0"/>
        </a:p>
      </dgm:t>
    </dgm:pt>
    <dgm:pt modelId="{8441FC96-76BD-43D9-A5AE-010A28AC375D}" type="parTrans" cxnId="{70D38DFC-51FC-4B69-A8D5-B001677C8ABC}">
      <dgm:prSet/>
      <dgm:spPr/>
      <dgm:t>
        <a:bodyPr/>
        <a:lstStyle/>
        <a:p>
          <a:endParaRPr lang="en-US" sz="2000"/>
        </a:p>
      </dgm:t>
    </dgm:pt>
    <dgm:pt modelId="{25C2D4A9-CE30-4C54-9F2B-01DC1DEA8096}" type="sibTrans" cxnId="{70D38DFC-51FC-4B69-A8D5-B001677C8ABC}">
      <dgm:prSet/>
      <dgm:spPr/>
      <dgm:t>
        <a:bodyPr/>
        <a:lstStyle/>
        <a:p>
          <a:endParaRPr lang="en-US" sz="2000"/>
        </a:p>
      </dgm:t>
    </dgm:pt>
    <dgm:pt modelId="{6EFEB9EE-2F8B-41A5-97EE-0C2CBD2A692A}">
      <dgm:prSet phldrT="[Text]" custT="1"/>
      <dgm:spPr/>
      <dgm:t>
        <a:bodyPr/>
        <a:lstStyle/>
        <a:p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multisegmen</a:t>
          </a:r>
          <a:endParaRPr lang="en-US" sz="2000" dirty="0"/>
        </a:p>
      </dgm:t>
    </dgm:pt>
    <dgm:pt modelId="{F42C8971-67E2-4B47-B87C-111F0CA211D3}" type="parTrans" cxnId="{1C2BC04B-7A79-40FE-9FC8-3982E71AF915}">
      <dgm:prSet/>
      <dgm:spPr/>
      <dgm:t>
        <a:bodyPr/>
        <a:lstStyle/>
        <a:p>
          <a:endParaRPr lang="en-US" sz="2000"/>
        </a:p>
      </dgm:t>
    </dgm:pt>
    <dgm:pt modelId="{9748069A-D3AB-40DC-859B-9F2A3435C97E}" type="sibTrans" cxnId="{1C2BC04B-7A79-40FE-9FC8-3982E71AF915}">
      <dgm:prSet/>
      <dgm:spPr/>
      <dgm:t>
        <a:bodyPr/>
        <a:lstStyle/>
        <a:p>
          <a:endParaRPr lang="en-US" sz="2000"/>
        </a:p>
      </dgm:t>
    </dgm:pt>
    <dgm:pt modelId="{C9462C14-35DD-4DA8-BF38-011E7218AECB}">
      <dgm:prSet phldrT="[Text]" custT="1"/>
      <dgm:spPr/>
      <dgm:t>
        <a:bodyPr/>
        <a:lstStyle/>
        <a:p>
          <a:r>
            <a:rPr lang="en-US" sz="2000" dirty="0" smtClean="0"/>
            <a:t>Perusahaan </a:t>
          </a:r>
          <a:r>
            <a:rPr lang="en-US" sz="2000" dirty="0" err="1" smtClean="0"/>
            <a:t>mengarahkan</a:t>
          </a:r>
          <a:r>
            <a:rPr lang="en-US" sz="2000" dirty="0" smtClean="0"/>
            <a:t> </a:t>
          </a:r>
          <a:r>
            <a:rPr lang="en-US" sz="2000" dirty="0" err="1" smtClean="0"/>
            <a:t>upaya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dua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menerapkan</a:t>
          </a:r>
          <a:r>
            <a:rPr lang="en-US" sz="2000" dirty="0" smtClean="0"/>
            <a:t> </a:t>
          </a:r>
          <a:r>
            <a:rPr lang="en-US" sz="2000" dirty="0" err="1" smtClean="0"/>
            <a:t>bauran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yang </a:t>
          </a:r>
          <a:r>
            <a:rPr lang="en-US" sz="2000" dirty="0" err="1" smtClean="0"/>
            <a:t>berbeda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setiap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.</a:t>
          </a:r>
          <a:endParaRPr lang="en-US" sz="2000" dirty="0"/>
        </a:p>
      </dgm:t>
    </dgm:pt>
    <dgm:pt modelId="{61CAE5FD-109A-4BEB-9738-0C2877680DCD}" type="parTrans" cxnId="{13A66E2C-2150-4410-813F-B8A3F80364D0}">
      <dgm:prSet/>
      <dgm:spPr/>
      <dgm:t>
        <a:bodyPr/>
        <a:lstStyle/>
        <a:p>
          <a:endParaRPr lang="en-US" sz="2000"/>
        </a:p>
      </dgm:t>
    </dgm:pt>
    <dgm:pt modelId="{821C7A5A-66DC-427A-A1A9-76885E51B641}" type="sibTrans" cxnId="{13A66E2C-2150-4410-813F-B8A3F80364D0}">
      <dgm:prSet/>
      <dgm:spPr/>
      <dgm:t>
        <a:bodyPr/>
        <a:lstStyle/>
        <a:p>
          <a:endParaRPr lang="en-US" sz="2000"/>
        </a:p>
      </dgm:t>
    </dgm:pt>
    <dgm:pt modelId="{CAAA1F19-86D6-490D-A794-9EB1A5CDBCA4}">
      <dgm:prSet phldrT="[Text]" custT="1"/>
      <dgm:spPr/>
      <dgm:t>
        <a:bodyPr/>
        <a:lstStyle/>
        <a:p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gabungan</a:t>
          </a:r>
          <a:endParaRPr lang="en-US" sz="2000" dirty="0"/>
        </a:p>
      </dgm:t>
    </dgm:pt>
    <dgm:pt modelId="{B42F79C7-6047-4D04-B2F8-32611D95F574}" type="parTrans" cxnId="{0B673B55-A70C-4640-AFA0-FC0508F9A39B}">
      <dgm:prSet/>
      <dgm:spPr/>
      <dgm:t>
        <a:bodyPr/>
        <a:lstStyle/>
        <a:p>
          <a:endParaRPr lang="en-US" sz="2000"/>
        </a:p>
      </dgm:t>
    </dgm:pt>
    <dgm:pt modelId="{4A197A79-FB16-42A8-A1EE-2BE3FFF4112B}" type="sibTrans" cxnId="{0B673B55-A70C-4640-AFA0-FC0508F9A39B}">
      <dgm:prSet/>
      <dgm:spPr/>
      <dgm:t>
        <a:bodyPr/>
        <a:lstStyle/>
        <a:p>
          <a:endParaRPr lang="en-US" sz="2000"/>
        </a:p>
      </dgm:t>
    </dgm:pt>
    <dgm:pt modelId="{7FA412B7-3FC8-4B7C-9E45-15E37C14723E}">
      <dgm:prSet phldrT="[Text]" custT="1"/>
      <dgm:spPr/>
      <dgm:t>
        <a:bodyPr/>
        <a:lstStyle/>
        <a:p>
          <a:r>
            <a:rPr lang="en-US" sz="2000" dirty="0" smtClean="0"/>
            <a:t>Perusahaan </a:t>
          </a:r>
          <a:r>
            <a:rPr lang="en-US" sz="2000" dirty="0" err="1" smtClean="0"/>
            <a:t>mengarahkan</a:t>
          </a:r>
          <a:r>
            <a:rPr lang="en-US" sz="2000" dirty="0" smtClean="0"/>
            <a:t> </a:t>
          </a:r>
          <a:r>
            <a:rPr lang="en-US" sz="2000" dirty="0" err="1" smtClean="0"/>
            <a:t>upaya</a:t>
          </a:r>
          <a:r>
            <a:rPr lang="en-US" sz="2000" dirty="0" smtClean="0"/>
            <a:t> </a:t>
          </a:r>
          <a:r>
            <a:rPr lang="en-US" sz="2000" dirty="0" err="1" smtClean="0"/>
            <a:t>pemasarannya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dua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menerapkan</a:t>
          </a:r>
          <a:r>
            <a:rPr lang="en-US" sz="2000" dirty="0" smtClean="0"/>
            <a:t> </a:t>
          </a:r>
          <a:r>
            <a:rPr lang="en-US" sz="2000" dirty="0" err="1" smtClean="0"/>
            <a:t>bauran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yang </a:t>
          </a:r>
          <a:r>
            <a:rPr lang="en-US" sz="2000" dirty="0" err="1" smtClean="0"/>
            <a:t>sama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setiap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r>
            <a:rPr lang="en-US" sz="2000" dirty="0" smtClean="0"/>
            <a:t>.</a:t>
          </a:r>
          <a:endParaRPr lang="en-US" sz="2000" dirty="0"/>
        </a:p>
      </dgm:t>
    </dgm:pt>
    <dgm:pt modelId="{3970A70D-71F0-430C-9152-B2418509C436}" type="parTrans" cxnId="{DFCA862B-B9EA-4368-B0B7-4AC31B9131FD}">
      <dgm:prSet/>
      <dgm:spPr/>
      <dgm:t>
        <a:bodyPr/>
        <a:lstStyle/>
        <a:p>
          <a:endParaRPr lang="en-US" sz="2000"/>
        </a:p>
      </dgm:t>
    </dgm:pt>
    <dgm:pt modelId="{203839D2-775C-4A8A-8E2E-CE21C5C63BAF}" type="sibTrans" cxnId="{DFCA862B-B9EA-4368-B0B7-4AC31B9131FD}">
      <dgm:prSet/>
      <dgm:spPr/>
      <dgm:t>
        <a:bodyPr/>
        <a:lstStyle/>
        <a:p>
          <a:endParaRPr lang="en-US" sz="2000"/>
        </a:p>
      </dgm:t>
    </dgm:pt>
    <dgm:pt modelId="{7D6982FF-2981-438A-9D6F-C2A3E6E2139E}" type="pres">
      <dgm:prSet presAssocID="{3A211286-FCD2-48A9-A6C1-5180AA8D43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204DFD4-AB38-4960-8D94-9B4015A434E0}" type="pres">
      <dgm:prSet presAssocID="{AD73C338-CA5C-46EF-A65F-FE10AC3005D5}" presName="linNode" presStyleCnt="0"/>
      <dgm:spPr/>
    </dgm:pt>
    <dgm:pt modelId="{10CF2CBF-C656-4D01-81B5-5E246A3EEFAB}" type="pres">
      <dgm:prSet presAssocID="{AD73C338-CA5C-46EF-A65F-FE10AC3005D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0CA54-30FE-4A54-9A94-0BD8ADFF0A79}" type="pres">
      <dgm:prSet presAssocID="{AD73C338-CA5C-46EF-A65F-FE10AC3005D5}" presName="descendantText" presStyleLbl="alignAccFollowNode1" presStyleIdx="0" presStyleCnt="3" custScaleY="120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AB98B-0512-4688-B0C3-2FDC112F9181}" type="pres">
      <dgm:prSet presAssocID="{0087AE0F-6F1B-4F2B-9429-3CA4E4B45D6F}" presName="sp" presStyleCnt="0"/>
      <dgm:spPr/>
    </dgm:pt>
    <dgm:pt modelId="{B6D4C182-0FB2-455F-A57D-4639D53B400C}" type="pres">
      <dgm:prSet presAssocID="{6EFEB9EE-2F8B-41A5-97EE-0C2CBD2A692A}" presName="linNode" presStyleCnt="0"/>
      <dgm:spPr/>
    </dgm:pt>
    <dgm:pt modelId="{191AFC4F-C3A4-41C5-A12A-374A963E2B68}" type="pres">
      <dgm:prSet presAssocID="{6EFEB9EE-2F8B-41A5-97EE-0C2CBD2A692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9747D-A62B-4799-87F2-560F48A2B7EA}" type="pres">
      <dgm:prSet presAssocID="{6EFEB9EE-2F8B-41A5-97EE-0C2CBD2A692A}" presName="descendantText" presStyleLbl="alignAccFollowNode1" presStyleIdx="1" presStyleCnt="3" custScaleY="118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F280B1-BAD7-4613-9C28-EBBA60790BCC}" type="pres">
      <dgm:prSet presAssocID="{9748069A-D3AB-40DC-859B-9F2A3435C97E}" presName="sp" presStyleCnt="0"/>
      <dgm:spPr/>
    </dgm:pt>
    <dgm:pt modelId="{26005EE1-9018-4838-AF67-B32075605FAA}" type="pres">
      <dgm:prSet presAssocID="{CAAA1F19-86D6-490D-A794-9EB1A5CDBCA4}" presName="linNode" presStyleCnt="0"/>
      <dgm:spPr/>
    </dgm:pt>
    <dgm:pt modelId="{DE0953B3-2318-4412-8C01-CC67623EF5EF}" type="pres">
      <dgm:prSet presAssocID="{CAAA1F19-86D6-490D-A794-9EB1A5CDBCA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48B6A77-C6F9-4B06-AC10-688B264B74D4}" type="pres">
      <dgm:prSet presAssocID="{CAAA1F19-86D6-490D-A794-9EB1A5CDBCA4}" presName="descendantText" presStyleLbl="alignAccFollowNode1" presStyleIdx="2" presStyleCnt="3" custScaleY="115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4F25F6-3FEC-4E05-ABB3-7E4ABF3131F2}" type="presOf" srcId="{864C17AD-EA7B-45F1-8EBA-41EFBD6A6132}" destId="{CAB0CA54-30FE-4A54-9A94-0BD8ADFF0A79}" srcOrd="0" destOrd="0" presId="urn:microsoft.com/office/officeart/2005/8/layout/vList5"/>
    <dgm:cxn modelId="{DFCA862B-B9EA-4368-B0B7-4AC31B9131FD}" srcId="{CAAA1F19-86D6-490D-A794-9EB1A5CDBCA4}" destId="{7FA412B7-3FC8-4B7C-9E45-15E37C14723E}" srcOrd="0" destOrd="0" parTransId="{3970A70D-71F0-430C-9152-B2418509C436}" sibTransId="{203839D2-775C-4A8A-8E2E-CE21C5C63BAF}"/>
    <dgm:cxn modelId="{70D38DFC-51FC-4B69-A8D5-B001677C8ABC}" srcId="{AD73C338-CA5C-46EF-A65F-FE10AC3005D5}" destId="{864C17AD-EA7B-45F1-8EBA-41EFBD6A6132}" srcOrd="0" destOrd="0" parTransId="{8441FC96-76BD-43D9-A5AE-010A28AC375D}" sibTransId="{25C2D4A9-CE30-4C54-9F2B-01DC1DEA8096}"/>
    <dgm:cxn modelId="{77B66E15-4D99-4ED4-B3F6-7CA97348D19D}" type="presOf" srcId="{7FA412B7-3FC8-4B7C-9E45-15E37C14723E}" destId="{548B6A77-C6F9-4B06-AC10-688B264B74D4}" srcOrd="0" destOrd="0" presId="urn:microsoft.com/office/officeart/2005/8/layout/vList5"/>
    <dgm:cxn modelId="{571446A9-7495-46C9-8EBA-C87CD8024956}" srcId="{3A211286-FCD2-48A9-A6C1-5180AA8D4345}" destId="{AD73C338-CA5C-46EF-A65F-FE10AC3005D5}" srcOrd="0" destOrd="0" parTransId="{F7422408-C36D-43CF-9090-DBBA035A88EB}" sibTransId="{0087AE0F-6F1B-4F2B-9429-3CA4E4B45D6F}"/>
    <dgm:cxn modelId="{0B816303-DF5E-4B23-A11F-BE8739FEB540}" type="presOf" srcId="{CAAA1F19-86D6-490D-A794-9EB1A5CDBCA4}" destId="{DE0953B3-2318-4412-8C01-CC67623EF5EF}" srcOrd="0" destOrd="0" presId="urn:microsoft.com/office/officeart/2005/8/layout/vList5"/>
    <dgm:cxn modelId="{1C2BC04B-7A79-40FE-9FC8-3982E71AF915}" srcId="{3A211286-FCD2-48A9-A6C1-5180AA8D4345}" destId="{6EFEB9EE-2F8B-41A5-97EE-0C2CBD2A692A}" srcOrd="1" destOrd="0" parTransId="{F42C8971-67E2-4B47-B87C-111F0CA211D3}" sibTransId="{9748069A-D3AB-40DC-859B-9F2A3435C97E}"/>
    <dgm:cxn modelId="{511BB096-B253-4FA4-BD86-D92024BFCC24}" type="presOf" srcId="{C9462C14-35DD-4DA8-BF38-011E7218AECB}" destId="{D059747D-A62B-4799-87F2-560F48A2B7EA}" srcOrd="0" destOrd="0" presId="urn:microsoft.com/office/officeart/2005/8/layout/vList5"/>
    <dgm:cxn modelId="{0B673B55-A70C-4640-AFA0-FC0508F9A39B}" srcId="{3A211286-FCD2-48A9-A6C1-5180AA8D4345}" destId="{CAAA1F19-86D6-490D-A794-9EB1A5CDBCA4}" srcOrd="2" destOrd="0" parTransId="{B42F79C7-6047-4D04-B2F8-32611D95F574}" sibTransId="{4A197A79-FB16-42A8-A1EE-2BE3FFF4112B}"/>
    <dgm:cxn modelId="{2A918FCC-F264-41BC-838B-6CE77F9C266A}" type="presOf" srcId="{6EFEB9EE-2F8B-41A5-97EE-0C2CBD2A692A}" destId="{191AFC4F-C3A4-41C5-A12A-374A963E2B68}" srcOrd="0" destOrd="0" presId="urn:microsoft.com/office/officeart/2005/8/layout/vList5"/>
    <dgm:cxn modelId="{13A66E2C-2150-4410-813F-B8A3F80364D0}" srcId="{6EFEB9EE-2F8B-41A5-97EE-0C2CBD2A692A}" destId="{C9462C14-35DD-4DA8-BF38-011E7218AECB}" srcOrd="0" destOrd="0" parTransId="{61CAE5FD-109A-4BEB-9738-0C2877680DCD}" sibTransId="{821C7A5A-66DC-427A-A1A9-76885E51B641}"/>
    <dgm:cxn modelId="{0467A5CA-48B8-45FE-B5CE-E75853F66066}" type="presOf" srcId="{AD73C338-CA5C-46EF-A65F-FE10AC3005D5}" destId="{10CF2CBF-C656-4D01-81B5-5E246A3EEFAB}" srcOrd="0" destOrd="0" presId="urn:microsoft.com/office/officeart/2005/8/layout/vList5"/>
    <dgm:cxn modelId="{ADD5B8D0-5FFD-40A1-9007-6A9E807D944A}" type="presOf" srcId="{3A211286-FCD2-48A9-A6C1-5180AA8D4345}" destId="{7D6982FF-2981-438A-9D6F-C2A3E6E2139E}" srcOrd="0" destOrd="0" presId="urn:microsoft.com/office/officeart/2005/8/layout/vList5"/>
    <dgm:cxn modelId="{3BAC8C7B-036F-4654-B015-F76377CB67AA}" type="presParOf" srcId="{7D6982FF-2981-438A-9D6F-C2A3E6E2139E}" destId="{C204DFD4-AB38-4960-8D94-9B4015A434E0}" srcOrd="0" destOrd="0" presId="urn:microsoft.com/office/officeart/2005/8/layout/vList5"/>
    <dgm:cxn modelId="{2427567C-1AEC-4837-B18A-C59FBD24DE1C}" type="presParOf" srcId="{C204DFD4-AB38-4960-8D94-9B4015A434E0}" destId="{10CF2CBF-C656-4D01-81B5-5E246A3EEFAB}" srcOrd="0" destOrd="0" presId="urn:microsoft.com/office/officeart/2005/8/layout/vList5"/>
    <dgm:cxn modelId="{00538634-FE66-4E4C-8975-4E691CCD93E7}" type="presParOf" srcId="{C204DFD4-AB38-4960-8D94-9B4015A434E0}" destId="{CAB0CA54-30FE-4A54-9A94-0BD8ADFF0A79}" srcOrd="1" destOrd="0" presId="urn:microsoft.com/office/officeart/2005/8/layout/vList5"/>
    <dgm:cxn modelId="{7FBCAD48-BDF4-463B-8478-1C4FBAE9D022}" type="presParOf" srcId="{7D6982FF-2981-438A-9D6F-C2A3E6E2139E}" destId="{733AB98B-0512-4688-B0C3-2FDC112F9181}" srcOrd="1" destOrd="0" presId="urn:microsoft.com/office/officeart/2005/8/layout/vList5"/>
    <dgm:cxn modelId="{4ADC2F02-B353-427F-82F6-101903FFED71}" type="presParOf" srcId="{7D6982FF-2981-438A-9D6F-C2A3E6E2139E}" destId="{B6D4C182-0FB2-455F-A57D-4639D53B400C}" srcOrd="2" destOrd="0" presId="urn:microsoft.com/office/officeart/2005/8/layout/vList5"/>
    <dgm:cxn modelId="{FC3E871E-CE1E-4F41-9A8B-2A7A18CC4F66}" type="presParOf" srcId="{B6D4C182-0FB2-455F-A57D-4639D53B400C}" destId="{191AFC4F-C3A4-41C5-A12A-374A963E2B68}" srcOrd="0" destOrd="0" presId="urn:microsoft.com/office/officeart/2005/8/layout/vList5"/>
    <dgm:cxn modelId="{484FAA00-8896-4D04-B08F-EE205E09ADC9}" type="presParOf" srcId="{B6D4C182-0FB2-455F-A57D-4639D53B400C}" destId="{D059747D-A62B-4799-87F2-560F48A2B7EA}" srcOrd="1" destOrd="0" presId="urn:microsoft.com/office/officeart/2005/8/layout/vList5"/>
    <dgm:cxn modelId="{286CAF5D-D5D0-4697-B83C-C79998C7B4E2}" type="presParOf" srcId="{7D6982FF-2981-438A-9D6F-C2A3E6E2139E}" destId="{97F280B1-BAD7-4613-9C28-EBBA60790BCC}" srcOrd="3" destOrd="0" presId="urn:microsoft.com/office/officeart/2005/8/layout/vList5"/>
    <dgm:cxn modelId="{87945727-8BE4-426C-A062-D515EF65E2F7}" type="presParOf" srcId="{7D6982FF-2981-438A-9D6F-C2A3E6E2139E}" destId="{26005EE1-9018-4838-AF67-B32075605FAA}" srcOrd="4" destOrd="0" presId="urn:microsoft.com/office/officeart/2005/8/layout/vList5"/>
    <dgm:cxn modelId="{4ADC1C7A-8B25-4601-B95E-CBFDBEFE6903}" type="presParOf" srcId="{26005EE1-9018-4838-AF67-B32075605FAA}" destId="{DE0953B3-2318-4412-8C01-CC67623EF5EF}" srcOrd="0" destOrd="0" presId="urn:microsoft.com/office/officeart/2005/8/layout/vList5"/>
    <dgm:cxn modelId="{CA6A663F-023B-43F3-B56C-F9BBD68A3D70}" type="presParOf" srcId="{26005EE1-9018-4838-AF67-B32075605FAA}" destId="{548B6A77-C6F9-4B06-AC10-688B264B74D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25BE5F-2FA6-465B-B22C-CCF97652B4A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5ABC8F8-1402-418C-AFD2-A683EADAF029}">
      <dgm:prSet phldrT="[Text]" custT="1"/>
      <dgm:spPr/>
      <dgm:t>
        <a:bodyPr/>
        <a:lstStyle/>
        <a:p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endParaRPr lang="en-US" sz="2000" dirty="0"/>
        </a:p>
      </dgm:t>
    </dgm:pt>
    <dgm:pt modelId="{B0BDC93F-C13F-4D54-B7D0-4B1C5129E253}" type="parTrans" cxnId="{2BF99B3B-F57E-4DD5-AE28-2A93EAE91B21}">
      <dgm:prSet/>
      <dgm:spPr/>
      <dgm:t>
        <a:bodyPr/>
        <a:lstStyle/>
        <a:p>
          <a:endParaRPr lang="en-US" sz="2000"/>
        </a:p>
      </dgm:t>
    </dgm:pt>
    <dgm:pt modelId="{4F0021EB-2815-44C6-9386-C7909796CE68}" type="sibTrans" cxnId="{2BF99B3B-F57E-4DD5-AE28-2A93EAE91B21}">
      <dgm:prSet/>
      <dgm:spPr/>
      <dgm:t>
        <a:bodyPr/>
        <a:lstStyle/>
        <a:p>
          <a:endParaRPr lang="en-US" sz="2000"/>
        </a:p>
      </dgm:t>
    </dgm:pt>
    <dgm:pt modelId="{A49AE73D-5309-4DEA-A2FA-26C02695ADC7}">
      <dgm:prSet phldrT="[Text]" custT="1"/>
      <dgm:spPr/>
      <dgm:t>
        <a:bodyPr/>
        <a:lstStyle/>
        <a:p>
          <a:pPr algn="l"/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penetapan</a:t>
          </a:r>
          <a:r>
            <a:rPr lang="en-US" sz="2000" dirty="0" smtClean="0"/>
            <a:t> </a:t>
          </a:r>
          <a:r>
            <a:rPr lang="en-US" sz="2000" dirty="0" err="1" smtClean="0"/>
            <a:t>harga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nilai</a:t>
          </a:r>
          <a:endParaRPr lang="en-US" sz="2000" dirty="0"/>
        </a:p>
      </dgm:t>
    </dgm:pt>
    <dgm:pt modelId="{84E6056C-9B7C-46F6-944F-7C4CAAB79A63}" type="parTrans" cxnId="{4711EDBC-7205-436A-90F4-95384C9A9D0D}">
      <dgm:prSet/>
      <dgm:spPr/>
      <dgm:t>
        <a:bodyPr/>
        <a:lstStyle/>
        <a:p>
          <a:endParaRPr lang="en-US" sz="2000"/>
        </a:p>
      </dgm:t>
    </dgm:pt>
    <dgm:pt modelId="{9DE744B7-524A-495C-B18A-D99F8755B2BE}" type="sibTrans" cxnId="{4711EDBC-7205-436A-90F4-95384C9A9D0D}">
      <dgm:prSet/>
      <dgm:spPr/>
      <dgm:t>
        <a:bodyPr/>
        <a:lstStyle/>
        <a:p>
          <a:endParaRPr lang="en-US" sz="2000"/>
        </a:p>
      </dgm:t>
    </dgm:pt>
    <dgm:pt modelId="{53F056B7-22AE-4F17-B922-CFEAFE6C0F81}">
      <dgm:prSet phldrT="[Text]" custT="1"/>
      <dgm:spPr/>
      <dgm:t>
        <a:bodyPr/>
        <a:lstStyle/>
        <a:p>
          <a:pPr algn="l"/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distribusi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endParaRPr lang="en-US" sz="2000" dirty="0"/>
        </a:p>
      </dgm:t>
    </dgm:pt>
    <dgm:pt modelId="{E3D94ABB-8CE4-4032-9778-F4122BC82D73}" type="parTrans" cxnId="{623176B4-F58D-42C3-9376-ABD937CAE81E}">
      <dgm:prSet/>
      <dgm:spPr/>
      <dgm:t>
        <a:bodyPr/>
        <a:lstStyle/>
        <a:p>
          <a:endParaRPr lang="en-US" sz="2000"/>
        </a:p>
      </dgm:t>
    </dgm:pt>
    <dgm:pt modelId="{4E64EBB7-D2E8-4CF0-9981-963D44FA9149}" type="sibTrans" cxnId="{623176B4-F58D-42C3-9376-ABD937CAE81E}">
      <dgm:prSet/>
      <dgm:spPr/>
      <dgm:t>
        <a:bodyPr/>
        <a:lstStyle/>
        <a:p>
          <a:endParaRPr lang="en-US" sz="2000"/>
        </a:p>
      </dgm:t>
    </dgm:pt>
    <dgm:pt modelId="{B66F9027-C9BD-4FD7-B047-9D173BA9649A}">
      <dgm:prSet phldrT="[Text]" custT="1"/>
      <dgm:spPr/>
      <dgm:t>
        <a:bodyPr/>
        <a:lstStyle/>
        <a:p>
          <a:pPr algn="l"/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penyedia</a:t>
          </a:r>
          <a:r>
            <a:rPr lang="en-US" sz="2000" dirty="0" smtClean="0"/>
            <a:t> </a:t>
          </a:r>
          <a:r>
            <a:rPr lang="en-US" sz="2000" dirty="0" err="1" smtClean="0"/>
            <a:t>kebutuhan</a:t>
          </a:r>
          <a:r>
            <a:rPr lang="en-US" sz="2000" dirty="0" smtClean="0"/>
            <a:t> di </a:t>
          </a:r>
          <a:r>
            <a:rPr lang="en-US" sz="2000" dirty="0" err="1" smtClean="0"/>
            <a:t>masa</a:t>
          </a:r>
          <a:r>
            <a:rPr lang="en-US" sz="2000" dirty="0" smtClean="0"/>
            <a:t> </a:t>
          </a:r>
          <a:r>
            <a:rPr lang="en-US" sz="2000" dirty="0" err="1" smtClean="0"/>
            <a:t>mendatang</a:t>
          </a:r>
          <a:endParaRPr lang="en-US" sz="2000" dirty="0"/>
        </a:p>
      </dgm:t>
    </dgm:pt>
    <dgm:pt modelId="{B9258D7D-2EAF-4B37-BCE6-E2FA62A3EB59}" type="parTrans" cxnId="{D132C8E8-F845-4862-9E43-41E68DCB2EC5}">
      <dgm:prSet/>
      <dgm:spPr/>
      <dgm:t>
        <a:bodyPr/>
        <a:lstStyle/>
        <a:p>
          <a:endParaRPr lang="en-US" sz="2000"/>
        </a:p>
      </dgm:t>
    </dgm:pt>
    <dgm:pt modelId="{1947F0E9-7797-493F-8CBB-E5734F6381E5}" type="sibTrans" cxnId="{D132C8E8-F845-4862-9E43-41E68DCB2EC5}">
      <dgm:prSet/>
      <dgm:spPr/>
      <dgm:t>
        <a:bodyPr/>
        <a:lstStyle/>
        <a:p>
          <a:endParaRPr lang="en-US" sz="2000"/>
        </a:p>
      </dgm:t>
    </dgm:pt>
    <dgm:pt modelId="{4078002E-2BF5-484B-8B27-E8BC58D27D23}">
      <dgm:prSet phldrT="[Text]" custT="1"/>
      <dgm:spPr/>
      <dgm:t>
        <a:bodyPr/>
        <a:lstStyle/>
        <a:p>
          <a:pPr algn="l"/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promosi</a:t>
          </a:r>
          <a:endParaRPr lang="en-US" sz="2000" dirty="0"/>
        </a:p>
      </dgm:t>
    </dgm:pt>
    <dgm:pt modelId="{D614CCBA-A516-4269-BF93-F36D58B26E25}" type="parTrans" cxnId="{EA5B8DBD-EBF3-4B4E-8E6A-99D4973B8B31}">
      <dgm:prSet/>
      <dgm:spPr/>
      <dgm:t>
        <a:bodyPr/>
        <a:lstStyle/>
        <a:p>
          <a:endParaRPr lang="en-US" sz="2000"/>
        </a:p>
      </dgm:t>
    </dgm:pt>
    <dgm:pt modelId="{81DAFF07-4C3B-4C2A-92E5-7C0CF6D5C6C4}" type="sibTrans" cxnId="{EA5B8DBD-EBF3-4B4E-8E6A-99D4973B8B31}">
      <dgm:prSet/>
      <dgm:spPr/>
      <dgm:t>
        <a:bodyPr/>
        <a:lstStyle/>
        <a:p>
          <a:endParaRPr lang="en-US" sz="2000"/>
        </a:p>
      </dgm:t>
    </dgm:pt>
    <dgm:pt modelId="{C56F9B07-7AEB-410A-9E31-0FC5BADC6A33}">
      <dgm:prSet phldrT="[Text]" custT="1"/>
      <dgm:spPr/>
      <dgm:t>
        <a:bodyPr/>
        <a:lstStyle/>
        <a:p>
          <a:pPr algn="l"/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penerapan</a:t>
          </a:r>
          <a:r>
            <a:rPr lang="en-US" sz="2000" dirty="0" smtClean="0"/>
            <a:t> </a:t>
          </a:r>
          <a:r>
            <a:rPr lang="en-US" sz="2000" dirty="0" err="1" smtClean="0"/>
            <a:t>tenaga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endParaRPr lang="en-US" sz="2000" dirty="0"/>
        </a:p>
      </dgm:t>
    </dgm:pt>
    <dgm:pt modelId="{0827FBB7-CD72-4BCB-B2EF-7CE7B20B3019}" type="parTrans" cxnId="{8BAEBB79-85F5-4556-95F0-FB6C3DB5125A}">
      <dgm:prSet/>
      <dgm:spPr/>
      <dgm:t>
        <a:bodyPr/>
        <a:lstStyle/>
        <a:p>
          <a:endParaRPr lang="en-US" sz="2000"/>
        </a:p>
      </dgm:t>
    </dgm:pt>
    <dgm:pt modelId="{6BE8BDB5-C921-40EC-B966-D5B14493D5E1}" type="sibTrans" cxnId="{8BAEBB79-85F5-4556-95F0-FB6C3DB5125A}">
      <dgm:prSet/>
      <dgm:spPr/>
      <dgm:t>
        <a:bodyPr/>
        <a:lstStyle/>
        <a:p>
          <a:endParaRPr lang="en-US" sz="2000"/>
        </a:p>
      </dgm:t>
    </dgm:pt>
    <dgm:pt modelId="{C0661F96-F641-467E-B9C9-91AEE2243CF4}" type="pres">
      <dgm:prSet presAssocID="{8825BE5F-2FA6-465B-B22C-CCF97652B4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CFB6AB8-A909-42AB-BCD9-F2E703CE518E}" type="pres">
      <dgm:prSet presAssocID="{C5ABC8F8-1402-418C-AFD2-A683EADAF029}" presName="hierRoot1" presStyleCnt="0">
        <dgm:presLayoutVars>
          <dgm:hierBranch val="init"/>
        </dgm:presLayoutVars>
      </dgm:prSet>
      <dgm:spPr/>
    </dgm:pt>
    <dgm:pt modelId="{5C6A3901-F984-491B-909A-B93AFFCBEFF1}" type="pres">
      <dgm:prSet presAssocID="{C5ABC8F8-1402-418C-AFD2-A683EADAF029}" presName="rootComposite1" presStyleCnt="0"/>
      <dgm:spPr/>
    </dgm:pt>
    <dgm:pt modelId="{06604DB6-542F-4B1D-A954-A344AF9288AD}" type="pres">
      <dgm:prSet presAssocID="{C5ABC8F8-1402-418C-AFD2-A683EADAF02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04AF08-2BB7-4732-AA4D-1DC79D04EF18}" type="pres">
      <dgm:prSet presAssocID="{C5ABC8F8-1402-418C-AFD2-A683EADAF02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CBE0A98-2E76-4D89-A013-7B9A7B80F52B}" type="pres">
      <dgm:prSet presAssocID="{C5ABC8F8-1402-418C-AFD2-A683EADAF029}" presName="hierChild2" presStyleCnt="0"/>
      <dgm:spPr/>
    </dgm:pt>
    <dgm:pt modelId="{693BA121-C4E1-4B8F-9E18-9A1BBF71B957}" type="pres">
      <dgm:prSet presAssocID="{84E6056C-9B7C-46F6-944F-7C4CAAB79A63}" presName="Name64" presStyleLbl="parChTrans1D2" presStyleIdx="0" presStyleCnt="5"/>
      <dgm:spPr/>
      <dgm:t>
        <a:bodyPr/>
        <a:lstStyle/>
        <a:p>
          <a:endParaRPr lang="en-US"/>
        </a:p>
      </dgm:t>
    </dgm:pt>
    <dgm:pt modelId="{3F064575-E0EB-42C8-AE21-4384265798ED}" type="pres">
      <dgm:prSet presAssocID="{A49AE73D-5309-4DEA-A2FA-26C02695ADC7}" presName="hierRoot2" presStyleCnt="0">
        <dgm:presLayoutVars>
          <dgm:hierBranch val="init"/>
        </dgm:presLayoutVars>
      </dgm:prSet>
      <dgm:spPr/>
    </dgm:pt>
    <dgm:pt modelId="{8C239D42-4535-4BD1-932F-93E4B80ACEDB}" type="pres">
      <dgm:prSet presAssocID="{A49AE73D-5309-4DEA-A2FA-26C02695ADC7}" presName="rootComposite" presStyleCnt="0"/>
      <dgm:spPr/>
    </dgm:pt>
    <dgm:pt modelId="{0287311A-12CD-44FF-9BC9-6F62A457AC11}" type="pres">
      <dgm:prSet presAssocID="{A49AE73D-5309-4DEA-A2FA-26C02695ADC7}" presName="rootText" presStyleLbl="node2" presStyleIdx="0" presStyleCnt="5" custScaleX="271111" custScaleY="90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4FCDC-006C-45F7-9355-DBFC9973DDF6}" type="pres">
      <dgm:prSet presAssocID="{A49AE73D-5309-4DEA-A2FA-26C02695ADC7}" presName="rootConnector" presStyleLbl="node2" presStyleIdx="0" presStyleCnt="5"/>
      <dgm:spPr/>
      <dgm:t>
        <a:bodyPr/>
        <a:lstStyle/>
        <a:p>
          <a:endParaRPr lang="en-US"/>
        </a:p>
      </dgm:t>
    </dgm:pt>
    <dgm:pt modelId="{2C5232E9-BF6A-41F9-AE86-B316822D759A}" type="pres">
      <dgm:prSet presAssocID="{A49AE73D-5309-4DEA-A2FA-26C02695ADC7}" presName="hierChild4" presStyleCnt="0"/>
      <dgm:spPr/>
    </dgm:pt>
    <dgm:pt modelId="{B23E3C6A-8FC1-40DD-970C-309159E91F09}" type="pres">
      <dgm:prSet presAssocID="{A49AE73D-5309-4DEA-A2FA-26C02695ADC7}" presName="hierChild5" presStyleCnt="0"/>
      <dgm:spPr/>
    </dgm:pt>
    <dgm:pt modelId="{FB1DE0EF-512F-4782-9306-E43A4BBFDFC8}" type="pres">
      <dgm:prSet presAssocID="{E3D94ABB-8CE4-4032-9778-F4122BC82D73}" presName="Name64" presStyleLbl="parChTrans1D2" presStyleIdx="1" presStyleCnt="5"/>
      <dgm:spPr/>
      <dgm:t>
        <a:bodyPr/>
        <a:lstStyle/>
        <a:p>
          <a:endParaRPr lang="en-US"/>
        </a:p>
      </dgm:t>
    </dgm:pt>
    <dgm:pt modelId="{80133F73-B44B-4503-9B24-70EEEE293ECB}" type="pres">
      <dgm:prSet presAssocID="{53F056B7-22AE-4F17-B922-CFEAFE6C0F81}" presName="hierRoot2" presStyleCnt="0">
        <dgm:presLayoutVars>
          <dgm:hierBranch val="init"/>
        </dgm:presLayoutVars>
      </dgm:prSet>
      <dgm:spPr/>
    </dgm:pt>
    <dgm:pt modelId="{620D4CCB-A73C-4021-A5D3-98C7B340E7A9}" type="pres">
      <dgm:prSet presAssocID="{53F056B7-22AE-4F17-B922-CFEAFE6C0F81}" presName="rootComposite" presStyleCnt="0"/>
      <dgm:spPr/>
    </dgm:pt>
    <dgm:pt modelId="{09C591F9-7F95-4F70-B763-2272E190A18F}" type="pres">
      <dgm:prSet presAssocID="{53F056B7-22AE-4F17-B922-CFEAFE6C0F81}" presName="rootText" presStyleLbl="node2" presStyleIdx="1" presStyleCnt="5" custScaleX="271111" custScaleY="90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8D3E0-D383-4F59-8A35-C27CE00E26AE}" type="pres">
      <dgm:prSet presAssocID="{53F056B7-22AE-4F17-B922-CFEAFE6C0F81}" presName="rootConnector" presStyleLbl="node2" presStyleIdx="1" presStyleCnt="5"/>
      <dgm:spPr/>
      <dgm:t>
        <a:bodyPr/>
        <a:lstStyle/>
        <a:p>
          <a:endParaRPr lang="en-US"/>
        </a:p>
      </dgm:t>
    </dgm:pt>
    <dgm:pt modelId="{F7B87B50-0D4F-47CF-B2CC-D770954E999D}" type="pres">
      <dgm:prSet presAssocID="{53F056B7-22AE-4F17-B922-CFEAFE6C0F81}" presName="hierChild4" presStyleCnt="0"/>
      <dgm:spPr/>
    </dgm:pt>
    <dgm:pt modelId="{1ED7FA6C-4A90-4B86-BE6A-F6A866BF1900}" type="pres">
      <dgm:prSet presAssocID="{53F056B7-22AE-4F17-B922-CFEAFE6C0F81}" presName="hierChild5" presStyleCnt="0"/>
      <dgm:spPr/>
    </dgm:pt>
    <dgm:pt modelId="{E4DF9992-C7E3-44EB-8F39-55578C0BE9B9}" type="pres">
      <dgm:prSet presAssocID="{D614CCBA-A516-4269-BF93-F36D58B26E25}" presName="Name64" presStyleLbl="parChTrans1D2" presStyleIdx="2" presStyleCnt="5"/>
      <dgm:spPr/>
      <dgm:t>
        <a:bodyPr/>
        <a:lstStyle/>
        <a:p>
          <a:endParaRPr lang="en-US"/>
        </a:p>
      </dgm:t>
    </dgm:pt>
    <dgm:pt modelId="{B7C1A2B5-F1E2-4923-8D37-5851A8A71330}" type="pres">
      <dgm:prSet presAssocID="{4078002E-2BF5-484B-8B27-E8BC58D27D23}" presName="hierRoot2" presStyleCnt="0">
        <dgm:presLayoutVars>
          <dgm:hierBranch val="init"/>
        </dgm:presLayoutVars>
      </dgm:prSet>
      <dgm:spPr/>
    </dgm:pt>
    <dgm:pt modelId="{1A871823-7B4F-4136-8A54-48D823909B44}" type="pres">
      <dgm:prSet presAssocID="{4078002E-2BF5-484B-8B27-E8BC58D27D23}" presName="rootComposite" presStyleCnt="0"/>
      <dgm:spPr/>
    </dgm:pt>
    <dgm:pt modelId="{E082813A-38B0-4FFE-8452-0DF9D39BF259}" type="pres">
      <dgm:prSet presAssocID="{4078002E-2BF5-484B-8B27-E8BC58D27D23}" presName="rootText" presStyleLbl="node2" presStyleIdx="2" presStyleCnt="5" custScaleX="271111" custScaleY="90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9E7079-42EF-49C2-BD84-DE7C98096347}" type="pres">
      <dgm:prSet presAssocID="{4078002E-2BF5-484B-8B27-E8BC58D27D23}" presName="rootConnector" presStyleLbl="node2" presStyleIdx="2" presStyleCnt="5"/>
      <dgm:spPr/>
      <dgm:t>
        <a:bodyPr/>
        <a:lstStyle/>
        <a:p>
          <a:endParaRPr lang="en-US"/>
        </a:p>
      </dgm:t>
    </dgm:pt>
    <dgm:pt modelId="{0AD8718C-BE2F-420A-A2F1-1F20F4E7F68C}" type="pres">
      <dgm:prSet presAssocID="{4078002E-2BF5-484B-8B27-E8BC58D27D23}" presName="hierChild4" presStyleCnt="0"/>
      <dgm:spPr/>
    </dgm:pt>
    <dgm:pt modelId="{E368D541-11F6-4B8B-8240-07350DAC610F}" type="pres">
      <dgm:prSet presAssocID="{4078002E-2BF5-484B-8B27-E8BC58D27D23}" presName="hierChild5" presStyleCnt="0"/>
      <dgm:spPr/>
    </dgm:pt>
    <dgm:pt modelId="{FB1D45C1-2453-4FD3-AFF3-F16C54EA21AE}" type="pres">
      <dgm:prSet presAssocID="{0827FBB7-CD72-4BCB-B2EF-7CE7B20B3019}" presName="Name64" presStyleLbl="parChTrans1D2" presStyleIdx="3" presStyleCnt="5"/>
      <dgm:spPr/>
      <dgm:t>
        <a:bodyPr/>
        <a:lstStyle/>
        <a:p>
          <a:endParaRPr lang="en-US"/>
        </a:p>
      </dgm:t>
    </dgm:pt>
    <dgm:pt modelId="{5D236868-BC99-4659-A25C-352983AF52C6}" type="pres">
      <dgm:prSet presAssocID="{C56F9B07-7AEB-410A-9E31-0FC5BADC6A33}" presName="hierRoot2" presStyleCnt="0">
        <dgm:presLayoutVars>
          <dgm:hierBranch val="init"/>
        </dgm:presLayoutVars>
      </dgm:prSet>
      <dgm:spPr/>
    </dgm:pt>
    <dgm:pt modelId="{75245DDA-E527-4E4D-B552-01B1D32133B5}" type="pres">
      <dgm:prSet presAssocID="{C56F9B07-7AEB-410A-9E31-0FC5BADC6A33}" presName="rootComposite" presStyleCnt="0"/>
      <dgm:spPr/>
    </dgm:pt>
    <dgm:pt modelId="{A0B7452E-AD02-4AB6-965E-3CFC4DE08F91}" type="pres">
      <dgm:prSet presAssocID="{C56F9B07-7AEB-410A-9E31-0FC5BADC6A33}" presName="rootText" presStyleLbl="node2" presStyleIdx="3" presStyleCnt="5" custScaleX="271111" custScaleY="90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66A434-E480-411E-B3F2-519A455B7128}" type="pres">
      <dgm:prSet presAssocID="{C56F9B07-7AEB-410A-9E31-0FC5BADC6A33}" presName="rootConnector" presStyleLbl="node2" presStyleIdx="3" presStyleCnt="5"/>
      <dgm:spPr/>
      <dgm:t>
        <a:bodyPr/>
        <a:lstStyle/>
        <a:p>
          <a:endParaRPr lang="en-US"/>
        </a:p>
      </dgm:t>
    </dgm:pt>
    <dgm:pt modelId="{AF4325DD-B942-4EAA-95C9-3958966E09C7}" type="pres">
      <dgm:prSet presAssocID="{C56F9B07-7AEB-410A-9E31-0FC5BADC6A33}" presName="hierChild4" presStyleCnt="0"/>
      <dgm:spPr/>
    </dgm:pt>
    <dgm:pt modelId="{F74459DB-81B5-407C-8A0E-116EDBBE944A}" type="pres">
      <dgm:prSet presAssocID="{C56F9B07-7AEB-410A-9E31-0FC5BADC6A33}" presName="hierChild5" presStyleCnt="0"/>
      <dgm:spPr/>
    </dgm:pt>
    <dgm:pt modelId="{D5A31B0B-00D7-4E37-91BF-9580F397CE1E}" type="pres">
      <dgm:prSet presAssocID="{B9258D7D-2EAF-4B37-BCE6-E2FA62A3EB59}" presName="Name64" presStyleLbl="parChTrans1D2" presStyleIdx="4" presStyleCnt="5"/>
      <dgm:spPr/>
      <dgm:t>
        <a:bodyPr/>
        <a:lstStyle/>
        <a:p>
          <a:endParaRPr lang="en-US"/>
        </a:p>
      </dgm:t>
    </dgm:pt>
    <dgm:pt modelId="{E0588759-70B2-4F04-B289-ACB9B589CDFB}" type="pres">
      <dgm:prSet presAssocID="{B66F9027-C9BD-4FD7-B047-9D173BA9649A}" presName="hierRoot2" presStyleCnt="0">
        <dgm:presLayoutVars>
          <dgm:hierBranch val="init"/>
        </dgm:presLayoutVars>
      </dgm:prSet>
      <dgm:spPr/>
    </dgm:pt>
    <dgm:pt modelId="{D530B12F-4D8E-4818-8189-F8AB84179B89}" type="pres">
      <dgm:prSet presAssocID="{B66F9027-C9BD-4FD7-B047-9D173BA9649A}" presName="rootComposite" presStyleCnt="0"/>
      <dgm:spPr/>
    </dgm:pt>
    <dgm:pt modelId="{B9A96F19-ED38-4209-B57A-89F6C6A24E3A}" type="pres">
      <dgm:prSet presAssocID="{B66F9027-C9BD-4FD7-B047-9D173BA9649A}" presName="rootText" presStyleLbl="node2" presStyleIdx="4" presStyleCnt="5" custScaleX="271111" custScaleY="905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33143C-4A30-45F6-A797-E940CC1DD8AA}" type="pres">
      <dgm:prSet presAssocID="{B66F9027-C9BD-4FD7-B047-9D173BA9649A}" presName="rootConnector" presStyleLbl="node2" presStyleIdx="4" presStyleCnt="5"/>
      <dgm:spPr/>
      <dgm:t>
        <a:bodyPr/>
        <a:lstStyle/>
        <a:p>
          <a:endParaRPr lang="en-US"/>
        </a:p>
      </dgm:t>
    </dgm:pt>
    <dgm:pt modelId="{BEFB8E8D-BF01-4802-854D-E437FBB79B1C}" type="pres">
      <dgm:prSet presAssocID="{B66F9027-C9BD-4FD7-B047-9D173BA9649A}" presName="hierChild4" presStyleCnt="0"/>
      <dgm:spPr/>
    </dgm:pt>
    <dgm:pt modelId="{C6A24464-74CA-4113-814C-208D1BD96272}" type="pres">
      <dgm:prSet presAssocID="{B66F9027-C9BD-4FD7-B047-9D173BA9649A}" presName="hierChild5" presStyleCnt="0"/>
      <dgm:spPr/>
    </dgm:pt>
    <dgm:pt modelId="{37E54640-2961-4B5A-A7B6-8F3A3A25D81C}" type="pres">
      <dgm:prSet presAssocID="{C5ABC8F8-1402-418C-AFD2-A683EADAF029}" presName="hierChild3" presStyleCnt="0"/>
      <dgm:spPr/>
    </dgm:pt>
  </dgm:ptLst>
  <dgm:cxnLst>
    <dgm:cxn modelId="{EA5B8DBD-EBF3-4B4E-8E6A-99D4973B8B31}" srcId="{C5ABC8F8-1402-418C-AFD2-A683EADAF029}" destId="{4078002E-2BF5-484B-8B27-E8BC58D27D23}" srcOrd="2" destOrd="0" parTransId="{D614CCBA-A516-4269-BF93-F36D58B26E25}" sibTransId="{81DAFF07-4C3B-4C2A-92E5-7C0CF6D5C6C4}"/>
    <dgm:cxn modelId="{D92B299C-7525-4A3B-B94D-4BAD79760D7C}" type="presOf" srcId="{4078002E-2BF5-484B-8B27-E8BC58D27D23}" destId="{E082813A-38B0-4FFE-8452-0DF9D39BF259}" srcOrd="0" destOrd="0" presId="urn:microsoft.com/office/officeart/2009/3/layout/HorizontalOrganizationChart"/>
    <dgm:cxn modelId="{623176B4-F58D-42C3-9376-ABD937CAE81E}" srcId="{C5ABC8F8-1402-418C-AFD2-A683EADAF029}" destId="{53F056B7-22AE-4F17-B922-CFEAFE6C0F81}" srcOrd="1" destOrd="0" parTransId="{E3D94ABB-8CE4-4032-9778-F4122BC82D73}" sibTransId="{4E64EBB7-D2E8-4CF0-9981-963D44FA9149}"/>
    <dgm:cxn modelId="{A3BC4205-0E3B-416B-9116-774A3D3CDBCB}" type="presOf" srcId="{C5ABC8F8-1402-418C-AFD2-A683EADAF029}" destId="{2F04AF08-2BB7-4732-AA4D-1DC79D04EF18}" srcOrd="1" destOrd="0" presId="urn:microsoft.com/office/officeart/2009/3/layout/HorizontalOrganizationChart"/>
    <dgm:cxn modelId="{EC5E6D1D-4168-46B6-8F3D-76BFBF3BECAC}" type="presOf" srcId="{B66F9027-C9BD-4FD7-B047-9D173BA9649A}" destId="{B9A96F19-ED38-4209-B57A-89F6C6A24E3A}" srcOrd="0" destOrd="0" presId="urn:microsoft.com/office/officeart/2009/3/layout/HorizontalOrganizationChart"/>
    <dgm:cxn modelId="{7D86A878-7BF3-4A28-B6E2-016D2F6B161B}" type="presOf" srcId="{0827FBB7-CD72-4BCB-B2EF-7CE7B20B3019}" destId="{FB1D45C1-2453-4FD3-AFF3-F16C54EA21AE}" srcOrd="0" destOrd="0" presId="urn:microsoft.com/office/officeart/2009/3/layout/HorizontalOrganizationChart"/>
    <dgm:cxn modelId="{49874622-2EBF-4094-BCB5-624A132D703B}" type="presOf" srcId="{E3D94ABB-8CE4-4032-9778-F4122BC82D73}" destId="{FB1DE0EF-512F-4782-9306-E43A4BBFDFC8}" srcOrd="0" destOrd="0" presId="urn:microsoft.com/office/officeart/2009/3/layout/HorizontalOrganizationChart"/>
    <dgm:cxn modelId="{D132C8E8-F845-4862-9E43-41E68DCB2EC5}" srcId="{C5ABC8F8-1402-418C-AFD2-A683EADAF029}" destId="{B66F9027-C9BD-4FD7-B047-9D173BA9649A}" srcOrd="4" destOrd="0" parTransId="{B9258D7D-2EAF-4B37-BCE6-E2FA62A3EB59}" sibTransId="{1947F0E9-7797-493F-8CBB-E5734F6381E5}"/>
    <dgm:cxn modelId="{585D8DD9-2344-4400-8E46-F7F7673B1E54}" type="presOf" srcId="{84E6056C-9B7C-46F6-944F-7C4CAAB79A63}" destId="{693BA121-C4E1-4B8F-9E18-9A1BBF71B957}" srcOrd="0" destOrd="0" presId="urn:microsoft.com/office/officeart/2009/3/layout/HorizontalOrganizationChart"/>
    <dgm:cxn modelId="{276F812C-5C85-4893-815A-CF02980A69A6}" type="presOf" srcId="{C56F9B07-7AEB-410A-9E31-0FC5BADC6A33}" destId="{A0B7452E-AD02-4AB6-965E-3CFC4DE08F91}" srcOrd="0" destOrd="0" presId="urn:microsoft.com/office/officeart/2009/3/layout/HorizontalOrganizationChart"/>
    <dgm:cxn modelId="{F68C1225-6A41-472F-B220-B1EC4932767C}" type="presOf" srcId="{4078002E-2BF5-484B-8B27-E8BC58D27D23}" destId="{EB9E7079-42EF-49C2-BD84-DE7C98096347}" srcOrd="1" destOrd="0" presId="urn:microsoft.com/office/officeart/2009/3/layout/HorizontalOrganizationChart"/>
    <dgm:cxn modelId="{2BF99B3B-F57E-4DD5-AE28-2A93EAE91B21}" srcId="{8825BE5F-2FA6-465B-B22C-CCF97652B4AF}" destId="{C5ABC8F8-1402-418C-AFD2-A683EADAF029}" srcOrd="0" destOrd="0" parTransId="{B0BDC93F-C13F-4D54-B7D0-4B1C5129E253}" sibTransId="{4F0021EB-2815-44C6-9386-C7909796CE68}"/>
    <dgm:cxn modelId="{03233FA2-6C29-46CD-9698-182FD568D395}" type="presOf" srcId="{53F056B7-22AE-4F17-B922-CFEAFE6C0F81}" destId="{09C591F9-7F95-4F70-B763-2272E190A18F}" srcOrd="0" destOrd="0" presId="urn:microsoft.com/office/officeart/2009/3/layout/HorizontalOrganizationChart"/>
    <dgm:cxn modelId="{C79CC8DC-5586-4D26-A2B2-CC72B2EFC1EE}" type="presOf" srcId="{A49AE73D-5309-4DEA-A2FA-26C02695ADC7}" destId="{0287311A-12CD-44FF-9BC9-6F62A457AC11}" srcOrd="0" destOrd="0" presId="urn:microsoft.com/office/officeart/2009/3/layout/HorizontalOrganizationChart"/>
    <dgm:cxn modelId="{AF4E8147-BBC8-46A4-B7F2-C483871CEF21}" type="presOf" srcId="{C5ABC8F8-1402-418C-AFD2-A683EADAF029}" destId="{06604DB6-542F-4B1D-A954-A344AF9288AD}" srcOrd="0" destOrd="0" presId="urn:microsoft.com/office/officeart/2009/3/layout/HorizontalOrganizationChart"/>
    <dgm:cxn modelId="{0E5CEC0E-27BB-4048-A4A8-955AE84B641B}" type="presOf" srcId="{53F056B7-22AE-4F17-B922-CFEAFE6C0F81}" destId="{D0A8D3E0-D383-4F59-8A35-C27CE00E26AE}" srcOrd="1" destOrd="0" presId="urn:microsoft.com/office/officeart/2009/3/layout/HorizontalOrganizationChart"/>
    <dgm:cxn modelId="{C9007757-6087-4329-8FD3-AE2B2E3CBB47}" type="presOf" srcId="{8825BE5F-2FA6-465B-B22C-CCF97652B4AF}" destId="{C0661F96-F641-467E-B9C9-91AEE2243CF4}" srcOrd="0" destOrd="0" presId="urn:microsoft.com/office/officeart/2009/3/layout/HorizontalOrganizationChart"/>
    <dgm:cxn modelId="{33D0755C-4E27-4AC2-881B-EBCF367BB4AD}" type="presOf" srcId="{B9258D7D-2EAF-4B37-BCE6-E2FA62A3EB59}" destId="{D5A31B0B-00D7-4E37-91BF-9580F397CE1E}" srcOrd="0" destOrd="0" presId="urn:microsoft.com/office/officeart/2009/3/layout/HorizontalOrganizationChart"/>
    <dgm:cxn modelId="{18E94E44-E462-4670-8CB1-231C359DB67F}" type="presOf" srcId="{A49AE73D-5309-4DEA-A2FA-26C02695ADC7}" destId="{C874FCDC-006C-45F7-9355-DBFC9973DDF6}" srcOrd="1" destOrd="0" presId="urn:microsoft.com/office/officeart/2009/3/layout/HorizontalOrganizationChart"/>
    <dgm:cxn modelId="{CEC3D6FC-9933-454F-99DC-538047BA9276}" type="presOf" srcId="{B66F9027-C9BD-4FD7-B047-9D173BA9649A}" destId="{6C33143C-4A30-45F6-A797-E940CC1DD8AA}" srcOrd="1" destOrd="0" presId="urn:microsoft.com/office/officeart/2009/3/layout/HorizontalOrganizationChart"/>
    <dgm:cxn modelId="{8BAEBB79-85F5-4556-95F0-FB6C3DB5125A}" srcId="{C5ABC8F8-1402-418C-AFD2-A683EADAF029}" destId="{C56F9B07-7AEB-410A-9E31-0FC5BADC6A33}" srcOrd="3" destOrd="0" parTransId="{0827FBB7-CD72-4BCB-B2EF-7CE7B20B3019}" sibTransId="{6BE8BDB5-C921-40EC-B966-D5B14493D5E1}"/>
    <dgm:cxn modelId="{F33D7735-7392-4DE8-8614-F630F6F13351}" type="presOf" srcId="{D614CCBA-A516-4269-BF93-F36D58B26E25}" destId="{E4DF9992-C7E3-44EB-8F39-55578C0BE9B9}" srcOrd="0" destOrd="0" presId="urn:microsoft.com/office/officeart/2009/3/layout/HorizontalOrganizationChart"/>
    <dgm:cxn modelId="{4711EDBC-7205-436A-90F4-95384C9A9D0D}" srcId="{C5ABC8F8-1402-418C-AFD2-A683EADAF029}" destId="{A49AE73D-5309-4DEA-A2FA-26C02695ADC7}" srcOrd="0" destOrd="0" parTransId="{84E6056C-9B7C-46F6-944F-7C4CAAB79A63}" sibTransId="{9DE744B7-524A-495C-B18A-D99F8755B2BE}"/>
    <dgm:cxn modelId="{FBA71433-0207-4527-B1E3-BD67A1083A96}" type="presOf" srcId="{C56F9B07-7AEB-410A-9E31-0FC5BADC6A33}" destId="{D766A434-E480-411E-B3F2-519A455B7128}" srcOrd="1" destOrd="0" presId="urn:microsoft.com/office/officeart/2009/3/layout/HorizontalOrganizationChart"/>
    <dgm:cxn modelId="{5675FBBC-7E7E-438C-8BC3-292DB714A038}" type="presParOf" srcId="{C0661F96-F641-467E-B9C9-91AEE2243CF4}" destId="{1CFB6AB8-A909-42AB-BCD9-F2E703CE518E}" srcOrd="0" destOrd="0" presId="urn:microsoft.com/office/officeart/2009/3/layout/HorizontalOrganizationChart"/>
    <dgm:cxn modelId="{7D31374B-CD6C-409E-8F2C-40316B95D266}" type="presParOf" srcId="{1CFB6AB8-A909-42AB-BCD9-F2E703CE518E}" destId="{5C6A3901-F984-491B-909A-B93AFFCBEFF1}" srcOrd="0" destOrd="0" presId="urn:microsoft.com/office/officeart/2009/3/layout/HorizontalOrganizationChart"/>
    <dgm:cxn modelId="{82F31579-52EE-45F8-9627-B454B2A7D0D7}" type="presParOf" srcId="{5C6A3901-F984-491B-909A-B93AFFCBEFF1}" destId="{06604DB6-542F-4B1D-A954-A344AF9288AD}" srcOrd="0" destOrd="0" presId="urn:microsoft.com/office/officeart/2009/3/layout/HorizontalOrganizationChart"/>
    <dgm:cxn modelId="{92D6A1D2-8420-469E-B85A-453D2EE1FA94}" type="presParOf" srcId="{5C6A3901-F984-491B-909A-B93AFFCBEFF1}" destId="{2F04AF08-2BB7-4732-AA4D-1DC79D04EF18}" srcOrd="1" destOrd="0" presId="urn:microsoft.com/office/officeart/2009/3/layout/HorizontalOrganizationChart"/>
    <dgm:cxn modelId="{7BF76593-759C-4F81-84D8-22B5E263EC02}" type="presParOf" srcId="{1CFB6AB8-A909-42AB-BCD9-F2E703CE518E}" destId="{9CBE0A98-2E76-4D89-A013-7B9A7B80F52B}" srcOrd="1" destOrd="0" presId="urn:microsoft.com/office/officeart/2009/3/layout/HorizontalOrganizationChart"/>
    <dgm:cxn modelId="{545C4DF9-4748-4CC0-95E7-E8CAA9E58802}" type="presParOf" srcId="{9CBE0A98-2E76-4D89-A013-7B9A7B80F52B}" destId="{693BA121-C4E1-4B8F-9E18-9A1BBF71B957}" srcOrd="0" destOrd="0" presId="urn:microsoft.com/office/officeart/2009/3/layout/HorizontalOrganizationChart"/>
    <dgm:cxn modelId="{E25B96E7-444D-4087-A008-A3EFD1C316F8}" type="presParOf" srcId="{9CBE0A98-2E76-4D89-A013-7B9A7B80F52B}" destId="{3F064575-E0EB-42C8-AE21-4384265798ED}" srcOrd="1" destOrd="0" presId="urn:microsoft.com/office/officeart/2009/3/layout/HorizontalOrganizationChart"/>
    <dgm:cxn modelId="{5902FEEF-0EF7-4A64-927B-9562AD62BD29}" type="presParOf" srcId="{3F064575-E0EB-42C8-AE21-4384265798ED}" destId="{8C239D42-4535-4BD1-932F-93E4B80ACEDB}" srcOrd="0" destOrd="0" presId="urn:microsoft.com/office/officeart/2009/3/layout/HorizontalOrganizationChart"/>
    <dgm:cxn modelId="{1F8F2010-313A-4AAB-B2AD-323487D0F00A}" type="presParOf" srcId="{8C239D42-4535-4BD1-932F-93E4B80ACEDB}" destId="{0287311A-12CD-44FF-9BC9-6F62A457AC11}" srcOrd="0" destOrd="0" presId="urn:microsoft.com/office/officeart/2009/3/layout/HorizontalOrganizationChart"/>
    <dgm:cxn modelId="{EC28391F-EE6D-4BD1-8733-6B48E80168DF}" type="presParOf" srcId="{8C239D42-4535-4BD1-932F-93E4B80ACEDB}" destId="{C874FCDC-006C-45F7-9355-DBFC9973DDF6}" srcOrd="1" destOrd="0" presId="urn:microsoft.com/office/officeart/2009/3/layout/HorizontalOrganizationChart"/>
    <dgm:cxn modelId="{55706CF3-5DDF-4BE6-864B-9C6D9E563DBB}" type="presParOf" srcId="{3F064575-E0EB-42C8-AE21-4384265798ED}" destId="{2C5232E9-BF6A-41F9-AE86-B316822D759A}" srcOrd="1" destOrd="0" presId="urn:microsoft.com/office/officeart/2009/3/layout/HorizontalOrganizationChart"/>
    <dgm:cxn modelId="{8239E801-4187-45B7-B6F3-F744CFD48A47}" type="presParOf" srcId="{3F064575-E0EB-42C8-AE21-4384265798ED}" destId="{B23E3C6A-8FC1-40DD-970C-309159E91F09}" srcOrd="2" destOrd="0" presId="urn:microsoft.com/office/officeart/2009/3/layout/HorizontalOrganizationChart"/>
    <dgm:cxn modelId="{FEE348D1-ADA6-4057-A76C-7831A4216E0F}" type="presParOf" srcId="{9CBE0A98-2E76-4D89-A013-7B9A7B80F52B}" destId="{FB1DE0EF-512F-4782-9306-E43A4BBFDFC8}" srcOrd="2" destOrd="0" presId="urn:microsoft.com/office/officeart/2009/3/layout/HorizontalOrganizationChart"/>
    <dgm:cxn modelId="{489FB564-5AAD-4D7F-807B-4F86FD91DEC5}" type="presParOf" srcId="{9CBE0A98-2E76-4D89-A013-7B9A7B80F52B}" destId="{80133F73-B44B-4503-9B24-70EEEE293ECB}" srcOrd="3" destOrd="0" presId="urn:microsoft.com/office/officeart/2009/3/layout/HorizontalOrganizationChart"/>
    <dgm:cxn modelId="{04F45E99-1F21-45EC-900E-FF53D7A41631}" type="presParOf" srcId="{80133F73-B44B-4503-9B24-70EEEE293ECB}" destId="{620D4CCB-A73C-4021-A5D3-98C7B340E7A9}" srcOrd="0" destOrd="0" presId="urn:microsoft.com/office/officeart/2009/3/layout/HorizontalOrganizationChart"/>
    <dgm:cxn modelId="{FC334669-6774-4DC4-8690-FEFA91CDBA4F}" type="presParOf" srcId="{620D4CCB-A73C-4021-A5D3-98C7B340E7A9}" destId="{09C591F9-7F95-4F70-B763-2272E190A18F}" srcOrd="0" destOrd="0" presId="urn:microsoft.com/office/officeart/2009/3/layout/HorizontalOrganizationChart"/>
    <dgm:cxn modelId="{AB0578FB-90E9-4D98-A1C6-13BFB73CBAA6}" type="presParOf" srcId="{620D4CCB-A73C-4021-A5D3-98C7B340E7A9}" destId="{D0A8D3E0-D383-4F59-8A35-C27CE00E26AE}" srcOrd="1" destOrd="0" presId="urn:microsoft.com/office/officeart/2009/3/layout/HorizontalOrganizationChart"/>
    <dgm:cxn modelId="{F2952968-FD37-40FD-828D-8E7E9724A6E6}" type="presParOf" srcId="{80133F73-B44B-4503-9B24-70EEEE293ECB}" destId="{F7B87B50-0D4F-47CF-B2CC-D770954E999D}" srcOrd="1" destOrd="0" presId="urn:microsoft.com/office/officeart/2009/3/layout/HorizontalOrganizationChart"/>
    <dgm:cxn modelId="{7920AADB-8612-4970-9B04-8E32845B81DF}" type="presParOf" srcId="{80133F73-B44B-4503-9B24-70EEEE293ECB}" destId="{1ED7FA6C-4A90-4B86-BE6A-F6A866BF1900}" srcOrd="2" destOrd="0" presId="urn:microsoft.com/office/officeart/2009/3/layout/HorizontalOrganizationChart"/>
    <dgm:cxn modelId="{EC717643-DB82-4026-87D3-1A4FEAC78F64}" type="presParOf" srcId="{9CBE0A98-2E76-4D89-A013-7B9A7B80F52B}" destId="{E4DF9992-C7E3-44EB-8F39-55578C0BE9B9}" srcOrd="4" destOrd="0" presId="urn:microsoft.com/office/officeart/2009/3/layout/HorizontalOrganizationChart"/>
    <dgm:cxn modelId="{089A8181-079F-4400-AEEC-FDB9FE425898}" type="presParOf" srcId="{9CBE0A98-2E76-4D89-A013-7B9A7B80F52B}" destId="{B7C1A2B5-F1E2-4923-8D37-5851A8A71330}" srcOrd="5" destOrd="0" presId="urn:microsoft.com/office/officeart/2009/3/layout/HorizontalOrganizationChart"/>
    <dgm:cxn modelId="{9F4E529C-FFC5-48D0-ABC3-FF971B06E9C7}" type="presParOf" srcId="{B7C1A2B5-F1E2-4923-8D37-5851A8A71330}" destId="{1A871823-7B4F-4136-8A54-48D823909B44}" srcOrd="0" destOrd="0" presId="urn:microsoft.com/office/officeart/2009/3/layout/HorizontalOrganizationChart"/>
    <dgm:cxn modelId="{273DDB0C-A1F8-4F6F-8234-3DEA6249E57E}" type="presParOf" srcId="{1A871823-7B4F-4136-8A54-48D823909B44}" destId="{E082813A-38B0-4FFE-8452-0DF9D39BF259}" srcOrd="0" destOrd="0" presId="urn:microsoft.com/office/officeart/2009/3/layout/HorizontalOrganizationChart"/>
    <dgm:cxn modelId="{D6BE79B1-1C17-441B-993E-DD046D1378CE}" type="presParOf" srcId="{1A871823-7B4F-4136-8A54-48D823909B44}" destId="{EB9E7079-42EF-49C2-BD84-DE7C98096347}" srcOrd="1" destOrd="0" presId="urn:microsoft.com/office/officeart/2009/3/layout/HorizontalOrganizationChart"/>
    <dgm:cxn modelId="{FA57E2C0-25A3-4F09-BF12-97C8C74F1905}" type="presParOf" srcId="{B7C1A2B5-F1E2-4923-8D37-5851A8A71330}" destId="{0AD8718C-BE2F-420A-A2F1-1F20F4E7F68C}" srcOrd="1" destOrd="0" presId="urn:microsoft.com/office/officeart/2009/3/layout/HorizontalOrganizationChart"/>
    <dgm:cxn modelId="{6631EB71-CB00-4DAE-8924-94CCF98EC12C}" type="presParOf" srcId="{B7C1A2B5-F1E2-4923-8D37-5851A8A71330}" destId="{E368D541-11F6-4B8B-8240-07350DAC610F}" srcOrd="2" destOrd="0" presId="urn:microsoft.com/office/officeart/2009/3/layout/HorizontalOrganizationChart"/>
    <dgm:cxn modelId="{2A2A8C8B-AB9C-42B7-B6AA-DA63CB628804}" type="presParOf" srcId="{9CBE0A98-2E76-4D89-A013-7B9A7B80F52B}" destId="{FB1D45C1-2453-4FD3-AFF3-F16C54EA21AE}" srcOrd="6" destOrd="0" presId="urn:microsoft.com/office/officeart/2009/3/layout/HorizontalOrganizationChart"/>
    <dgm:cxn modelId="{3BEBD58F-9BC9-46E4-9DD4-46AC0A8A1ACC}" type="presParOf" srcId="{9CBE0A98-2E76-4D89-A013-7B9A7B80F52B}" destId="{5D236868-BC99-4659-A25C-352983AF52C6}" srcOrd="7" destOrd="0" presId="urn:microsoft.com/office/officeart/2009/3/layout/HorizontalOrganizationChart"/>
    <dgm:cxn modelId="{A94F0CF5-9627-40ED-8C5E-56EE508A0218}" type="presParOf" srcId="{5D236868-BC99-4659-A25C-352983AF52C6}" destId="{75245DDA-E527-4E4D-B552-01B1D32133B5}" srcOrd="0" destOrd="0" presId="urn:microsoft.com/office/officeart/2009/3/layout/HorizontalOrganizationChart"/>
    <dgm:cxn modelId="{970C126C-EFAC-46D5-A12A-8B48E8676C01}" type="presParOf" srcId="{75245DDA-E527-4E4D-B552-01B1D32133B5}" destId="{A0B7452E-AD02-4AB6-965E-3CFC4DE08F91}" srcOrd="0" destOrd="0" presId="urn:microsoft.com/office/officeart/2009/3/layout/HorizontalOrganizationChart"/>
    <dgm:cxn modelId="{78B2C06A-2975-41EA-A838-D32236D73AF7}" type="presParOf" srcId="{75245DDA-E527-4E4D-B552-01B1D32133B5}" destId="{D766A434-E480-411E-B3F2-519A455B7128}" srcOrd="1" destOrd="0" presId="urn:microsoft.com/office/officeart/2009/3/layout/HorizontalOrganizationChart"/>
    <dgm:cxn modelId="{27D68D17-ED23-48C7-B5B2-C70BB304C263}" type="presParOf" srcId="{5D236868-BC99-4659-A25C-352983AF52C6}" destId="{AF4325DD-B942-4EAA-95C9-3958966E09C7}" srcOrd="1" destOrd="0" presId="urn:microsoft.com/office/officeart/2009/3/layout/HorizontalOrganizationChart"/>
    <dgm:cxn modelId="{FB719A0E-5E6E-444C-B3D2-2BC77BD36A97}" type="presParOf" srcId="{5D236868-BC99-4659-A25C-352983AF52C6}" destId="{F74459DB-81B5-407C-8A0E-116EDBBE944A}" srcOrd="2" destOrd="0" presId="urn:microsoft.com/office/officeart/2009/3/layout/HorizontalOrganizationChart"/>
    <dgm:cxn modelId="{0AC22945-EFFD-4529-9BFF-5EC62416542A}" type="presParOf" srcId="{9CBE0A98-2E76-4D89-A013-7B9A7B80F52B}" destId="{D5A31B0B-00D7-4E37-91BF-9580F397CE1E}" srcOrd="8" destOrd="0" presId="urn:microsoft.com/office/officeart/2009/3/layout/HorizontalOrganizationChart"/>
    <dgm:cxn modelId="{AC89DBB8-3531-417F-BEF1-82E6FCE27A14}" type="presParOf" srcId="{9CBE0A98-2E76-4D89-A013-7B9A7B80F52B}" destId="{E0588759-70B2-4F04-B289-ACB9B589CDFB}" srcOrd="9" destOrd="0" presId="urn:microsoft.com/office/officeart/2009/3/layout/HorizontalOrganizationChart"/>
    <dgm:cxn modelId="{F5A44A21-FA0B-4D9D-94BD-AECB09CD9FD0}" type="presParOf" srcId="{E0588759-70B2-4F04-B289-ACB9B589CDFB}" destId="{D530B12F-4D8E-4818-8189-F8AB84179B89}" srcOrd="0" destOrd="0" presId="urn:microsoft.com/office/officeart/2009/3/layout/HorizontalOrganizationChart"/>
    <dgm:cxn modelId="{159EED10-A789-477B-833E-87C1E8D5EDA5}" type="presParOf" srcId="{D530B12F-4D8E-4818-8189-F8AB84179B89}" destId="{B9A96F19-ED38-4209-B57A-89F6C6A24E3A}" srcOrd="0" destOrd="0" presId="urn:microsoft.com/office/officeart/2009/3/layout/HorizontalOrganizationChart"/>
    <dgm:cxn modelId="{AA25B625-EC95-400E-9935-23F7E13ECF91}" type="presParOf" srcId="{D530B12F-4D8E-4818-8189-F8AB84179B89}" destId="{6C33143C-4A30-45F6-A797-E940CC1DD8AA}" srcOrd="1" destOrd="0" presId="urn:microsoft.com/office/officeart/2009/3/layout/HorizontalOrganizationChart"/>
    <dgm:cxn modelId="{80DE7DED-3D64-4953-A70A-CFD02B031EBD}" type="presParOf" srcId="{E0588759-70B2-4F04-B289-ACB9B589CDFB}" destId="{BEFB8E8D-BF01-4802-854D-E437FBB79B1C}" srcOrd="1" destOrd="0" presId="urn:microsoft.com/office/officeart/2009/3/layout/HorizontalOrganizationChart"/>
    <dgm:cxn modelId="{58B38FF5-C2A6-4BE7-9A23-730446BB2C28}" type="presParOf" srcId="{E0588759-70B2-4F04-B289-ACB9B589CDFB}" destId="{C6A24464-74CA-4113-814C-208D1BD96272}" srcOrd="2" destOrd="0" presId="urn:microsoft.com/office/officeart/2009/3/layout/HorizontalOrganizationChart"/>
    <dgm:cxn modelId="{9A79A668-875D-400F-98A6-54AF714D7197}" type="presParOf" srcId="{1CFB6AB8-A909-42AB-BCD9-F2E703CE518E}" destId="{37E54640-2961-4B5A-A7B6-8F3A3A25D81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1259491-3F77-431D-A220-75E28A61F80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77CF356-99B7-4D2E-9716-BA968B4829A0}">
      <dgm:prSet phldrT="[Text]" custT="1"/>
      <dgm:spPr/>
      <dgm:t>
        <a:bodyPr/>
        <a:lstStyle/>
        <a:p>
          <a:pPr algn="l"/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dituju</a:t>
          </a:r>
          <a:endParaRPr lang="en-US" sz="2000" dirty="0"/>
        </a:p>
      </dgm:t>
    </dgm:pt>
    <dgm:pt modelId="{EE65E4C6-C013-47A6-8D7E-B39F09A324DA}" type="parTrans" cxnId="{F4E69D4B-78A7-4CBC-9F58-A69CE8CACE29}">
      <dgm:prSet custT="1"/>
      <dgm:spPr/>
      <dgm:t>
        <a:bodyPr/>
        <a:lstStyle/>
        <a:p>
          <a:endParaRPr lang="en-US" sz="2000"/>
        </a:p>
      </dgm:t>
    </dgm:pt>
    <dgm:pt modelId="{2F9BB4D0-3F7D-45D5-925C-1402FD159EDA}" type="sibTrans" cxnId="{F4E69D4B-78A7-4CBC-9F58-A69CE8CACE29}">
      <dgm:prSet/>
      <dgm:spPr/>
      <dgm:t>
        <a:bodyPr/>
        <a:lstStyle/>
        <a:p>
          <a:endParaRPr lang="en-US" sz="2000"/>
        </a:p>
      </dgm:t>
    </dgm:pt>
    <dgm:pt modelId="{5C4E0EF9-8B83-4FE9-88C5-4FE1A6C6C6E4}">
      <dgm:prSet phldrT="[Text]" custT="1"/>
      <dgm:spPr/>
      <dgm:t>
        <a:bodyPr/>
        <a:lstStyle/>
        <a:p>
          <a:pPr algn="l"/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kualitas</a:t>
          </a:r>
          <a:r>
            <a:rPr lang="en-US" sz="2000" dirty="0" smtClean="0"/>
            <a:t> </a:t>
          </a:r>
          <a:r>
            <a:rPr lang="en-US" sz="2000" dirty="0" err="1" smtClean="0"/>
            <a:t>barang</a:t>
          </a:r>
          <a:endParaRPr lang="en-US" sz="2000" dirty="0"/>
        </a:p>
      </dgm:t>
    </dgm:pt>
    <dgm:pt modelId="{7CB4003B-9BE8-406A-808E-36A9A4B82678}" type="parTrans" cxnId="{427CE067-E0ED-45F7-9BC8-DF0835A15BC7}">
      <dgm:prSet custT="1"/>
      <dgm:spPr/>
      <dgm:t>
        <a:bodyPr/>
        <a:lstStyle/>
        <a:p>
          <a:endParaRPr lang="en-US" sz="2000"/>
        </a:p>
      </dgm:t>
    </dgm:pt>
    <dgm:pt modelId="{B1E209C8-38A4-495D-A7EA-46F64524D0A8}" type="sibTrans" cxnId="{427CE067-E0ED-45F7-9BC8-DF0835A15BC7}">
      <dgm:prSet/>
      <dgm:spPr/>
      <dgm:t>
        <a:bodyPr/>
        <a:lstStyle/>
        <a:p>
          <a:endParaRPr lang="en-US" sz="2000"/>
        </a:p>
      </dgm:t>
    </dgm:pt>
    <dgm:pt modelId="{580AADAD-6762-4F68-B67B-DF01647E5802}">
      <dgm:prSet phldrT="[Text]" custT="1"/>
      <dgm:spPr/>
      <dgm:t>
        <a:bodyPr/>
        <a:lstStyle/>
        <a:p>
          <a:pPr algn="l"/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kuantitas</a:t>
          </a:r>
          <a:r>
            <a:rPr lang="en-US" sz="2000" dirty="0" smtClean="0"/>
            <a:t> </a:t>
          </a:r>
          <a:r>
            <a:rPr lang="en-US" sz="2000" dirty="0" err="1" smtClean="0"/>
            <a:t>barang</a:t>
          </a:r>
          <a:endParaRPr lang="en-US" sz="2000" dirty="0"/>
        </a:p>
      </dgm:t>
    </dgm:pt>
    <dgm:pt modelId="{0590472A-8149-4C74-A59D-9268913E005D}" type="parTrans" cxnId="{12336436-9874-47A5-BCEB-439F73B4FF2F}">
      <dgm:prSet custT="1"/>
      <dgm:spPr/>
      <dgm:t>
        <a:bodyPr/>
        <a:lstStyle/>
        <a:p>
          <a:endParaRPr lang="en-US" sz="2000"/>
        </a:p>
      </dgm:t>
    </dgm:pt>
    <dgm:pt modelId="{6451EE07-3B5F-4E82-9005-C3A7105A0C09}" type="sibTrans" cxnId="{12336436-9874-47A5-BCEB-439F73B4FF2F}">
      <dgm:prSet/>
      <dgm:spPr/>
      <dgm:t>
        <a:bodyPr/>
        <a:lstStyle/>
        <a:p>
          <a:endParaRPr lang="en-US" sz="2000"/>
        </a:p>
      </dgm:t>
    </dgm:pt>
    <dgm:pt modelId="{EF9DAF95-F2BB-4509-A7A1-ABCF92808CE2}">
      <dgm:prSet phldrT="[Text]" custT="1"/>
      <dgm:spPr/>
      <dgm:t>
        <a:bodyPr/>
        <a:lstStyle/>
        <a:p>
          <a:pPr algn="l"/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geografis</a:t>
          </a:r>
          <a:endParaRPr lang="en-US" sz="2000" dirty="0"/>
        </a:p>
      </dgm:t>
    </dgm:pt>
    <dgm:pt modelId="{3FF3AB54-94C4-46AE-ACF7-2677565CC24D}" type="parTrans" cxnId="{87E897C5-7E00-436E-B557-C943E96A6F17}">
      <dgm:prSet/>
      <dgm:spPr/>
      <dgm:t>
        <a:bodyPr/>
        <a:lstStyle/>
        <a:p>
          <a:endParaRPr lang="en-US"/>
        </a:p>
      </dgm:t>
    </dgm:pt>
    <dgm:pt modelId="{60F08758-6785-487F-B910-9ADAB2D9C450}" type="sibTrans" cxnId="{87E897C5-7E00-436E-B557-C943E96A6F17}">
      <dgm:prSet/>
      <dgm:spPr/>
      <dgm:t>
        <a:bodyPr/>
        <a:lstStyle/>
        <a:p>
          <a:endParaRPr lang="en-US"/>
        </a:p>
      </dgm:t>
    </dgm:pt>
    <dgm:pt modelId="{9ABB0078-AF8A-4A96-9792-A99641731AB3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Tujuan</a:t>
          </a:r>
          <a:endParaRPr lang="en-US" sz="2000" b="0" dirty="0" smtClean="0">
            <a:sym typeface="Arial"/>
          </a:endParaRPr>
        </a:p>
        <a:p>
          <a:r>
            <a:rPr lang="en-US" sz="2000" b="0" dirty="0" err="1" smtClean="0">
              <a:sym typeface="Arial"/>
            </a:rPr>
            <a:t>Penargetan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endParaRPr lang="en-US" sz="2000" b="0" dirty="0"/>
        </a:p>
      </dgm:t>
    </dgm:pt>
    <dgm:pt modelId="{C9827B33-8736-4601-94EA-AF1658B13EF4}" type="sibTrans" cxnId="{8B167CC6-94BE-473F-A7FE-316EC866A7CB}">
      <dgm:prSet/>
      <dgm:spPr/>
      <dgm:t>
        <a:bodyPr/>
        <a:lstStyle/>
        <a:p>
          <a:endParaRPr lang="en-US" sz="2000"/>
        </a:p>
      </dgm:t>
    </dgm:pt>
    <dgm:pt modelId="{D3A00008-98B1-4B6F-9842-322C80BEF1E8}" type="parTrans" cxnId="{8B167CC6-94BE-473F-A7FE-316EC866A7CB}">
      <dgm:prSet/>
      <dgm:spPr/>
      <dgm:t>
        <a:bodyPr/>
        <a:lstStyle/>
        <a:p>
          <a:endParaRPr lang="en-US" sz="2000"/>
        </a:p>
      </dgm:t>
    </dgm:pt>
    <dgm:pt modelId="{16C592D5-B0E0-4CD8-8DED-7AB85D97BE47}" type="pres">
      <dgm:prSet presAssocID="{B1259491-3F77-431D-A220-75E28A61F8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D5C2C0C-AB96-4072-B762-9E4E0195691D}" type="pres">
      <dgm:prSet presAssocID="{9ABB0078-AF8A-4A96-9792-A99641731AB3}" presName="root1" presStyleCnt="0"/>
      <dgm:spPr/>
    </dgm:pt>
    <dgm:pt modelId="{EF8464AD-22E5-4F44-9E4F-4325AB4028C6}" type="pres">
      <dgm:prSet presAssocID="{9ABB0078-AF8A-4A96-9792-A99641731AB3}" presName="LevelOneTextNode" presStyleLbl="node0" presStyleIdx="0" presStyleCnt="1" custScaleX="86021" custScaleY="609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9E7A55-70D8-4267-9C15-13910792F18A}" type="pres">
      <dgm:prSet presAssocID="{9ABB0078-AF8A-4A96-9792-A99641731AB3}" presName="level2hierChild" presStyleCnt="0"/>
      <dgm:spPr/>
    </dgm:pt>
    <dgm:pt modelId="{CFB21B39-2A04-473A-AF67-3811B08A63DB}" type="pres">
      <dgm:prSet presAssocID="{EE65E4C6-C013-47A6-8D7E-B39F09A324DA}" presName="conn2-1" presStyleLbl="parChTrans1D2" presStyleIdx="0" presStyleCnt="4"/>
      <dgm:spPr/>
      <dgm:t>
        <a:bodyPr/>
        <a:lstStyle/>
        <a:p>
          <a:endParaRPr lang="id-ID"/>
        </a:p>
      </dgm:t>
    </dgm:pt>
    <dgm:pt modelId="{D6D74A75-FFA6-4539-8A76-029C4CDF383E}" type="pres">
      <dgm:prSet presAssocID="{EE65E4C6-C013-47A6-8D7E-B39F09A324DA}" presName="connTx" presStyleLbl="parChTrans1D2" presStyleIdx="0" presStyleCnt="4"/>
      <dgm:spPr/>
      <dgm:t>
        <a:bodyPr/>
        <a:lstStyle/>
        <a:p>
          <a:endParaRPr lang="id-ID"/>
        </a:p>
      </dgm:t>
    </dgm:pt>
    <dgm:pt modelId="{ABAF3BD1-06AF-442D-A940-D0B8DC5A17D3}" type="pres">
      <dgm:prSet presAssocID="{D77CF356-99B7-4D2E-9716-BA968B4829A0}" presName="root2" presStyleCnt="0"/>
      <dgm:spPr/>
    </dgm:pt>
    <dgm:pt modelId="{D2989A2C-056F-4489-9F9A-B55BD07C52F8}" type="pres">
      <dgm:prSet presAssocID="{D77CF356-99B7-4D2E-9716-BA968B4829A0}" presName="LevelTwoTextNode" presStyleLbl="node2" presStyleIdx="0" presStyleCnt="4" custScaleX="111398" custScaleY="34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384CE3-E92B-4117-9CF8-E92A9F3A06A2}" type="pres">
      <dgm:prSet presAssocID="{D77CF356-99B7-4D2E-9716-BA968B4829A0}" presName="level3hierChild" presStyleCnt="0"/>
      <dgm:spPr/>
    </dgm:pt>
    <dgm:pt modelId="{DBCB214B-3985-4010-92F1-4E3922AF189E}" type="pres">
      <dgm:prSet presAssocID="{7CB4003B-9BE8-406A-808E-36A9A4B82678}" presName="conn2-1" presStyleLbl="parChTrans1D2" presStyleIdx="1" presStyleCnt="4"/>
      <dgm:spPr/>
      <dgm:t>
        <a:bodyPr/>
        <a:lstStyle/>
        <a:p>
          <a:endParaRPr lang="id-ID"/>
        </a:p>
      </dgm:t>
    </dgm:pt>
    <dgm:pt modelId="{F825ED14-5BDE-47BD-AFF4-732A5E6554BC}" type="pres">
      <dgm:prSet presAssocID="{7CB4003B-9BE8-406A-808E-36A9A4B82678}" presName="connTx" presStyleLbl="parChTrans1D2" presStyleIdx="1" presStyleCnt="4"/>
      <dgm:spPr/>
      <dgm:t>
        <a:bodyPr/>
        <a:lstStyle/>
        <a:p>
          <a:endParaRPr lang="id-ID"/>
        </a:p>
      </dgm:t>
    </dgm:pt>
    <dgm:pt modelId="{7695F643-A18E-466E-8371-4215552AD9E3}" type="pres">
      <dgm:prSet presAssocID="{5C4E0EF9-8B83-4FE9-88C5-4FE1A6C6C6E4}" presName="root2" presStyleCnt="0"/>
      <dgm:spPr/>
    </dgm:pt>
    <dgm:pt modelId="{B1715E7A-0D0A-481F-8C01-549408997BF9}" type="pres">
      <dgm:prSet presAssocID="{5C4E0EF9-8B83-4FE9-88C5-4FE1A6C6C6E4}" presName="LevelTwoTextNode" presStyleLbl="node2" presStyleIdx="1" presStyleCnt="4" custScaleX="111398" custScaleY="3460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25EC5F6-F1CB-4FBB-8A3A-06DE8C1CC188}" type="pres">
      <dgm:prSet presAssocID="{5C4E0EF9-8B83-4FE9-88C5-4FE1A6C6C6E4}" presName="level3hierChild" presStyleCnt="0"/>
      <dgm:spPr/>
    </dgm:pt>
    <dgm:pt modelId="{A712E31F-BE87-4636-A0F3-1D209A5AB83A}" type="pres">
      <dgm:prSet presAssocID="{0590472A-8149-4C74-A59D-9268913E005D}" presName="conn2-1" presStyleLbl="parChTrans1D2" presStyleIdx="2" presStyleCnt="4"/>
      <dgm:spPr/>
      <dgm:t>
        <a:bodyPr/>
        <a:lstStyle/>
        <a:p>
          <a:endParaRPr lang="id-ID"/>
        </a:p>
      </dgm:t>
    </dgm:pt>
    <dgm:pt modelId="{B9D2F065-844A-48B6-BD7C-DF4EBF969D50}" type="pres">
      <dgm:prSet presAssocID="{0590472A-8149-4C74-A59D-9268913E005D}" presName="connTx" presStyleLbl="parChTrans1D2" presStyleIdx="2" presStyleCnt="4"/>
      <dgm:spPr/>
      <dgm:t>
        <a:bodyPr/>
        <a:lstStyle/>
        <a:p>
          <a:endParaRPr lang="id-ID"/>
        </a:p>
      </dgm:t>
    </dgm:pt>
    <dgm:pt modelId="{0753C938-2E04-4E66-825B-CFDFD08542FC}" type="pres">
      <dgm:prSet presAssocID="{580AADAD-6762-4F68-B67B-DF01647E5802}" presName="root2" presStyleCnt="0"/>
      <dgm:spPr/>
    </dgm:pt>
    <dgm:pt modelId="{F2794244-0A24-4DC9-8580-9A50FD7F028D}" type="pres">
      <dgm:prSet presAssocID="{580AADAD-6762-4F68-B67B-DF01647E5802}" presName="LevelTwoTextNode" presStyleLbl="node2" presStyleIdx="2" presStyleCnt="4" custScaleX="111398" custScaleY="34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9EB568-0B5A-426A-974D-68E459A17CF3}" type="pres">
      <dgm:prSet presAssocID="{580AADAD-6762-4F68-B67B-DF01647E5802}" presName="level3hierChild" presStyleCnt="0"/>
      <dgm:spPr/>
    </dgm:pt>
    <dgm:pt modelId="{F00F61C6-A197-4F69-99D6-88AC9810352B}" type="pres">
      <dgm:prSet presAssocID="{3FF3AB54-94C4-46AE-ACF7-2677565CC24D}" presName="conn2-1" presStyleLbl="parChTrans1D2" presStyleIdx="3" presStyleCnt="4"/>
      <dgm:spPr/>
      <dgm:t>
        <a:bodyPr/>
        <a:lstStyle/>
        <a:p>
          <a:endParaRPr lang="id-ID"/>
        </a:p>
      </dgm:t>
    </dgm:pt>
    <dgm:pt modelId="{646DECA1-9D89-4F2C-816D-D719AFBE241C}" type="pres">
      <dgm:prSet presAssocID="{3FF3AB54-94C4-46AE-ACF7-2677565CC24D}" presName="connTx" presStyleLbl="parChTrans1D2" presStyleIdx="3" presStyleCnt="4"/>
      <dgm:spPr/>
      <dgm:t>
        <a:bodyPr/>
        <a:lstStyle/>
        <a:p>
          <a:endParaRPr lang="id-ID"/>
        </a:p>
      </dgm:t>
    </dgm:pt>
    <dgm:pt modelId="{E2D08951-8B6D-4A4F-9EE9-2A8678E901A8}" type="pres">
      <dgm:prSet presAssocID="{EF9DAF95-F2BB-4509-A7A1-ABCF92808CE2}" presName="root2" presStyleCnt="0"/>
      <dgm:spPr/>
    </dgm:pt>
    <dgm:pt modelId="{9AFAEB8B-EBC0-475E-84A2-10C7B82F3504}" type="pres">
      <dgm:prSet presAssocID="{EF9DAF95-F2BB-4509-A7A1-ABCF92808CE2}" presName="LevelTwoTextNode" presStyleLbl="node2" presStyleIdx="3" presStyleCnt="4" custScaleX="111398" custScaleY="346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3823F4-2A04-4470-B043-A4FAA8A78636}" type="pres">
      <dgm:prSet presAssocID="{EF9DAF95-F2BB-4509-A7A1-ABCF92808CE2}" presName="level3hierChild" presStyleCnt="0"/>
      <dgm:spPr/>
    </dgm:pt>
  </dgm:ptLst>
  <dgm:cxnLst>
    <dgm:cxn modelId="{12336436-9874-47A5-BCEB-439F73B4FF2F}" srcId="{9ABB0078-AF8A-4A96-9792-A99641731AB3}" destId="{580AADAD-6762-4F68-B67B-DF01647E5802}" srcOrd="2" destOrd="0" parTransId="{0590472A-8149-4C74-A59D-9268913E005D}" sibTransId="{6451EE07-3B5F-4E82-9005-C3A7105A0C09}"/>
    <dgm:cxn modelId="{8B167CC6-94BE-473F-A7FE-316EC866A7CB}" srcId="{B1259491-3F77-431D-A220-75E28A61F80B}" destId="{9ABB0078-AF8A-4A96-9792-A99641731AB3}" srcOrd="0" destOrd="0" parTransId="{D3A00008-98B1-4B6F-9842-322C80BEF1E8}" sibTransId="{C9827B33-8736-4601-94EA-AF1658B13EF4}"/>
    <dgm:cxn modelId="{87E897C5-7E00-436E-B557-C943E96A6F17}" srcId="{9ABB0078-AF8A-4A96-9792-A99641731AB3}" destId="{EF9DAF95-F2BB-4509-A7A1-ABCF92808CE2}" srcOrd="3" destOrd="0" parTransId="{3FF3AB54-94C4-46AE-ACF7-2677565CC24D}" sibTransId="{60F08758-6785-487F-B910-9ADAB2D9C450}"/>
    <dgm:cxn modelId="{111FD1B0-4DAF-4D37-A48F-9B6CF3FD4EAE}" type="presOf" srcId="{7CB4003B-9BE8-406A-808E-36A9A4B82678}" destId="{F825ED14-5BDE-47BD-AFF4-732A5E6554BC}" srcOrd="1" destOrd="0" presId="urn:microsoft.com/office/officeart/2005/8/layout/hierarchy2"/>
    <dgm:cxn modelId="{70158E74-1F50-4A15-8D7F-E1233DF1CE58}" type="presOf" srcId="{0590472A-8149-4C74-A59D-9268913E005D}" destId="{B9D2F065-844A-48B6-BD7C-DF4EBF969D50}" srcOrd="1" destOrd="0" presId="urn:microsoft.com/office/officeart/2005/8/layout/hierarchy2"/>
    <dgm:cxn modelId="{427CE067-E0ED-45F7-9BC8-DF0835A15BC7}" srcId="{9ABB0078-AF8A-4A96-9792-A99641731AB3}" destId="{5C4E0EF9-8B83-4FE9-88C5-4FE1A6C6C6E4}" srcOrd="1" destOrd="0" parTransId="{7CB4003B-9BE8-406A-808E-36A9A4B82678}" sibTransId="{B1E209C8-38A4-495D-A7EA-46F64524D0A8}"/>
    <dgm:cxn modelId="{DC05F80E-3178-4808-9DEA-6EF04AE81D6C}" type="presOf" srcId="{EF9DAF95-F2BB-4509-A7A1-ABCF92808CE2}" destId="{9AFAEB8B-EBC0-475E-84A2-10C7B82F3504}" srcOrd="0" destOrd="0" presId="urn:microsoft.com/office/officeart/2005/8/layout/hierarchy2"/>
    <dgm:cxn modelId="{9191F58D-A758-43E7-9C4E-35E8EED08416}" type="presOf" srcId="{3FF3AB54-94C4-46AE-ACF7-2677565CC24D}" destId="{F00F61C6-A197-4F69-99D6-88AC9810352B}" srcOrd="0" destOrd="0" presId="urn:microsoft.com/office/officeart/2005/8/layout/hierarchy2"/>
    <dgm:cxn modelId="{F4E69D4B-78A7-4CBC-9F58-A69CE8CACE29}" srcId="{9ABB0078-AF8A-4A96-9792-A99641731AB3}" destId="{D77CF356-99B7-4D2E-9716-BA968B4829A0}" srcOrd="0" destOrd="0" parTransId="{EE65E4C6-C013-47A6-8D7E-B39F09A324DA}" sibTransId="{2F9BB4D0-3F7D-45D5-925C-1402FD159EDA}"/>
    <dgm:cxn modelId="{E483B78A-FB82-47A0-A94A-97957F1BBE95}" type="presOf" srcId="{EE65E4C6-C013-47A6-8D7E-B39F09A324DA}" destId="{CFB21B39-2A04-473A-AF67-3811B08A63DB}" srcOrd="0" destOrd="0" presId="urn:microsoft.com/office/officeart/2005/8/layout/hierarchy2"/>
    <dgm:cxn modelId="{2BDCC387-82AE-4647-8F95-4D398DF3E124}" type="presOf" srcId="{0590472A-8149-4C74-A59D-9268913E005D}" destId="{A712E31F-BE87-4636-A0F3-1D209A5AB83A}" srcOrd="0" destOrd="0" presId="urn:microsoft.com/office/officeart/2005/8/layout/hierarchy2"/>
    <dgm:cxn modelId="{DF27FC09-D2B3-495B-BDE4-3E4A98656E3B}" type="presOf" srcId="{B1259491-3F77-431D-A220-75E28A61F80B}" destId="{16C592D5-B0E0-4CD8-8DED-7AB85D97BE47}" srcOrd="0" destOrd="0" presId="urn:microsoft.com/office/officeart/2005/8/layout/hierarchy2"/>
    <dgm:cxn modelId="{1E7D1647-A874-4D75-9C3D-02DED4C25BCE}" type="presOf" srcId="{7CB4003B-9BE8-406A-808E-36A9A4B82678}" destId="{DBCB214B-3985-4010-92F1-4E3922AF189E}" srcOrd="0" destOrd="0" presId="urn:microsoft.com/office/officeart/2005/8/layout/hierarchy2"/>
    <dgm:cxn modelId="{1E9E5D52-960A-4C3D-9E68-0DE4770703EB}" type="presOf" srcId="{580AADAD-6762-4F68-B67B-DF01647E5802}" destId="{F2794244-0A24-4DC9-8580-9A50FD7F028D}" srcOrd="0" destOrd="0" presId="urn:microsoft.com/office/officeart/2005/8/layout/hierarchy2"/>
    <dgm:cxn modelId="{E663EC8E-041B-4644-A897-9520C1F6D0EB}" type="presOf" srcId="{D77CF356-99B7-4D2E-9716-BA968B4829A0}" destId="{D2989A2C-056F-4489-9F9A-B55BD07C52F8}" srcOrd="0" destOrd="0" presId="urn:microsoft.com/office/officeart/2005/8/layout/hierarchy2"/>
    <dgm:cxn modelId="{3A490759-6C47-479F-B48B-3722B4F7D036}" type="presOf" srcId="{3FF3AB54-94C4-46AE-ACF7-2677565CC24D}" destId="{646DECA1-9D89-4F2C-816D-D719AFBE241C}" srcOrd="1" destOrd="0" presId="urn:microsoft.com/office/officeart/2005/8/layout/hierarchy2"/>
    <dgm:cxn modelId="{56C099DC-A4DE-4E8E-B7DE-EEF46614A60E}" type="presOf" srcId="{5C4E0EF9-8B83-4FE9-88C5-4FE1A6C6C6E4}" destId="{B1715E7A-0D0A-481F-8C01-549408997BF9}" srcOrd="0" destOrd="0" presId="urn:microsoft.com/office/officeart/2005/8/layout/hierarchy2"/>
    <dgm:cxn modelId="{5A25AE90-90B4-469F-9720-8305FC214E1A}" type="presOf" srcId="{EE65E4C6-C013-47A6-8D7E-B39F09A324DA}" destId="{D6D74A75-FFA6-4539-8A76-029C4CDF383E}" srcOrd="1" destOrd="0" presId="urn:microsoft.com/office/officeart/2005/8/layout/hierarchy2"/>
    <dgm:cxn modelId="{6E47B159-95F5-430B-8E89-B0564307A85F}" type="presOf" srcId="{9ABB0078-AF8A-4A96-9792-A99641731AB3}" destId="{EF8464AD-22E5-4F44-9E4F-4325AB4028C6}" srcOrd="0" destOrd="0" presId="urn:microsoft.com/office/officeart/2005/8/layout/hierarchy2"/>
    <dgm:cxn modelId="{BDFC80A2-6EFE-4232-B9C9-5577E93D1565}" type="presParOf" srcId="{16C592D5-B0E0-4CD8-8DED-7AB85D97BE47}" destId="{6D5C2C0C-AB96-4072-B762-9E4E0195691D}" srcOrd="0" destOrd="0" presId="urn:microsoft.com/office/officeart/2005/8/layout/hierarchy2"/>
    <dgm:cxn modelId="{01255542-FFFE-4C29-8EDA-70BA5046ABEB}" type="presParOf" srcId="{6D5C2C0C-AB96-4072-B762-9E4E0195691D}" destId="{EF8464AD-22E5-4F44-9E4F-4325AB4028C6}" srcOrd="0" destOrd="0" presId="urn:microsoft.com/office/officeart/2005/8/layout/hierarchy2"/>
    <dgm:cxn modelId="{FC9901EB-537A-49B6-AD2C-BDEBBEC745B0}" type="presParOf" srcId="{6D5C2C0C-AB96-4072-B762-9E4E0195691D}" destId="{8F9E7A55-70D8-4267-9C15-13910792F18A}" srcOrd="1" destOrd="0" presId="urn:microsoft.com/office/officeart/2005/8/layout/hierarchy2"/>
    <dgm:cxn modelId="{F5B67CE0-84AC-422A-9B40-828FF0DB0979}" type="presParOf" srcId="{8F9E7A55-70D8-4267-9C15-13910792F18A}" destId="{CFB21B39-2A04-473A-AF67-3811B08A63DB}" srcOrd="0" destOrd="0" presId="urn:microsoft.com/office/officeart/2005/8/layout/hierarchy2"/>
    <dgm:cxn modelId="{7F870B15-A98B-414C-A183-EA1741843322}" type="presParOf" srcId="{CFB21B39-2A04-473A-AF67-3811B08A63DB}" destId="{D6D74A75-FFA6-4539-8A76-029C4CDF383E}" srcOrd="0" destOrd="0" presId="urn:microsoft.com/office/officeart/2005/8/layout/hierarchy2"/>
    <dgm:cxn modelId="{625C9A7A-335B-499F-83EE-23043E2C28B6}" type="presParOf" srcId="{8F9E7A55-70D8-4267-9C15-13910792F18A}" destId="{ABAF3BD1-06AF-442D-A940-D0B8DC5A17D3}" srcOrd="1" destOrd="0" presId="urn:microsoft.com/office/officeart/2005/8/layout/hierarchy2"/>
    <dgm:cxn modelId="{FB9A2D45-DB3F-49AB-9B50-2A316E0C2974}" type="presParOf" srcId="{ABAF3BD1-06AF-442D-A940-D0B8DC5A17D3}" destId="{D2989A2C-056F-4489-9F9A-B55BD07C52F8}" srcOrd="0" destOrd="0" presId="urn:microsoft.com/office/officeart/2005/8/layout/hierarchy2"/>
    <dgm:cxn modelId="{3B698350-E3D9-4070-923E-D2F6FF693D76}" type="presParOf" srcId="{ABAF3BD1-06AF-442D-A940-D0B8DC5A17D3}" destId="{B2384CE3-E92B-4117-9CF8-E92A9F3A06A2}" srcOrd="1" destOrd="0" presId="urn:microsoft.com/office/officeart/2005/8/layout/hierarchy2"/>
    <dgm:cxn modelId="{D93B1787-BB0B-4E1D-8D37-EA9B91B23DFE}" type="presParOf" srcId="{8F9E7A55-70D8-4267-9C15-13910792F18A}" destId="{DBCB214B-3985-4010-92F1-4E3922AF189E}" srcOrd="2" destOrd="0" presId="urn:microsoft.com/office/officeart/2005/8/layout/hierarchy2"/>
    <dgm:cxn modelId="{BBA3BD23-43D7-4FBD-BA74-248175A13466}" type="presParOf" srcId="{DBCB214B-3985-4010-92F1-4E3922AF189E}" destId="{F825ED14-5BDE-47BD-AFF4-732A5E6554BC}" srcOrd="0" destOrd="0" presId="urn:microsoft.com/office/officeart/2005/8/layout/hierarchy2"/>
    <dgm:cxn modelId="{CDE19F66-4E06-4FB7-B311-8E1FBF7ABCD7}" type="presParOf" srcId="{8F9E7A55-70D8-4267-9C15-13910792F18A}" destId="{7695F643-A18E-466E-8371-4215552AD9E3}" srcOrd="3" destOrd="0" presId="urn:microsoft.com/office/officeart/2005/8/layout/hierarchy2"/>
    <dgm:cxn modelId="{E1314118-65B1-45E4-925F-C46F7D6D98C6}" type="presParOf" srcId="{7695F643-A18E-466E-8371-4215552AD9E3}" destId="{B1715E7A-0D0A-481F-8C01-549408997BF9}" srcOrd="0" destOrd="0" presId="urn:microsoft.com/office/officeart/2005/8/layout/hierarchy2"/>
    <dgm:cxn modelId="{DECE5180-2013-4701-8A52-6B035F114B45}" type="presParOf" srcId="{7695F643-A18E-466E-8371-4215552AD9E3}" destId="{125EC5F6-F1CB-4FBB-8A3A-06DE8C1CC188}" srcOrd="1" destOrd="0" presId="urn:microsoft.com/office/officeart/2005/8/layout/hierarchy2"/>
    <dgm:cxn modelId="{22AC0189-79AA-40A9-A411-921130A214F3}" type="presParOf" srcId="{8F9E7A55-70D8-4267-9C15-13910792F18A}" destId="{A712E31F-BE87-4636-A0F3-1D209A5AB83A}" srcOrd="4" destOrd="0" presId="urn:microsoft.com/office/officeart/2005/8/layout/hierarchy2"/>
    <dgm:cxn modelId="{B454E066-F346-4369-9AD8-55CACE91EFC2}" type="presParOf" srcId="{A712E31F-BE87-4636-A0F3-1D209A5AB83A}" destId="{B9D2F065-844A-48B6-BD7C-DF4EBF969D50}" srcOrd="0" destOrd="0" presId="urn:microsoft.com/office/officeart/2005/8/layout/hierarchy2"/>
    <dgm:cxn modelId="{F401E206-28FE-4F49-A8AB-A7A97E64A72B}" type="presParOf" srcId="{8F9E7A55-70D8-4267-9C15-13910792F18A}" destId="{0753C938-2E04-4E66-825B-CFDFD08542FC}" srcOrd="5" destOrd="0" presId="urn:microsoft.com/office/officeart/2005/8/layout/hierarchy2"/>
    <dgm:cxn modelId="{E254F2D9-99BD-4C25-9138-C2078612CABA}" type="presParOf" srcId="{0753C938-2E04-4E66-825B-CFDFD08542FC}" destId="{F2794244-0A24-4DC9-8580-9A50FD7F028D}" srcOrd="0" destOrd="0" presId="urn:microsoft.com/office/officeart/2005/8/layout/hierarchy2"/>
    <dgm:cxn modelId="{6764C4E3-712A-4324-B652-E9027D6F8608}" type="presParOf" srcId="{0753C938-2E04-4E66-825B-CFDFD08542FC}" destId="{289EB568-0B5A-426A-974D-68E459A17CF3}" srcOrd="1" destOrd="0" presId="urn:microsoft.com/office/officeart/2005/8/layout/hierarchy2"/>
    <dgm:cxn modelId="{B2F8F61E-B545-4E27-BA4B-932DE11139E4}" type="presParOf" srcId="{8F9E7A55-70D8-4267-9C15-13910792F18A}" destId="{F00F61C6-A197-4F69-99D6-88AC9810352B}" srcOrd="6" destOrd="0" presId="urn:microsoft.com/office/officeart/2005/8/layout/hierarchy2"/>
    <dgm:cxn modelId="{8B792FDA-1124-4088-B37A-2493C6A2C8B7}" type="presParOf" srcId="{F00F61C6-A197-4F69-99D6-88AC9810352B}" destId="{646DECA1-9D89-4F2C-816D-D719AFBE241C}" srcOrd="0" destOrd="0" presId="urn:microsoft.com/office/officeart/2005/8/layout/hierarchy2"/>
    <dgm:cxn modelId="{03CB9AB2-66EA-4F1E-9A22-32FEC8B286B4}" type="presParOf" srcId="{8F9E7A55-70D8-4267-9C15-13910792F18A}" destId="{E2D08951-8B6D-4A4F-9EE9-2A8678E901A8}" srcOrd="7" destOrd="0" presId="urn:microsoft.com/office/officeart/2005/8/layout/hierarchy2"/>
    <dgm:cxn modelId="{E93BCAFB-4F40-4390-9647-B98402AB6EAF}" type="presParOf" srcId="{E2D08951-8B6D-4A4F-9EE9-2A8678E901A8}" destId="{9AFAEB8B-EBC0-475E-84A2-10C7B82F3504}" srcOrd="0" destOrd="0" presId="urn:microsoft.com/office/officeart/2005/8/layout/hierarchy2"/>
    <dgm:cxn modelId="{8139B6CC-C00B-48D0-953B-F789FA0CBD00}" type="presParOf" srcId="{E2D08951-8B6D-4A4F-9EE9-2A8678E901A8}" destId="{BA3823F4-2A04-4470-B043-A4FAA8A786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1259491-3F77-431D-A220-75E28A61F80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77CF356-99B7-4D2E-9716-BA968B4829A0}">
      <dgm:prSet phldrT="[Text]" custT="1"/>
      <dgm:spPr/>
      <dgm:t>
        <a:bodyPr/>
        <a:lstStyle/>
        <a:p>
          <a:pPr algn="l"/>
          <a:r>
            <a:rPr lang="en-US" sz="2000" dirty="0" err="1" smtClean="0"/>
            <a:t>Mengembangkan</a:t>
          </a:r>
          <a:r>
            <a:rPr lang="en-US" sz="2000" dirty="0" smtClean="0"/>
            <a:t> </a:t>
          </a:r>
          <a:r>
            <a:rPr lang="en-US" sz="2000" dirty="0" err="1" smtClean="0"/>
            <a:t>posisi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bauran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endParaRPr lang="en-US" sz="2000" dirty="0"/>
        </a:p>
      </dgm:t>
    </dgm:pt>
    <dgm:pt modelId="{EE65E4C6-C013-47A6-8D7E-B39F09A324DA}" type="parTrans" cxnId="{F4E69D4B-78A7-4CBC-9F58-A69CE8CACE29}">
      <dgm:prSet custT="1"/>
      <dgm:spPr/>
      <dgm:t>
        <a:bodyPr/>
        <a:lstStyle/>
        <a:p>
          <a:endParaRPr lang="en-US" sz="2000"/>
        </a:p>
      </dgm:t>
    </dgm:pt>
    <dgm:pt modelId="{2F9BB4D0-3F7D-45D5-925C-1402FD159EDA}" type="sibTrans" cxnId="{F4E69D4B-78A7-4CBC-9F58-A69CE8CACE29}">
      <dgm:prSet/>
      <dgm:spPr/>
      <dgm:t>
        <a:bodyPr/>
        <a:lstStyle/>
        <a:p>
          <a:endParaRPr lang="en-US" sz="2000"/>
        </a:p>
      </dgm:t>
    </dgm:pt>
    <dgm:pt modelId="{5C4E0EF9-8B83-4FE9-88C5-4FE1A6C6C6E4}">
      <dgm:prSet phldrT="[Text]" custT="1"/>
      <dgm:spPr/>
      <dgm:t>
        <a:bodyPr/>
        <a:lstStyle/>
        <a:p>
          <a:pPr algn="l"/>
          <a:r>
            <a:rPr lang="en-US" sz="2000" dirty="0" err="1" smtClean="0"/>
            <a:t>Memudahkan</a:t>
          </a:r>
          <a:r>
            <a:rPr lang="en-US" sz="2000" dirty="0" smtClean="0"/>
            <a:t> </a:t>
          </a:r>
          <a:r>
            <a:rPr lang="en-US" sz="2000" dirty="0" err="1" smtClean="0"/>
            <a:t>penyesuaian</a:t>
          </a:r>
          <a:r>
            <a:rPr lang="en-US" sz="2000" dirty="0" smtClean="0"/>
            <a:t> </a:t>
          </a:r>
          <a:r>
            <a:rPr lang="en-US" sz="2000" dirty="0" err="1" smtClean="0"/>
            <a:t>antara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dipasarkan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i="1" dirty="0" smtClean="0"/>
            <a:t>marketing mix </a:t>
          </a:r>
          <a:r>
            <a:rPr lang="en-US" sz="2000" dirty="0" smtClean="0"/>
            <a:t>yang </a:t>
          </a:r>
          <a:r>
            <a:rPr lang="en-US" sz="2000" dirty="0" err="1" smtClean="0"/>
            <a:t>dijalankan</a:t>
          </a:r>
          <a:endParaRPr lang="en-US" sz="2000" dirty="0"/>
        </a:p>
      </dgm:t>
    </dgm:pt>
    <dgm:pt modelId="{7CB4003B-9BE8-406A-808E-36A9A4B82678}" type="parTrans" cxnId="{427CE067-E0ED-45F7-9BC8-DF0835A15BC7}">
      <dgm:prSet custT="1"/>
      <dgm:spPr/>
      <dgm:t>
        <a:bodyPr/>
        <a:lstStyle/>
        <a:p>
          <a:endParaRPr lang="en-US" sz="2000"/>
        </a:p>
      </dgm:t>
    </dgm:pt>
    <dgm:pt modelId="{B1E209C8-38A4-495D-A7EA-46F64524D0A8}" type="sibTrans" cxnId="{427CE067-E0ED-45F7-9BC8-DF0835A15BC7}">
      <dgm:prSet/>
      <dgm:spPr/>
      <dgm:t>
        <a:bodyPr/>
        <a:lstStyle/>
        <a:p>
          <a:endParaRPr lang="en-US" sz="2000"/>
        </a:p>
      </dgm:t>
    </dgm:pt>
    <dgm:pt modelId="{9ABB0078-AF8A-4A96-9792-A99641731AB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b="0" dirty="0" err="1" smtClean="0">
              <a:sym typeface="Arial"/>
            </a:rPr>
            <a:t>Manfaat</a:t>
          </a:r>
          <a:endParaRPr lang="en-US" sz="2000" b="0" dirty="0" smtClean="0">
            <a:sym typeface="Arial"/>
          </a:endParaRPr>
        </a:p>
        <a:p>
          <a:pPr>
            <a:lnSpc>
              <a:spcPct val="100000"/>
            </a:lnSpc>
          </a:pPr>
          <a:r>
            <a:rPr lang="en-US" sz="2000" b="0" dirty="0" err="1" smtClean="0">
              <a:sym typeface="Arial"/>
            </a:rPr>
            <a:t>Penargetan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endParaRPr lang="en-US" sz="2000" b="0" dirty="0"/>
        </a:p>
      </dgm:t>
    </dgm:pt>
    <dgm:pt modelId="{C9827B33-8736-4601-94EA-AF1658B13EF4}" type="sibTrans" cxnId="{8B167CC6-94BE-473F-A7FE-316EC866A7CB}">
      <dgm:prSet/>
      <dgm:spPr/>
      <dgm:t>
        <a:bodyPr/>
        <a:lstStyle/>
        <a:p>
          <a:endParaRPr lang="en-US" sz="2000"/>
        </a:p>
      </dgm:t>
    </dgm:pt>
    <dgm:pt modelId="{D3A00008-98B1-4B6F-9842-322C80BEF1E8}" type="parTrans" cxnId="{8B167CC6-94BE-473F-A7FE-316EC866A7CB}">
      <dgm:prSet/>
      <dgm:spPr/>
      <dgm:t>
        <a:bodyPr/>
        <a:lstStyle/>
        <a:p>
          <a:endParaRPr lang="en-US" sz="2000"/>
        </a:p>
      </dgm:t>
    </dgm:pt>
    <dgm:pt modelId="{580AADAD-6762-4F68-B67B-DF01647E5802}">
      <dgm:prSet phldrT="[Text]" custT="1"/>
      <dgm:spPr/>
      <dgm:t>
        <a:bodyPr/>
        <a:lstStyle/>
        <a:p>
          <a:pPr algn="l"/>
          <a:r>
            <a:rPr lang="en-US" sz="2000" dirty="0" err="1" smtClean="0"/>
            <a:t>Membidik</a:t>
          </a:r>
          <a:r>
            <a:rPr lang="en-US" sz="2000" dirty="0" smtClean="0"/>
            <a:t> </a:t>
          </a:r>
          <a:r>
            <a:rPr lang="en-US" sz="2000" dirty="0" err="1" smtClean="0"/>
            <a:t>peluang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luas</a:t>
          </a:r>
          <a:r>
            <a:rPr lang="en-US" sz="2000" dirty="0" smtClean="0"/>
            <a:t> 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memasarkan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</a:t>
          </a:r>
          <a:r>
            <a:rPr lang="en-US" sz="2000" dirty="0" err="1" smtClean="0"/>
            <a:t>baru</a:t>
          </a:r>
          <a:endParaRPr lang="en-US" sz="2000" dirty="0"/>
        </a:p>
      </dgm:t>
    </dgm:pt>
    <dgm:pt modelId="{6451EE07-3B5F-4E82-9005-C3A7105A0C09}" type="sibTrans" cxnId="{12336436-9874-47A5-BCEB-439F73B4FF2F}">
      <dgm:prSet/>
      <dgm:spPr/>
      <dgm:t>
        <a:bodyPr/>
        <a:lstStyle/>
        <a:p>
          <a:endParaRPr lang="en-US" sz="2000"/>
        </a:p>
      </dgm:t>
    </dgm:pt>
    <dgm:pt modelId="{0590472A-8149-4C74-A59D-9268913E005D}" type="parTrans" cxnId="{12336436-9874-47A5-BCEB-439F73B4FF2F}">
      <dgm:prSet custT="1"/>
      <dgm:spPr/>
      <dgm:t>
        <a:bodyPr/>
        <a:lstStyle/>
        <a:p>
          <a:endParaRPr lang="en-US" sz="2000"/>
        </a:p>
      </dgm:t>
    </dgm:pt>
    <dgm:pt modelId="{EF9DAF95-F2BB-4509-A7A1-ABCF92808CE2}">
      <dgm:prSet phldrT="[Text]" custT="1"/>
      <dgm:spPr/>
      <dgm:t>
        <a:bodyPr/>
        <a:lstStyle/>
        <a:p>
          <a:pPr algn="l"/>
          <a:r>
            <a:rPr lang="en-US" sz="2000" dirty="0" err="1" smtClean="0"/>
            <a:t>Memanfaatkan</a:t>
          </a:r>
          <a:r>
            <a:rPr lang="en-US" sz="2000" dirty="0" smtClean="0"/>
            <a:t> </a:t>
          </a:r>
          <a:r>
            <a:rPr lang="en-US" sz="2000" dirty="0" err="1" smtClean="0"/>
            <a:t>sumber</a:t>
          </a:r>
          <a:r>
            <a:rPr lang="en-US" sz="2000" dirty="0" smtClean="0"/>
            <a:t> </a:t>
          </a:r>
          <a:r>
            <a:rPr lang="en-US" sz="2000" dirty="0" err="1" smtClean="0"/>
            <a:t>daya</a:t>
          </a:r>
          <a:r>
            <a:rPr lang="en-US" sz="2000" dirty="0" smtClean="0"/>
            <a:t> </a:t>
          </a:r>
          <a:r>
            <a:rPr lang="en-US" sz="2000" dirty="0" err="1" smtClean="0"/>
            <a:t>perusahaan</a:t>
          </a:r>
          <a:r>
            <a:rPr lang="en-US" sz="2000" dirty="0" smtClean="0"/>
            <a:t> yang </a:t>
          </a:r>
          <a:r>
            <a:rPr lang="en-US" sz="2000" dirty="0" err="1" smtClean="0"/>
            <a:t>terbatas</a:t>
          </a:r>
          <a:r>
            <a:rPr lang="en-US" sz="2000" dirty="0" smtClean="0"/>
            <a:t> </a:t>
          </a:r>
          <a:r>
            <a:rPr lang="en-US" sz="2000" dirty="0" err="1" smtClean="0"/>
            <a:t>seefisien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seefektif</a:t>
          </a:r>
          <a:r>
            <a:rPr lang="en-US" sz="2000" dirty="0" smtClean="0"/>
            <a:t> </a:t>
          </a:r>
          <a:r>
            <a:rPr lang="en-US" sz="2000" dirty="0" err="1" smtClean="0"/>
            <a:t>mungkin</a:t>
          </a:r>
          <a:endParaRPr lang="en-US" sz="2000" dirty="0"/>
        </a:p>
      </dgm:t>
    </dgm:pt>
    <dgm:pt modelId="{60F08758-6785-487F-B910-9ADAB2D9C450}" type="sibTrans" cxnId="{87E897C5-7E00-436E-B557-C943E96A6F17}">
      <dgm:prSet/>
      <dgm:spPr/>
      <dgm:t>
        <a:bodyPr/>
        <a:lstStyle/>
        <a:p>
          <a:endParaRPr lang="en-US"/>
        </a:p>
      </dgm:t>
    </dgm:pt>
    <dgm:pt modelId="{3FF3AB54-94C4-46AE-ACF7-2677565CC24D}" type="parTrans" cxnId="{87E897C5-7E00-436E-B557-C943E96A6F17}">
      <dgm:prSet/>
      <dgm:spPr/>
      <dgm:t>
        <a:bodyPr/>
        <a:lstStyle/>
        <a:p>
          <a:endParaRPr lang="en-US"/>
        </a:p>
      </dgm:t>
    </dgm:pt>
    <dgm:pt modelId="{61DC6AD5-16CA-47B2-A711-3B89D4BA7A77}">
      <dgm:prSet phldrT="[Text]" custT="1"/>
      <dgm:spPr/>
      <dgm:t>
        <a:bodyPr/>
        <a:lstStyle/>
        <a:p>
          <a:pPr algn="l"/>
          <a:r>
            <a:rPr lang="en-US" sz="2000" dirty="0" err="1" smtClean="0"/>
            <a:t>Mengantisipasi</a:t>
          </a:r>
          <a:r>
            <a:rPr lang="en-US" sz="2000" dirty="0" smtClean="0"/>
            <a:t> </a:t>
          </a:r>
          <a:r>
            <a:rPr lang="en-US" sz="2000" dirty="0" err="1" smtClean="0"/>
            <a:t>persaingan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mengidentifikasi</a:t>
          </a:r>
          <a:r>
            <a:rPr lang="en-US" sz="2000" dirty="0" smtClean="0"/>
            <a:t> </a:t>
          </a:r>
          <a:r>
            <a:rPr lang="en-US" sz="2000" dirty="0" err="1" smtClean="0"/>
            <a:t>bagian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dilayani</a:t>
          </a:r>
          <a:r>
            <a:rPr lang="en-US" sz="2000" dirty="0" smtClean="0"/>
            <a:t> </a:t>
          </a:r>
          <a:r>
            <a:rPr lang="en-US" sz="2000" dirty="0" err="1" smtClean="0"/>
            <a:t>secara</a:t>
          </a:r>
          <a:r>
            <a:rPr lang="en-US" sz="2000" dirty="0" smtClean="0"/>
            <a:t> </a:t>
          </a:r>
          <a:r>
            <a:rPr lang="en-US" sz="2000" dirty="0" err="1" smtClean="0"/>
            <a:t>efektif</a:t>
          </a:r>
          <a:endParaRPr lang="en-US" sz="2000" dirty="0"/>
        </a:p>
      </dgm:t>
    </dgm:pt>
    <dgm:pt modelId="{A11F9EBB-BC79-4B4D-8D01-CD806088BEF1}" type="sibTrans" cxnId="{0EEE7EAC-D6DF-4E54-8732-1C092A417694}">
      <dgm:prSet/>
      <dgm:spPr/>
      <dgm:t>
        <a:bodyPr/>
        <a:lstStyle/>
        <a:p>
          <a:endParaRPr lang="en-US"/>
        </a:p>
      </dgm:t>
    </dgm:pt>
    <dgm:pt modelId="{3C57F113-DC4F-4BE3-8B47-1523FE22E8D8}" type="parTrans" cxnId="{0EEE7EAC-D6DF-4E54-8732-1C092A417694}">
      <dgm:prSet/>
      <dgm:spPr/>
      <dgm:t>
        <a:bodyPr/>
        <a:lstStyle/>
        <a:p>
          <a:endParaRPr lang="en-US"/>
        </a:p>
      </dgm:t>
    </dgm:pt>
    <dgm:pt modelId="{16C592D5-B0E0-4CD8-8DED-7AB85D97BE47}" type="pres">
      <dgm:prSet presAssocID="{B1259491-3F77-431D-A220-75E28A61F8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D5C2C0C-AB96-4072-B762-9E4E0195691D}" type="pres">
      <dgm:prSet presAssocID="{9ABB0078-AF8A-4A96-9792-A99641731AB3}" presName="root1" presStyleCnt="0"/>
      <dgm:spPr/>
    </dgm:pt>
    <dgm:pt modelId="{EF8464AD-22E5-4F44-9E4F-4325AB4028C6}" type="pres">
      <dgm:prSet presAssocID="{9ABB0078-AF8A-4A96-9792-A99641731AB3}" presName="LevelOneTextNode" presStyleLbl="node0" presStyleIdx="0" presStyleCnt="1" custScaleX="99060" custScaleY="1276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9E7A55-70D8-4267-9C15-13910792F18A}" type="pres">
      <dgm:prSet presAssocID="{9ABB0078-AF8A-4A96-9792-A99641731AB3}" presName="level2hierChild" presStyleCnt="0"/>
      <dgm:spPr/>
    </dgm:pt>
    <dgm:pt modelId="{CFB21B39-2A04-473A-AF67-3811B08A63DB}" type="pres">
      <dgm:prSet presAssocID="{EE65E4C6-C013-47A6-8D7E-B39F09A324DA}" presName="conn2-1" presStyleLbl="parChTrans1D2" presStyleIdx="0" presStyleCnt="5"/>
      <dgm:spPr/>
      <dgm:t>
        <a:bodyPr/>
        <a:lstStyle/>
        <a:p>
          <a:endParaRPr lang="id-ID"/>
        </a:p>
      </dgm:t>
    </dgm:pt>
    <dgm:pt modelId="{D6D74A75-FFA6-4539-8A76-029C4CDF383E}" type="pres">
      <dgm:prSet presAssocID="{EE65E4C6-C013-47A6-8D7E-B39F09A324DA}" presName="connTx" presStyleLbl="parChTrans1D2" presStyleIdx="0" presStyleCnt="5"/>
      <dgm:spPr/>
      <dgm:t>
        <a:bodyPr/>
        <a:lstStyle/>
        <a:p>
          <a:endParaRPr lang="id-ID"/>
        </a:p>
      </dgm:t>
    </dgm:pt>
    <dgm:pt modelId="{ABAF3BD1-06AF-442D-A940-D0B8DC5A17D3}" type="pres">
      <dgm:prSet presAssocID="{D77CF356-99B7-4D2E-9716-BA968B4829A0}" presName="root2" presStyleCnt="0"/>
      <dgm:spPr/>
    </dgm:pt>
    <dgm:pt modelId="{D2989A2C-056F-4489-9F9A-B55BD07C52F8}" type="pres">
      <dgm:prSet presAssocID="{D77CF356-99B7-4D2E-9716-BA968B4829A0}" presName="LevelTwoTextNode" presStyleLbl="node2" presStyleIdx="0" presStyleCnt="5" custScaleX="294069" custScaleY="922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384CE3-E92B-4117-9CF8-E92A9F3A06A2}" type="pres">
      <dgm:prSet presAssocID="{D77CF356-99B7-4D2E-9716-BA968B4829A0}" presName="level3hierChild" presStyleCnt="0"/>
      <dgm:spPr/>
    </dgm:pt>
    <dgm:pt modelId="{DBCB214B-3985-4010-92F1-4E3922AF189E}" type="pres">
      <dgm:prSet presAssocID="{7CB4003B-9BE8-406A-808E-36A9A4B82678}" presName="conn2-1" presStyleLbl="parChTrans1D2" presStyleIdx="1" presStyleCnt="5"/>
      <dgm:spPr/>
      <dgm:t>
        <a:bodyPr/>
        <a:lstStyle/>
        <a:p>
          <a:endParaRPr lang="id-ID"/>
        </a:p>
      </dgm:t>
    </dgm:pt>
    <dgm:pt modelId="{F825ED14-5BDE-47BD-AFF4-732A5E6554BC}" type="pres">
      <dgm:prSet presAssocID="{7CB4003B-9BE8-406A-808E-36A9A4B82678}" presName="connTx" presStyleLbl="parChTrans1D2" presStyleIdx="1" presStyleCnt="5"/>
      <dgm:spPr/>
      <dgm:t>
        <a:bodyPr/>
        <a:lstStyle/>
        <a:p>
          <a:endParaRPr lang="id-ID"/>
        </a:p>
      </dgm:t>
    </dgm:pt>
    <dgm:pt modelId="{7695F643-A18E-466E-8371-4215552AD9E3}" type="pres">
      <dgm:prSet presAssocID="{5C4E0EF9-8B83-4FE9-88C5-4FE1A6C6C6E4}" presName="root2" presStyleCnt="0"/>
      <dgm:spPr/>
    </dgm:pt>
    <dgm:pt modelId="{B1715E7A-0D0A-481F-8C01-549408997BF9}" type="pres">
      <dgm:prSet presAssocID="{5C4E0EF9-8B83-4FE9-88C5-4FE1A6C6C6E4}" presName="LevelTwoTextNode" presStyleLbl="node2" presStyleIdx="1" presStyleCnt="5" custScaleX="294069" custScaleY="744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5EC5F6-F1CB-4FBB-8A3A-06DE8C1CC188}" type="pres">
      <dgm:prSet presAssocID="{5C4E0EF9-8B83-4FE9-88C5-4FE1A6C6C6E4}" presName="level3hierChild" presStyleCnt="0"/>
      <dgm:spPr/>
    </dgm:pt>
    <dgm:pt modelId="{A712E31F-BE87-4636-A0F3-1D209A5AB83A}" type="pres">
      <dgm:prSet presAssocID="{0590472A-8149-4C74-A59D-9268913E005D}" presName="conn2-1" presStyleLbl="parChTrans1D2" presStyleIdx="2" presStyleCnt="5"/>
      <dgm:spPr/>
      <dgm:t>
        <a:bodyPr/>
        <a:lstStyle/>
        <a:p>
          <a:endParaRPr lang="id-ID"/>
        </a:p>
      </dgm:t>
    </dgm:pt>
    <dgm:pt modelId="{B9D2F065-844A-48B6-BD7C-DF4EBF969D50}" type="pres">
      <dgm:prSet presAssocID="{0590472A-8149-4C74-A59D-9268913E005D}" presName="connTx" presStyleLbl="parChTrans1D2" presStyleIdx="2" presStyleCnt="5"/>
      <dgm:spPr/>
      <dgm:t>
        <a:bodyPr/>
        <a:lstStyle/>
        <a:p>
          <a:endParaRPr lang="id-ID"/>
        </a:p>
      </dgm:t>
    </dgm:pt>
    <dgm:pt modelId="{0753C938-2E04-4E66-825B-CFDFD08542FC}" type="pres">
      <dgm:prSet presAssocID="{580AADAD-6762-4F68-B67B-DF01647E5802}" presName="root2" presStyleCnt="0"/>
      <dgm:spPr/>
    </dgm:pt>
    <dgm:pt modelId="{F2794244-0A24-4DC9-8580-9A50FD7F028D}" type="pres">
      <dgm:prSet presAssocID="{580AADAD-6762-4F68-B67B-DF01647E5802}" presName="LevelTwoTextNode" presStyleLbl="node2" presStyleIdx="2" presStyleCnt="5" custScaleX="294069" custScaleY="758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9EB568-0B5A-426A-974D-68E459A17CF3}" type="pres">
      <dgm:prSet presAssocID="{580AADAD-6762-4F68-B67B-DF01647E5802}" presName="level3hierChild" presStyleCnt="0"/>
      <dgm:spPr/>
    </dgm:pt>
    <dgm:pt modelId="{F00F61C6-A197-4F69-99D6-88AC9810352B}" type="pres">
      <dgm:prSet presAssocID="{3FF3AB54-94C4-46AE-ACF7-2677565CC24D}" presName="conn2-1" presStyleLbl="parChTrans1D2" presStyleIdx="3" presStyleCnt="5"/>
      <dgm:spPr/>
      <dgm:t>
        <a:bodyPr/>
        <a:lstStyle/>
        <a:p>
          <a:endParaRPr lang="id-ID"/>
        </a:p>
      </dgm:t>
    </dgm:pt>
    <dgm:pt modelId="{646DECA1-9D89-4F2C-816D-D719AFBE241C}" type="pres">
      <dgm:prSet presAssocID="{3FF3AB54-94C4-46AE-ACF7-2677565CC24D}" presName="connTx" presStyleLbl="parChTrans1D2" presStyleIdx="3" presStyleCnt="5"/>
      <dgm:spPr/>
      <dgm:t>
        <a:bodyPr/>
        <a:lstStyle/>
        <a:p>
          <a:endParaRPr lang="id-ID"/>
        </a:p>
      </dgm:t>
    </dgm:pt>
    <dgm:pt modelId="{E2D08951-8B6D-4A4F-9EE9-2A8678E901A8}" type="pres">
      <dgm:prSet presAssocID="{EF9DAF95-F2BB-4509-A7A1-ABCF92808CE2}" presName="root2" presStyleCnt="0"/>
      <dgm:spPr/>
    </dgm:pt>
    <dgm:pt modelId="{9AFAEB8B-EBC0-475E-84A2-10C7B82F3504}" type="pres">
      <dgm:prSet presAssocID="{EF9DAF95-F2BB-4509-A7A1-ABCF92808CE2}" presName="LevelTwoTextNode" presStyleLbl="node2" presStyleIdx="3" presStyleCnt="5" custScaleX="294069" custScaleY="755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3823F4-2A04-4470-B043-A4FAA8A78636}" type="pres">
      <dgm:prSet presAssocID="{EF9DAF95-F2BB-4509-A7A1-ABCF92808CE2}" presName="level3hierChild" presStyleCnt="0"/>
      <dgm:spPr/>
    </dgm:pt>
    <dgm:pt modelId="{CD020D1C-2348-480C-A32D-FC413211C0AF}" type="pres">
      <dgm:prSet presAssocID="{3C57F113-DC4F-4BE3-8B47-1523FE22E8D8}" presName="conn2-1" presStyleLbl="parChTrans1D2" presStyleIdx="4" presStyleCnt="5"/>
      <dgm:spPr/>
      <dgm:t>
        <a:bodyPr/>
        <a:lstStyle/>
        <a:p>
          <a:endParaRPr lang="id-ID"/>
        </a:p>
      </dgm:t>
    </dgm:pt>
    <dgm:pt modelId="{332E0A81-5BED-4C44-9760-1AA8EF04106E}" type="pres">
      <dgm:prSet presAssocID="{3C57F113-DC4F-4BE3-8B47-1523FE22E8D8}" presName="connTx" presStyleLbl="parChTrans1D2" presStyleIdx="4" presStyleCnt="5"/>
      <dgm:spPr/>
      <dgm:t>
        <a:bodyPr/>
        <a:lstStyle/>
        <a:p>
          <a:endParaRPr lang="id-ID"/>
        </a:p>
      </dgm:t>
    </dgm:pt>
    <dgm:pt modelId="{CBAD54F6-E177-4372-812E-420180D7B0AA}" type="pres">
      <dgm:prSet presAssocID="{61DC6AD5-16CA-47B2-A711-3B89D4BA7A77}" presName="root2" presStyleCnt="0"/>
      <dgm:spPr/>
    </dgm:pt>
    <dgm:pt modelId="{B3F1603B-E27B-4772-A175-A0EA52FEECCE}" type="pres">
      <dgm:prSet presAssocID="{61DC6AD5-16CA-47B2-A711-3B89D4BA7A77}" presName="LevelTwoTextNode" presStyleLbl="node2" presStyleIdx="4" presStyleCnt="5" custScaleX="294069" custScaleY="801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0DF3C0-7E56-4DE9-BFED-A7ADA2049378}" type="pres">
      <dgm:prSet presAssocID="{61DC6AD5-16CA-47B2-A711-3B89D4BA7A77}" presName="level3hierChild" presStyleCnt="0"/>
      <dgm:spPr/>
    </dgm:pt>
  </dgm:ptLst>
  <dgm:cxnLst>
    <dgm:cxn modelId="{913CEC98-071F-41E0-9C7C-86D3611AE480}" type="presOf" srcId="{580AADAD-6762-4F68-B67B-DF01647E5802}" destId="{F2794244-0A24-4DC9-8580-9A50FD7F028D}" srcOrd="0" destOrd="0" presId="urn:microsoft.com/office/officeart/2005/8/layout/hierarchy2"/>
    <dgm:cxn modelId="{EA7140A8-E69B-4EFD-B184-45D8D273B262}" type="presOf" srcId="{EE65E4C6-C013-47A6-8D7E-B39F09A324DA}" destId="{D6D74A75-FFA6-4539-8A76-029C4CDF383E}" srcOrd="1" destOrd="0" presId="urn:microsoft.com/office/officeart/2005/8/layout/hierarchy2"/>
    <dgm:cxn modelId="{4982D8DD-D96D-4605-A5C8-3A6CEEF874FE}" type="presOf" srcId="{3C57F113-DC4F-4BE3-8B47-1523FE22E8D8}" destId="{CD020D1C-2348-480C-A32D-FC413211C0AF}" srcOrd="0" destOrd="0" presId="urn:microsoft.com/office/officeart/2005/8/layout/hierarchy2"/>
    <dgm:cxn modelId="{51A788B6-5FD4-4A7A-86F4-C96B89B9DE45}" type="presOf" srcId="{0590472A-8149-4C74-A59D-9268913E005D}" destId="{A712E31F-BE87-4636-A0F3-1D209A5AB83A}" srcOrd="0" destOrd="0" presId="urn:microsoft.com/office/officeart/2005/8/layout/hierarchy2"/>
    <dgm:cxn modelId="{12336436-9874-47A5-BCEB-439F73B4FF2F}" srcId="{9ABB0078-AF8A-4A96-9792-A99641731AB3}" destId="{580AADAD-6762-4F68-B67B-DF01647E5802}" srcOrd="2" destOrd="0" parTransId="{0590472A-8149-4C74-A59D-9268913E005D}" sibTransId="{6451EE07-3B5F-4E82-9005-C3A7105A0C09}"/>
    <dgm:cxn modelId="{F4E69D4B-78A7-4CBC-9F58-A69CE8CACE29}" srcId="{9ABB0078-AF8A-4A96-9792-A99641731AB3}" destId="{D77CF356-99B7-4D2E-9716-BA968B4829A0}" srcOrd="0" destOrd="0" parTransId="{EE65E4C6-C013-47A6-8D7E-B39F09A324DA}" sibTransId="{2F9BB4D0-3F7D-45D5-925C-1402FD159EDA}"/>
    <dgm:cxn modelId="{0EEE7EAC-D6DF-4E54-8732-1C092A417694}" srcId="{9ABB0078-AF8A-4A96-9792-A99641731AB3}" destId="{61DC6AD5-16CA-47B2-A711-3B89D4BA7A77}" srcOrd="4" destOrd="0" parTransId="{3C57F113-DC4F-4BE3-8B47-1523FE22E8D8}" sibTransId="{A11F9EBB-BC79-4B4D-8D01-CD806088BEF1}"/>
    <dgm:cxn modelId="{427CE067-E0ED-45F7-9BC8-DF0835A15BC7}" srcId="{9ABB0078-AF8A-4A96-9792-A99641731AB3}" destId="{5C4E0EF9-8B83-4FE9-88C5-4FE1A6C6C6E4}" srcOrd="1" destOrd="0" parTransId="{7CB4003B-9BE8-406A-808E-36A9A4B82678}" sibTransId="{B1E209C8-38A4-495D-A7EA-46F64524D0A8}"/>
    <dgm:cxn modelId="{7668981F-1C40-48D6-9113-9947DC683253}" type="presOf" srcId="{3FF3AB54-94C4-46AE-ACF7-2677565CC24D}" destId="{F00F61C6-A197-4F69-99D6-88AC9810352B}" srcOrd="0" destOrd="0" presId="urn:microsoft.com/office/officeart/2005/8/layout/hierarchy2"/>
    <dgm:cxn modelId="{66665FDE-FD96-41A7-8A02-EC990FD444C2}" type="presOf" srcId="{7CB4003B-9BE8-406A-808E-36A9A4B82678}" destId="{DBCB214B-3985-4010-92F1-4E3922AF189E}" srcOrd="0" destOrd="0" presId="urn:microsoft.com/office/officeart/2005/8/layout/hierarchy2"/>
    <dgm:cxn modelId="{87E897C5-7E00-436E-B557-C943E96A6F17}" srcId="{9ABB0078-AF8A-4A96-9792-A99641731AB3}" destId="{EF9DAF95-F2BB-4509-A7A1-ABCF92808CE2}" srcOrd="3" destOrd="0" parTransId="{3FF3AB54-94C4-46AE-ACF7-2677565CC24D}" sibTransId="{60F08758-6785-487F-B910-9ADAB2D9C450}"/>
    <dgm:cxn modelId="{010F53FF-3607-48A4-89E5-DDCEFF6F6F5A}" type="presOf" srcId="{61DC6AD5-16CA-47B2-A711-3B89D4BA7A77}" destId="{B3F1603B-E27B-4772-A175-A0EA52FEECCE}" srcOrd="0" destOrd="0" presId="urn:microsoft.com/office/officeart/2005/8/layout/hierarchy2"/>
    <dgm:cxn modelId="{8B167CC6-94BE-473F-A7FE-316EC866A7CB}" srcId="{B1259491-3F77-431D-A220-75E28A61F80B}" destId="{9ABB0078-AF8A-4A96-9792-A99641731AB3}" srcOrd="0" destOrd="0" parTransId="{D3A00008-98B1-4B6F-9842-322C80BEF1E8}" sibTransId="{C9827B33-8736-4601-94EA-AF1658B13EF4}"/>
    <dgm:cxn modelId="{286F4747-DDAA-42FC-96D4-250600145CEA}" type="presOf" srcId="{7CB4003B-9BE8-406A-808E-36A9A4B82678}" destId="{F825ED14-5BDE-47BD-AFF4-732A5E6554BC}" srcOrd="1" destOrd="0" presId="urn:microsoft.com/office/officeart/2005/8/layout/hierarchy2"/>
    <dgm:cxn modelId="{2EC6E41B-CE87-47D5-8BF9-4362DC9C750B}" type="presOf" srcId="{3FF3AB54-94C4-46AE-ACF7-2677565CC24D}" destId="{646DECA1-9D89-4F2C-816D-D719AFBE241C}" srcOrd="1" destOrd="0" presId="urn:microsoft.com/office/officeart/2005/8/layout/hierarchy2"/>
    <dgm:cxn modelId="{4A77162C-B746-4ACC-8B57-8E7C456EE187}" type="presOf" srcId="{0590472A-8149-4C74-A59D-9268913E005D}" destId="{B9D2F065-844A-48B6-BD7C-DF4EBF969D50}" srcOrd="1" destOrd="0" presId="urn:microsoft.com/office/officeart/2005/8/layout/hierarchy2"/>
    <dgm:cxn modelId="{F6E0762F-1F89-40F1-9259-59173DB143D0}" type="presOf" srcId="{EF9DAF95-F2BB-4509-A7A1-ABCF92808CE2}" destId="{9AFAEB8B-EBC0-475E-84A2-10C7B82F3504}" srcOrd="0" destOrd="0" presId="urn:microsoft.com/office/officeart/2005/8/layout/hierarchy2"/>
    <dgm:cxn modelId="{516A4B25-44C3-4148-AA4D-52A3AC9BB8D4}" type="presOf" srcId="{D77CF356-99B7-4D2E-9716-BA968B4829A0}" destId="{D2989A2C-056F-4489-9F9A-B55BD07C52F8}" srcOrd="0" destOrd="0" presId="urn:microsoft.com/office/officeart/2005/8/layout/hierarchy2"/>
    <dgm:cxn modelId="{269C43F2-CC4E-4720-9A12-88B237405368}" type="presOf" srcId="{3C57F113-DC4F-4BE3-8B47-1523FE22E8D8}" destId="{332E0A81-5BED-4C44-9760-1AA8EF04106E}" srcOrd="1" destOrd="0" presId="urn:microsoft.com/office/officeart/2005/8/layout/hierarchy2"/>
    <dgm:cxn modelId="{59E64BCB-3620-4BF5-ACE4-2A16AE26C75C}" type="presOf" srcId="{EE65E4C6-C013-47A6-8D7E-B39F09A324DA}" destId="{CFB21B39-2A04-473A-AF67-3811B08A63DB}" srcOrd="0" destOrd="0" presId="urn:microsoft.com/office/officeart/2005/8/layout/hierarchy2"/>
    <dgm:cxn modelId="{A6BC3C83-1FD7-4450-A1C6-A21523CFDAEC}" type="presOf" srcId="{B1259491-3F77-431D-A220-75E28A61F80B}" destId="{16C592D5-B0E0-4CD8-8DED-7AB85D97BE47}" srcOrd="0" destOrd="0" presId="urn:microsoft.com/office/officeart/2005/8/layout/hierarchy2"/>
    <dgm:cxn modelId="{DF1ACF53-C0CB-42D5-9C71-1F7F84FE600C}" type="presOf" srcId="{5C4E0EF9-8B83-4FE9-88C5-4FE1A6C6C6E4}" destId="{B1715E7A-0D0A-481F-8C01-549408997BF9}" srcOrd="0" destOrd="0" presId="urn:microsoft.com/office/officeart/2005/8/layout/hierarchy2"/>
    <dgm:cxn modelId="{E81603B4-6F24-4E2F-8BAC-8B32790351D1}" type="presOf" srcId="{9ABB0078-AF8A-4A96-9792-A99641731AB3}" destId="{EF8464AD-22E5-4F44-9E4F-4325AB4028C6}" srcOrd="0" destOrd="0" presId="urn:microsoft.com/office/officeart/2005/8/layout/hierarchy2"/>
    <dgm:cxn modelId="{56F12F4D-935B-46A8-872C-D22DAF7A305E}" type="presParOf" srcId="{16C592D5-B0E0-4CD8-8DED-7AB85D97BE47}" destId="{6D5C2C0C-AB96-4072-B762-9E4E0195691D}" srcOrd="0" destOrd="0" presId="urn:microsoft.com/office/officeart/2005/8/layout/hierarchy2"/>
    <dgm:cxn modelId="{F00B386C-9911-4BEC-8F49-12C0702F7912}" type="presParOf" srcId="{6D5C2C0C-AB96-4072-B762-9E4E0195691D}" destId="{EF8464AD-22E5-4F44-9E4F-4325AB4028C6}" srcOrd="0" destOrd="0" presId="urn:microsoft.com/office/officeart/2005/8/layout/hierarchy2"/>
    <dgm:cxn modelId="{E7B66B3A-912C-4000-823D-39E5E1547532}" type="presParOf" srcId="{6D5C2C0C-AB96-4072-B762-9E4E0195691D}" destId="{8F9E7A55-70D8-4267-9C15-13910792F18A}" srcOrd="1" destOrd="0" presId="urn:microsoft.com/office/officeart/2005/8/layout/hierarchy2"/>
    <dgm:cxn modelId="{4CF6AC34-9EB0-4A43-96EC-FF678ED317A6}" type="presParOf" srcId="{8F9E7A55-70D8-4267-9C15-13910792F18A}" destId="{CFB21B39-2A04-473A-AF67-3811B08A63DB}" srcOrd="0" destOrd="0" presId="urn:microsoft.com/office/officeart/2005/8/layout/hierarchy2"/>
    <dgm:cxn modelId="{6A450E70-A6EE-4662-BA50-11224D765380}" type="presParOf" srcId="{CFB21B39-2A04-473A-AF67-3811B08A63DB}" destId="{D6D74A75-FFA6-4539-8A76-029C4CDF383E}" srcOrd="0" destOrd="0" presId="urn:microsoft.com/office/officeart/2005/8/layout/hierarchy2"/>
    <dgm:cxn modelId="{85DDF6B7-CB3A-4F50-805F-A6E410F163BB}" type="presParOf" srcId="{8F9E7A55-70D8-4267-9C15-13910792F18A}" destId="{ABAF3BD1-06AF-442D-A940-D0B8DC5A17D3}" srcOrd="1" destOrd="0" presId="urn:microsoft.com/office/officeart/2005/8/layout/hierarchy2"/>
    <dgm:cxn modelId="{19A2A969-6DA7-455B-A296-0D3E134FF2B9}" type="presParOf" srcId="{ABAF3BD1-06AF-442D-A940-D0B8DC5A17D3}" destId="{D2989A2C-056F-4489-9F9A-B55BD07C52F8}" srcOrd="0" destOrd="0" presId="urn:microsoft.com/office/officeart/2005/8/layout/hierarchy2"/>
    <dgm:cxn modelId="{78A3E0FA-AA29-4558-B326-B71E1EAF796B}" type="presParOf" srcId="{ABAF3BD1-06AF-442D-A940-D0B8DC5A17D3}" destId="{B2384CE3-E92B-4117-9CF8-E92A9F3A06A2}" srcOrd="1" destOrd="0" presId="urn:microsoft.com/office/officeart/2005/8/layout/hierarchy2"/>
    <dgm:cxn modelId="{92348079-209F-4CD0-8C26-9E9EF92ED7C8}" type="presParOf" srcId="{8F9E7A55-70D8-4267-9C15-13910792F18A}" destId="{DBCB214B-3985-4010-92F1-4E3922AF189E}" srcOrd="2" destOrd="0" presId="urn:microsoft.com/office/officeart/2005/8/layout/hierarchy2"/>
    <dgm:cxn modelId="{F8E260A5-10B3-40ED-A58E-223F340B566C}" type="presParOf" srcId="{DBCB214B-3985-4010-92F1-4E3922AF189E}" destId="{F825ED14-5BDE-47BD-AFF4-732A5E6554BC}" srcOrd="0" destOrd="0" presId="urn:microsoft.com/office/officeart/2005/8/layout/hierarchy2"/>
    <dgm:cxn modelId="{99551BA8-335C-421F-8916-E546D58BF6C3}" type="presParOf" srcId="{8F9E7A55-70D8-4267-9C15-13910792F18A}" destId="{7695F643-A18E-466E-8371-4215552AD9E3}" srcOrd="3" destOrd="0" presId="urn:microsoft.com/office/officeart/2005/8/layout/hierarchy2"/>
    <dgm:cxn modelId="{D341CC8C-5CBE-48AB-8B55-06CEEC727995}" type="presParOf" srcId="{7695F643-A18E-466E-8371-4215552AD9E3}" destId="{B1715E7A-0D0A-481F-8C01-549408997BF9}" srcOrd="0" destOrd="0" presId="urn:microsoft.com/office/officeart/2005/8/layout/hierarchy2"/>
    <dgm:cxn modelId="{E50115F5-F172-405E-86E5-09119C137BB3}" type="presParOf" srcId="{7695F643-A18E-466E-8371-4215552AD9E3}" destId="{125EC5F6-F1CB-4FBB-8A3A-06DE8C1CC188}" srcOrd="1" destOrd="0" presId="urn:microsoft.com/office/officeart/2005/8/layout/hierarchy2"/>
    <dgm:cxn modelId="{E82D9064-070A-402E-9520-F69121094FC8}" type="presParOf" srcId="{8F9E7A55-70D8-4267-9C15-13910792F18A}" destId="{A712E31F-BE87-4636-A0F3-1D209A5AB83A}" srcOrd="4" destOrd="0" presId="urn:microsoft.com/office/officeart/2005/8/layout/hierarchy2"/>
    <dgm:cxn modelId="{AB3402B8-2AFF-4AAC-885E-14D5E08FE188}" type="presParOf" srcId="{A712E31F-BE87-4636-A0F3-1D209A5AB83A}" destId="{B9D2F065-844A-48B6-BD7C-DF4EBF969D50}" srcOrd="0" destOrd="0" presId="urn:microsoft.com/office/officeart/2005/8/layout/hierarchy2"/>
    <dgm:cxn modelId="{B279406C-C7F6-486F-AAB5-79882BA06E3D}" type="presParOf" srcId="{8F9E7A55-70D8-4267-9C15-13910792F18A}" destId="{0753C938-2E04-4E66-825B-CFDFD08542FC}" srcOrd="5" destOrd="0" presId="urn:microsoft.com/office/officeart/2005/8/layout/hierarchy2"/>
    <dgm:cxn modelId="{5D2B1260-48C0-49BE-9651-B0275E9E18B9}" type="presParOf" srcId="{0753C938-2E04-4E66-825B-CFDFD08542FC}" destId="{F2794244-0A24-4DC9-8580-9A50FD7F028D}" srcOrd="0" destOrd="0" presId="urn:microsoft.com/office/officeart/2005/8/layout/hierarchy2"/>
    <dgm:cxn modelId="{1CB46EF0-965F-49B1-B3DA-84943D713B66}" type="presParOf" srcId="{0753C938-2E04-4E66-825B-CFDFD08542FC}" destId="{289EB568-0B5A-426A-974D-68E459A17CF3}" srcOrd="1" destOrd="0" presId="urn:microsoft.com/office/officeart/2005/8/layout/hierarchy2"/>
    <dgm:cxn modelId="{4CCC5E5E-4591-4483-9CE2-959FE7A2DEBE}" type="presParOf" srcId="{8F9E7A55-70D8-4267-9C15-13910792F18A}" destId="{F00F61C6-A197-4F69-99D6-88AC9810352B}" srcOrd="6" destOrd="0" presId="urn:microsoft.com/office/officeart/2005/8/layout/hierarchy2"/>
    <dgm:cxn modelId="{CBAD19E3-7F32-42DD-A386-D0FBE4D8BBB5}" type="presParOf" srcId="{F00F61C6-A197-4F69-99D6-88AC9810352B}" destId="{646DECA1-9D89-4F2C-816D-D719AFBE241C}" srcOrd="0" destOrd="0" presId="urn:microsoft.com/office/officeart/2005/8/layout/hierarchy2"/>
    <dgm:cxn modelId="{5AB3DD4B-884C-4B25-BD3D-2237F0EE9F0B}" type="presParOf" srcId="{8F9E7A55-70D8-4267-9C15-13910792F18A}" destId="{E2D08951-8B6D-4A4F-9EE9-2A8678E901A8}" srcOrd="7" destOrd="0" presId="urn:microsoft.com/office/officeart/2005/8/layout/hierarchy2"/>
    <dgm:cxn modelId="{690BDAFF-3807-486C-808E-D887F8EDAB64}" type="presParOf" srcId="{E2D08951-8B6D-4A4F-9EE9-2A8678E901A8}" destId="{9AFAEB8B-EBC0-475E-84A2-10C7B82F3504}" srcOrd="0" destOrd="0" presId="urn:microsoft.com/office/officeart/2005/8/layout/hierarchy2"/>
    <dgm:cxn modelId="{A7A2A874-386C-4D55-8921-6990794BFDD0}" type="presParOf" srcId="{E2D08951-8B6D-4A4F-9EE9-2A8678E901A8}" destId="{BA3823F4-2A04-4470-B043-A4FAA8A78636}" srcOrd="1" destOrd="0" presId="urn:microsoft.com/office/officeart/2005/8/layout/hierarchy2"/>
    <dgm:cxn modelId="{C1733DEC-8F38-405E-989A-75F7440427A2}" type="presParOf" srcId="{8F9E7A55-70D8-4267-9C15-13910792F18A}" destId="{CD020D1C-2348-480C-A32D-FC413211C0AF}" srcOrd="8" destOrd="0" presId="urn:microsoft.com/office/officeart/2005/8/layout/hierarchy2"/>
    <dgm:cxn modelId="{5CE4B7B6-1780-4622-A64D-67C614EF4EA8}" type="presParOf" srcId="{CD020D1C-2348-480C-A32D-FC413211C0AF}" destId="{332E0A81-5BED-4C44-9760-1AA8EF04106E}" srcOrd="0" destOrd="0" presId="urn:microsoft.com/office/officeart/2005/8/layout/hierarchy2"/>
    <dgm:cxn modelId="{090CEF67-BE44-46A8-8351-A00DC70EFCC5}" type="presParOf" srcId="{8F9E7A55-70D8-4267-9C15-13910792F18A}" destId="{CBAD54F6-E177-4372-812E-420180D7B0AA}" srcOrd="9" destOrd="0" presId="urn:microsoft.com/office/officeart/2005/8/layout/hierarchy2"/>
    <dgm:cxn modelId="{DC868F0D-B7DA-4505-B0B1-7B039AEE7932}" type="presParOf" srcId="{CBAD54F6-E177-4372-812E-420180D7B0AA}" destId="{B3F1603B-E27B-4772-A175-A0EA52FEECCE}" srcOrd="0" destOrd="0" presId="urn:microsoft.com/office/officeart/2005/8/layout/hierarchy2"/>
    <dgm:cxn modelId="{404C7C57-50A7-4482-AEF6-7F64FEB125E9}" type="presParOf" srcId="{CBAD54F6-E177-4372-812E-420180D7B0AA}" destId="{400DF3C0-7E56-4DE9-BFED-A7ADA204937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6582657-ABAB-43C6-B363-008BB93AF96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82E5E9-5DD2-4F78-9029-6A072B6CD618}">
      <dgm:prSet phldrT="[Text]" custT="1"/>
      <dgm:spPr/>
      <dgm:t>
        <a:bodyPr/>
        <a:lstStyle/>
        <a:p>
          <a:r>
            <a:rPr lang="en-US" sz="1800" dirty="0" err="1" smtClean="0"/>
            <a:t>Konsentrasi</a:t>
          </a:r>
          <a:r>
            <a:rPr lang="en-US" sz="1800" dirty="0" smtClean="0"/>
            <a:t> </a:t>
          </a:r>
          <a:r>
            <a:rPr lang="en-US" sz="1800" dirty="0" err="1" smtClean="0"/>
            <a:t>segmen</a:t>
          </a:r>
          <a:r>
            <a:rPr lang="en-US" sz="1800" dirty="0" smtClean="0"/>
            <a:t> </a:t>
          </a:r>
          <a:r>
            <a:rPr lang="en-US" sz="1800" dirty="0" err="1" smtClean="0"/>
            <a:t>tunggal</a:t>
          </a:r>
          <a:r>
            <a:rPr lang="en-US" sz="1800" dirty="0" smtClean="0"/>
            <a:t> (</a:t>
          </a:r>
          <a:r>
            <a:rPr lang="en-US" sz="1800" i="1" dirty="0" smtClean="0"/>
            <a:t>single segment concentration</a:t>
          </a:r>
          <a:r>
            <a:rPr lang="en-US" sz="1800" dirty="0" smtClean="0"/>
            <a:t>)</a:t>
          </a:r>
          <a:endParaRPr lang="en-US" sz="1800" dirty="0"/>
        </a:p>
      </dgm:t>
    </dgm:pt>
    <dgm:pt modelId="{C79ED353-98FB-400F-ADC8-FFD9F6563357}" type="parTrans" cxnId="{D235847D-614E-42F2-B5DF-13603DB05924}">
      <dgm:prSet/>
      <dgm:spPr/>
      <dgm:t>
        <a:bodyPr/>
        <a:lstStyle/>
        <a:p>
          <a:endParaRPr lang="en-US" sz="1800"/>
        </a:p>
      </dgm:t>
    </dgm:pt>
    <dgm:pt modelId="{66DE854C-9F3D-4F06-B30E-B38049D3283C}" type="sibTrans" cxnId="{D235847D-614E-42F2-B5DF-13603DB05924}">
      <dgm:prSet/>
      <dgm:spPr/>
      <dgm:t>
        <a:bodyPr/>
        <a:lstStyle/>
        <a:p>
          <a:endParaRPr lang="en-US" sz="1800"/>
        </a:p>
      </dgm:t>
    </dgm:pt>
    <dgm:pt modelId="{EBBB2150-A057-4802-B2D3-B9BBDDF033CF}">
      <dgm:prSet phldrT="[Text]" custT="1"/>
      <dgm:spPr/>
      <dgm:t>
        <a:bodyPr/>
        <a:lstStyle/>
        <a:p>
          <a:r>
            <a:rPr lang="en-US" sz="1800" dirty="0" err="1" smtClean="0"/>
            <a:t>Spesialisasi</a:t>
          </a:r>
          <a:r>
            <a:rPr lang="en-US" sz="1800" dirty="0" smtClean="0"/>
            <a:t> </a:t>
          </a:r>
          <a:r>
            <a:rPr lang="en-US" sz="1800" dirty="0" err="1" smtClean="0"/>
            <a:t>selektif</a:t>
          </a:r>
          <a:r>
            <a:rPr lang="en-US" sz="1800" dirty="0" smtClean="0"/>
            <a:t> (</a:t>
          </a:r>
          <a:r>
            <a:rPr lang="en-US" sz="1800" i="1" dirty="0" smtClean="0"/>
            <a:t>selective specialization</a:t>
          </a:r>
          <a:r>
            <a:rPr lang="en-US" sz="1800" dirty="0" smtClean="0"/>
            <a:t>)</a:t>
          </a:r>
          <a:endParaRPr lang="en-US" sz="1800" dirty="0"/>
        </a:p>
      </dgm:t>
    </dgm:pt>
    <dgm:pt modelId="{557EFCC8-BD0B-44B4-A826-5E490CA59944}" type="parTrans" cxnId="{ED44C1B0-24C0-4441-8F1D-DF61B41EAB44}">
      <dgm:prSet/>
      <dgm:spPr/>
      <dgm:t>
        <a:bodyPr/>
        <a:lstStyle/>
        <a:p>
          <a:endParaRPr lang="en-US" sz="1800"/>
        </a:p>
      </dgm:t>
    </dgm:pt>
    <dgm:pt modelId="{F6D76644-8FE8-41B1-9322-28A5C7D390CF}" type="sibTrans" cxnId="{ED44C1B0-24C0-4441-8F1D-DF61B41EAB44}">
      <dgm:prSet/>
      <dgm:spPr/>
      <dgm:t>
        <a:bodyPr/>
        <a:lstStyle/>
        <a:p>
          <a:endParaRPr lang="en-US" sz="1800"/>
        </a:p>
      </dgm:t>
    </dgm:pt>
    <dgm:pt modelId="{3197420D-7399-4528-A24E-526FDCDD90A9}">
      <dgm:prSet phldrT="[Text]" custT="1"/>
      <dgm:spPr/>
      <dgm:t>
        <a:bodyPr/>
        <a:lstStyle/>
        <a:p>
          <a:r>
            <a:rPr lang="en-US" sz="1800" dirty="0" err="1" smtClean="0"/>
            <a:t>Cakupan</a:t>
          </a:r>
          <a:r>
            <a:rPr lang="en-US" sz="1800" dirty="0" smtClean="0"/>
            <a:t> </a:t>
          </a:r>
          <a:r>
            <a:rPr lang="en-US" sz="1800" dirty="0" err="1" smtClean="0"/>
            <a:t>seluruh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(</a:t>
          </a:r>
          <a:r>
            <a:rPr lang="en-US" sz="1800" i="1" dirty="0" smtClean="0"/>
            <a:t>full market coverage</a:t>
          </a:r>
          <a:r>
            <a:rPr lang="en-US" sz="1800" dirty="0" smtClean="0"/>
            <a:t>)</a:t>
          </a:r>
          <a:endParaRPr lang="en-US" sz="1800" dirty="0"/>
        </a:p>
      </dgm:t>
    </dgm:pt>
    <dgm:pt modelId="{0E1CAFBE-A150-457D-BA59-43E14F0671BA}" type="parTrans" cxnId="{5DFA1C02-A530-45DB-ACBC-15FB65C65CF9}">
      <dgm:prSet/>
      <dgm:spPr/>
      <dgm:t>
        <a:bodyPr/>
        <a:lstStyle/>
        <a:p>
          <a:endParaRPr lang="en-US" sz="1800"/>
        </a:p>
      </dgm:t>
    </dgm:pt>
    <dgm:pt modelId="{DAB4647E-ED66-4415-A315-AB974C13DCA7}" type="sibTrans" cxnId="{5DFA1C02-A530-45DB-ACBC-15FB65C65CF9}">
      <dgm:prSet/>
      <dgm:spPr/>
      <dgm:t>
        <a:bodyPr/>
        <a:lstStyle/>
        <a:p>
          <a:endParaRPr lang="en-US" sz="1800"/>
        </a:p>
      </dgm:t>
    </dgm:pt>
    <dgm:pt modelId="{B2E1FA7C-4AFE-414A-8AC1-776A281C3593}">
      <dgm:prSet phldrT="[Text]" custT="1"/>
      <dgm:spPr/>
      <dgm:t>
        <a:bodyPr/>
        <a:lstStyle/>
        <a:p>
          <a:r>
            <a:rPr lang="en-US" sz="1800" dirty="0" err="1" smtClean="0"/>
            <a:t>Spesialisasi</a:t>
          </a:r>
          <a:r>
            <a:rPr lang="en-US" sz="1800" dirty="0" smtClean="0"/>
            <a:t> </a:t>
          </a:r>
          <a:r>
            <a:rPr lang="en-US" sz="1800" dirty="0" err="1" smtClean="0"/>
            <a:t>produk</a:t>
          </a:r>
          <a:r>
            <a:rPr lang="en-US" sz="1800" dirty="0" smtClean="0"/>
            <a:t> (</a:t>
          </a:r>
          <a:r>
            <a:rPr lang="en-US" sz="1800" i="1" dirty="0" smtClean="0"/>
            <a:t>product specialization</a:t>
          </a:r>
          <a:r>
            <a:rPr lang="en-US" sz="1800" dirty="0" smtClean="0"/>
            <a:t>)</a:t>
          </a:r>
          <a:endParaRPr lang="en-US" sz="1800" dirty="0"/>
        </a:p>
      </dgm:t>
    </dgm:pt>
    <dgm:pt modelId="{71EBF5FD-0DE4-4EAB-B021-F84E8C47A36F}" type="parTrans" cxnId="{E960FA51-A9C0-4E1C-AAC6-3F6E001682AA}">
      <dgm:prSet/>
      <dgm:spPr/>
      <dgm:t>
        <a:bodyPr/>
        <a:lstStyle/>
        <a:p>
          <a:endParaRPr lang="en-US" sz="1800"/>
        </a:p>
      </dgm:t>
    </dgm:pt>
    <dgm:pt modelId="{7B59CFB3-F7AA-4473-8C7B-57A9115496AC}" type="sibTrans" cxnId="{E960FA51-A9C0-4E1C-AAC6-3F6E001682AA}">
      <dgm:prSet/>
      <dgm:spPr/>
      <dgm:t>
        <a:bodyPr/>
        <a:lstStyle/>
        <a:p>
          <a:endParaRPr lang="en-US" sz="1800"/>
        </a:p>
      </dgm:t>
    </dgm:pt>
    <dgm:pt modelId="{C2F95D9C-C9B0-4FA8-A77A-1E8A4E9DFCC3}">
      <dgm:prSet phldrT="[Text]" custT="1"/>
      <dgm:spPr/>
      <dgm:t>
        <a:bodyPr/>
        <a:lstStyle/>
        <a:p>
          <a:r>
            <a:rPr lang="en-US" sz="1800" dirty="0" err="1" smtClean="0"/>
            <a:t>Spesialisasi</a:t>
          </a:r>
          <a:r>
            <a:rPr lang="en-US" sz="1800" dirty="0" smtClean="0"/>
            <a:t> </a:t>
          </a:r>
          <a:r>
            <a:rPr lang="en-US" sz="1800" dirty="0" err="1" smtClean="0"/>
            <a:t>pasar</a:t>
          </a:r>
          <a:r>
            <a:rPr lang="en-US" sz="1800" dirty="0" smtClean="0"/>
            <a:t> (</a:t>
          </a:r>
          <a:r>
            <a:rPr lang="en-US" sz="1800" i="1" dirty="0" smtClean="0"/>
            <a:t>market specialization</a:t>
          </a:r>
          <a:r>
            <a:rPr lang="en-US" sz="1800" dirty="0" smtClean="0"/>
            <a:t>)</a:t>
          </a:r>
          <a:endParaRPr lang="en-US" sz="1800" dirty="0"/>
        </a:p>
      </dgm:t>
    </dgm:pt>
    <dgm:pt modelId="{300A3794-FEB6-4EB7-9D54-9AC38C98CE8D}" type="parTrans" cxnId="{BFA2E662-5ABB-4134-B2F7-4F2CBCC09368}">
      <dgm:prSet/>
      <dgm:spPr/>
      <dgm:t>
        <a:bodyPr/>
        <a:lstStyle/>
        <a:p>
          <a:endParaRPr lang="en-US" sz="1800"/>
        </a:p>
      </dgm:t>
    </dgm:pt>
    <dgm:pt modelId="{05B51674-AF09-40D9-B57F-9485DC4BC63C}" type="sibTrans" cxnId="{BFA2E662-5ABB-4134-B2F7-4F2CBCC09368}">
      <dgm:prSet/>
      <dgm:spPr/>
      <dgm:t>
        <a:bodyPr/>
        <a:lstStyle/>
        <a:p>
          <a:endParaRPr lang="en-US" sz="1800"/>
        </a:p>
      </dgm:t>
    </dgm:pt>
    <dgm:pt modelId="{44855340-F125-4E97-B603-52957150F370}" type="pres">
      <dgm:prSet presAssocID="{46582657-ABAB-43C6-B363-008BB93AF96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80D2A646-0E82-4FB1-8988-EAD40159CEF6}" type="pres">
      <dgm:prSet presAssocID="{46582657-ABAB-43C6-B363-008BB93AF960}" presName="Name1" presStyleCnt="0"/>
      <dgm:spPr/>
    </dgm:pt>
    <dgm:pt modelId="{F50BCE98-6101-4B78-9287-AB9DCB03D05E}" type="pres">
      <dgm:prSet presAssocID="{46582657-ABAB-43C6-B363-008BB93AF960}" presName="cycle" presStyleCnt="0"/>
      <dgm:spPr/>
    </dgm:pt>
    <dgm:pt modelId="{C121BE45-638A-4F23-A10F-F072167A4458}" type="pres">
      <dgm:prSet presAssocID="{46582657-ABAB-43C6-B363-008BB93AF960}" presName="srcNode" presStyleLbl="node1" presStyleIdx="0" presStyleCnt="5"/>
      <dgm:spPr/>
    </dgm:pt>
    <dgm:pt modelId="{0194A846-FDAD-4DF8-B1C3-CB378DF65229}" type="pres">
      <dgm:prSet presAssocID="{46582657-ABAB-43C6-B363-008BB93AF960}" presName="conn" presStyleLbl="parChTrans1D2" presStyleIdx="0" presStyleCnt="1"/>
      <dgm:spPr/>
      <dgm:t>
        <a:bodyPr/>
        <a:lstStyle/>
        <a:p>
          <a:endParaRPr lang="id-ID"/>
        </a:p>
      </dgm:t>
    </dgm:pt>
    <dgm:pt modelId="{1B620530-E724-4194-8844-807AB0A332E8}" type="pres">
      <dgm:prSet presAssocID="{46582657-ABAB-43C6-B363-008BB93AF960}" presName="extraNode" presStyleLbl="node1" presStyleIdx="0" presStyleCnt="5"/>
      <dgm:spPr/>
    </dgm:pt>
    <dgm:pt modelId="{C25D5012-745D-47E4-9110-D39439D06CCB}" type="pres">
      <dgm:prSet presAssocID="{46582657-ABAB-43C6-B363-008BB93AF960}" presName="dstNode" presStyleLbl="node1" presStyleIdx="0" presStyleCnt="5"/>
      <dgm:spPr/>
    </dgm:pt>
    <dgm:pt modelId="{12AB572D-A73E-4B65-BAB8-78026B02EEB7}" type="pres">
      <dgm:prSet presAssocID="{6182E5E9-5DD2-4F78-9029-6A072B6CD61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82092-0DB5-4CCB-A4B0-BA207EF1A237}" type="pres">
      <dgm:prSet presAssocID="{6182E5E9-5DD2-4F78-9029-6A072B6CD618}" presName="accent_1" presStyleCnt="0"/>
      <dgm:spPr/>
    </dgm:pt>
    <dgm:pt modelId="{B95E6A90-0C01-4419-9DEB-DAE6949A309F}" type="pres">
      <dgm:prSet presAssocID="{6182E5E9-5DD2-4F78-9029-6A072B6CD618}" presName="accentRepeatNode" presStyleLbl="solidFgAcc1" presStyleIdx="0" presStyleCnt="5"/>
      <dgm:spPr/>
    </dgm:pt>
    <dgm:pt modelId="{12D3FD72-F0FF-473A-BB6F-A9CC83041EDE}" type="pres">
      <dgm:prSet presAssocID="{EBBB2150-A057-4802-B2D3-B9BBDDF033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F2AA9-5027-410E-A732-04A138C8CF4B}" type="pres">
      <dgm:prSet presAssocID="{EBBB2150-A057-4802-B2D3-B9BBDDF033CF}" presName="accent_2" presStyleCnt="0"/>
      <dgm:spPr/>
    </dgm:pt>
    <dgm:pt modelId="{E4A799FA-0095-4D2F-9361-6EA3538E96B9}" type="pres">
      <dgm:prSet presAssocID="{EBBB2150-A057-4802-B2D3-B9BBDDF033CF}" presName="accentRepeatNode" presStyleLbl="solidFgAcc1" presStyleIdx="1" presStyleCnt="5"/>
      <dgm:spPr/>
    </dgm:pt>
    <dgm:pt modelId="{FA77BE17-BFB6-410B-B50F-E794DDC3A31E}" type="pres">
      <dgm:prSet presAssocID="{B2E1FA7C-4AFE-414A-8AC1-776A281C359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DDBB7-83FE-4BA2-B685-42BEB31A02D3}" type="pres">
      <dgm:prSet presAssocID="{B2E1FA7C-4AFE-414A-8AC1-776A281C3593}" presName="accent_3" presStyleCnt="0"/>
      <dgm:spPr/>
    </dgm:pt>
    <dgm:pt modelId="{08D9D7F0-5FC5-4214-8844-37B3EC983466}" type="pres">
      <dgm:prSet presAssocID="{B2E1FA7C-4AFE-414A-8AC1-776A281C3593}" presName="accentRepeatNode" presStyleLbl="solidFgAcc1" presStyleIdx="2" presStyleCnt="5"/>
      <dgm:spPr/>
    </dgm:pt>
    <dgm:pt modelId="{50DC498B-76B1-40F6-84EF-65752CFA74D0}" type="pres">
      <dgm:prSet presAssocID="{C2F95D9C-C9B0-4FA8-A77A-1E8A4E9DFCC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B5E73-25B8-451C-B8D9-7A247824A54D}" type="pres">
      <dgm:prSet presAssocID="{C2F95D9C-C9B0-4FA8-A77A-1E8A4E9DFCC3}" presName="accent_4" presStyleCnt="0"/>
      <dgm:spPr/>
    </dgm:pt>
    <dgm:pt modelId="{3E400784-2814-4836-AA2A-3FD49FCFC646}" type="pres">
      <dgm:prSet presAssocID="{C2F95D9C-C9B0-4FA8-A77A-1E8A4E9DFCC3}" presName="accentRepeatNode" presStyleLbl="solidFgAcc1" presStyleIdx="3" presStyleCnt="5"/>
      <dgm:spPr/>
    </dgm:pt>
    <dgm:pt modelId="{DAB6A611-2AFC-46AE-81B6-7BC996EA49E1}" type="pres">
      <dgm:prSet presAssocID="{3197420D-7399-4528-A24E-526FDCDD90A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93CD56-0482-4CB7-800E-553B035D4B33}" type="pres">
      <dgm:prSet presAssocID="{3197420D-7399-4528-A24E-526FDCDD90A9}" presName="accent_5" presStyleCnt="0"/>
      <dgm:spPr/>
    </dgm:pt>
    <dgm:pt modelId="{12F1264B-99B4-42B1-9B46-45B5DB3759E6}" type="pres">
      <dgm:prSet presAssocID="{3197420D-7399-4528-A24E-526FDCDD90A9}" presName="accentRepeatNode" presStyleLbl="solidFgAcc1" presStyleIdx="4" presStyleCnt="5"/>
      <dgm:spPr/>
    </dgm:pt>
  </dgm:ptLst>
  <dgm:cxnLst>
    <dgm:cxn modelId="{BFA2E662-5ABB-4134-B2F7-4F2CBCC09368}" srcId="{46582657-ABAB-43C6-B363-008BB93AF960}" destId="{C2F95D9C-C9B0-4FA8-A77A-1E8A4E9DFCC3}" srcOrd="3" destOrd="0" parTransId="{300A3794-FEB6-4EB7-9D54-9AC38C98CE8D}" sibTransId="{05B51674-AF09-40D9-B57F-9485DC4BC63C}"/>
    <dgm:cxn modelId="{0A121006-E727-4402-B5F1-C021D284A195}" type="presOf" srcId="{46582657-ABAB-43C6-B363-008BB93AF960}" destId="{44855340-F125-4E97-B603-52957150F370}" srcOrd="0" destOrd="0" presId="urn:microsoft.com/office/officeart/2008/layout/VerticalCurvedList"/>
    <dgm:cxn modelId="{95016774-21F5-4F90-A2F5-93E9B63830FE}" type="presOf" srcId="{66DE854C-9F3D-4F06-B30E-B38049D3283C}" destId="{0194A846-FDAD-4DF8-B1C3-CB378DF65229}" srcOrd="0" destOrd="0" presId="urn:microsoft.com/office/officeart/2008/layout/VerticalCurvedList"/>
    <dgm:cxn modelId="{889C64A1-E94B-4CEB-B65E-7818AF403A90}" type="presOf" srcId="{EBBB2150-A057-4802-B2D3-B9BBDDF033CF}" destId="{12D3FD72-F0FF-473A-BB6F-A9CC83041EDE}" srcOrd="0" destOrd="0" presId="urn:microsoft.com/office/officeart/2008/layout/VerticalCurvedList"/>
    <dgm:cxn modelId="{ED44C1B0-24C0-4441-8F1D-DF61B41EAB44}" srcId="{46582657-ABAB-43C6-B363-008BB93AF960}" destId="{EBBB2150-A057-4802-B2D3-B9BBDDF033CF}" srcOrd="1" destOrd="0" parTransId="{557EFCC8-BD0B-44B4-A826-5E490CA59944}" sibTransId="{F6D76644-8FE8-41B1-9322-28A5C7D390CF}"/>
    <dgm:cxn modelId="{5C0BF423-199E-4CED-AD56-3721BECE95B0}" type="presOf" srcId="{B2E1FA7C-4AFE-414A-8AC1-776A281C3593}" destId="{FA77BE17-BFB6-410B-B50F-E794DDC3A31E}" srcOrd="0" destOrd="0" presId="urn:microsoft.com/office/officeart/2008/layout/VerticalCurvedList"/>
    <dgm:cxn modelId="{73270613-0BF6-4558-96C4-07C51E22BC50}" type="presOf" srcId="{C2F95D9C-C9B0-4FA8-A77A-1E8A4E9DFCC3}" destId="{50DC498B-76B1-40F6-84EF-65752CFA74D0}" srcOrd="0" destOrd="0" presId="urn:microsoft.com/office/officeart/2008/layout/VerticalCurvedList"/>
    <dgm:cxn modelId="{195DDA1C-B1B8-4241-95D7-20ECE5138377}" type="presOf" srcId="{3197420D-7399-4528-A24E-526FDCDD90A9}" destId="{DAB6A611-2AFC-46AE-81B6-7BC996EA49E1}" srcOrd="0" destOrd="0" presId="urn:microsoft.com/office/officeart/2008/layout/VerticalCurvedList"/>
    <dgm:cxn modelId="{D235847D-614E-42F2-B5DF-13603DB05924}" srcId="{46582657-ABAB-43C6-B363-008BB93AF960}" destId="{6182E5E9-5DD2-4F78-9029-6A072B6CD618}" srcOrd="0" destOrd="0" parTransId="{C79ED353-98FB-400F-ADC8-FFD9F6563357}" sibTransId="{66DE854C-9F3D-4F06-B30E-B38049D3283C}"/>
    <dgm:cxn modelId="{4BC0E842-3F75-4EEF-8A60-96F9A646EA50}" type="presOf" srcId="{6182E5E9-5DD2-4F78-9029-6A072B6CD618}" destId="{12AB572D-A73E-4B65-BAB8-78026B02EEB7}" srcOrd="0" destOrd="0" presId="urn:microsoft.com/office/officeart/2008/layout/VerticalCurvedList"/>
    <dgm:cxn modelId="{5DFA1C02-A530-45DB-ACBC-15FB65C65CF9}" srcId="{46582657-ABAB-43C6-B363-008BB93AF960}" destId="{3197420D-7399-4528-A24E-526FDCDD90A9}" srcOrd="4" destOrd="0" parTransId="{0E1CAFBE-A150-457D-BA59-43E14F0671BA}" sibTransId="{DAB4647E-ED66-4415-A315-AB974C13DCA7}"/>
    <dgm:cxn modelId="{E960FA51-A9C0-4E1C-AAC6-3F6E001682AA}" srcId="{46582657-ABAB-43C6-B363-008BB93AF960}" destId="{B2E1FA7C-4AFE-414A-8AC1-776A281C3593}" srcOrd="2" destOrd="0" parTransId="{71EBF5FD-0DE4-4EAB-B021-F84E8C47A36F}" sibTransId="{7B59CFB3-F7AA-4473-8C7B-57A9115496AC}"/>
    <dgm:cxn modelId="{9CC1B683-0331-4C62-97B8-498D0476BAC7}" type="presParOf" srcId="{44855340-F125-4E97-B603-52957150F370}" destId="{80D2A646-0E82-4FB1-8988-EAD40159CEF6}" srcOrd="0" destOrd="0" presId="urn:microsoft.com/office/officeart/2008/layout/VerticalCurvedList"/>
    <dgm:cxn modelId="{51DB46B0-8FB8-495D-8F4F-FDF1C5B214B4}" type="presParOf" srcId="{80D2A646-0E82-4FB1-8988-EAD40159CEF6}" destId="{F50BCE98-6101-4B78-9287-AB9DCB03D05E}" srcOrd="0" destOrd="0" presId="urn:microsoft.com/office/officeart/2008/layout/VerticalCurvedList"/>
    <dgm:cxn modelId="{63D0DE67-7447-4A8C-8AD8-F0D8884F9C4D}" type="presParOf" srcId="{F50BCE98-6101-4B78-9287-AB9DCB03D05E}" destId="{C121BE45-638A-4F23-A10F-F072167A4458}" srcOrd="0" destOrd="0" presId="urn:microsoft.com/office/officeart/2008/layout/VerticalCurvedList"/>
    <dgm:cxn modelId="{EC107C4D-688B-4DB4-97FB-9AFFE0EA22DD}" type="presParOf" srcId="{F50BCE98-6101-4B78-9287-AB9DCB03D05E}" destId="{0194A846-FDAD-4DF8-B1C3-CB378DF65229}" srcOrd="1" destOrd="0" presId="urn:microsoft.com/office/officeart/2008/layout/VerticalCurvedList"/>
    <dgm:cxn modelId="{EF4039F5-1A16-4604-A017-9E5A0C3AE919}" type="presParOf" srcId="{F50BCE98-6101-4B78-9287-AB9DCB03D05E}" destId="{1B620530-E724-4194-8844-807AB0A332E8}" srcOrd="2" destOrd="0" presId="urn:microsoft.com/office/officeart/2008/layout/VerticalCurvedList"/>
    <dgm:cxn modelId="{7D12868F-A5C8-458F-B2E9-C4895513ACE1}" type="presParOf" srcId="{F50BCE98-6101-4B78-9287-AB9DCB03D05E}" destId="{C25D5012-745D-47E4-9110-D39439D06CCB}" srcOrd="3" destOrd="0" presId="urn:microsoft.com/office/officeart/2008/layout/VerticalCurvedList"/>
    <dgm:cxn modelId="{F9DB8FD3-B25A-4336-AEBA-D17A34EB41D0}" type="presParOf" srcId="{80D2A646-0E82-4FB1-8988-EAD40159CEF6}" destId="{12AB572D-A73E-4B65-BAB8-78026B02EEB7}" srcOrd="1" destOrd="0" presId="urn:microsoft.com/office/officeart/2008/layout/VerticalCurvedList"/>
    <dgm:cxn modelId="{04BF9CB9-A7ED-4226-8148-66C7C841DA03}" type="presParOf" srcId="{80D2A646-0E82-4FB1-8988-EAD40159CEF6}" destId="{BAC82092-0DB5-4CCB-A4B0-BA207EF1A237}" srcOrd="2" destOrd="0" presId="urn:microsoft.com/office/officeart/2008/layout/VerticalCurvedList"/>
    <dgm:cxn modelId="{76FA8AA7-E573-4C8E-B0C9-DB06092F4A9D}" type="presParOf" srcId="{BAC82092-0DB5-4CCB-A4B0-BA207EF1A237}" destId="{B95E6A90-0C01-4419-9DEB-DAE6949A309F}" srcOrd="0" destOrd="0" presId="urn:microsoft.com/office/officeart/2008/layout/VerticalCurvedList"/>
    <dgm:cxn modelId="{1BE5037F-F348-4DB6-BD2E-388A0EA73BE3}" type="presParOf" srcId="{80D2A646-0E82-4FB1-8988-EAD40159CEF6}" destId="{12D3FD72-F0FF-473A-BB6F-A9CC83041EDE}" srcOrd="3" destOrd="0" presId="urn:microsoft.com/office/officeart/2008/layout/VerticalCurvedList"/>
    <dgm:cxn modelId="{9E11CCD1-157B-4A62-8F10-02198C267AA8}" type="presParOf" srcId="{80D2A646-0E82-4FB1-8988-EAD40159CEF6}" destId="{91DF2AA9-5027-410E-A732-04A138C8CF4B}" srcOrd="4" destOrd="0" presId="urn:microsoft.com/office/officeart/2008/layout/VerticalCurvedList"/>
    <dgm:cxn modelId="{BFD33C2C-78C8-4C06-BD38-D8FA10EEB2A2}" type="presParOf" srcId="{91DF2AA9-5027-410E-A732-04A138C8CF4B}" destId="{E4A799FA-0095-4D2F-9361-6EA3538E96B9}" srcOrd="0" destOrd="0" presId="urn:microsoft.com/office/officeart/2008/layout/VerticalCurvedList"/>
    <dgm:cxn modelId="{815EAC42-2013-41E3-B67F-339040A791B2}" type="presParOf" srcId="{80D2A646-0E82-4FB1-8988-EAD40159CEF6}" destId="{FA77BE17-BFB6-410B-B50F-E794DDC3A31E}" srcOrd="5" destOrd="0" presId="urn:microsoft.com/office/officeart/2008/layout/VerticalCurvedList"/>
    <dgm:cxn modelId="{73B4E245-A5E3-43BB-B7F4-C57796E75290}" type="presParOf" srcId="{80D2A646-0E82-4FB1-8988-EAD40159CEF6}" destId="{786DDBB7-83FE-4BA2-B685-42BEB31A02D3}" srcOrd="6" destOrd="0" presId="urn:microsoft.com/office/officeart/2008/layout/VerticalCurvedList"/>
    <dgm:cxn modelId="{913F3352-7DFF-4862-B565-DC57589BB444}" type="presParOf" srcId="{786DDBB7-83FE-4BA2-B685-42BEB31A02D3}" destId="{08D9D7F0-5FC5-4214-8844-37B3EC983466}" srcOrd="0" destOrd="0" presId="urn:microsoft.com/office/officeart/2008/layout/VerticalCurvedList"/>
    <dgm:cxn modelId="{4F23664B-24F8-456A-93A6-590D3BF76F9E}" type="presParOf" srcId="{80D2A646-0E82-4FB1-8988-EAD40159CEF6}" destId="{50DC498B-76B1-40F6-84EF-65752CFA74D0}" srcOrd="7" destOrd="0" presId="urn:microsoft.com/office/officeart/2008/layout/VerticalCurvedList"/>
    <dgm:cxn modelId="{0CFE239D-08C5-4FC7-BC5F-94B823FE67BA}" type="presParOf" srcId="{80D2A646-0E82-4FB1-8988-EAD40159CEF6}" destId="{ED9B5E73-25B8-451C-B8D9-7A247824A54D}" srcOrd="8" destOrd="0" presId="urn:microsoft.com/office/officeart/2008/layout/VerticalCurvedList"/>
    <dgm:cxn modelId="{D904BFEB-44BA-4296-8454-07754FE84030}" type="presParOf" srcId="{ED9B5E73-25B8-451C-B8D9-7A247824A54D}" destId="{3E400784-2814-4836-AA2A-3FD49FCFC646}" srcOrd="0" destOrd="0" presId="urn:microsoft.com/office/officeart/2008/layout/VerticalCurvedList"/>
    <dgm:cxn modelId="{C72461CD-57E7-4A5E-8343-63667188E3A1}" type="presParOf" srcId="{80D2A646-0E82-4FB1-8988-EAD40159CEF6}" destId="{DAB6A611-2AFC-46AE-81B6-7BC996EA49E1}" srcOrd="9" destOrd="0" presId="urn:microsoft.com/office/officeart/2008/layout/VerticalCurvedList"/>
    <dgm:cxn modelId="{69A94C91-BB70-4592-B827-1DCB78A81796}" type="presParOf" srcId="{80D2A646-0E82-4FB1-8988-EAD40159CEF6}" destId="{D093CD56-0482-4CB7-800E-553B035D4B33}" srcOrd="10" destOrd="0" presId="urn:microsoft.com/office/officeart/2008/layout/VerticalCurvedList"/>
    <dgm:cxn modelId="{78EB9CB5-5680-4EBD-BABF-BCF6BDA5108F}" type="presParOf" srcId="{D093CD56-0482-4CB7-800E-553B035D4B33}" destId="{12F1264B-99B4-42B1-9B46-45B5DB3759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BECA111-377D-4579-9663-C83B4479ADB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F2BD04-2DDE-44D8-B7AC-2CE1B61D9A4F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Faktor-Faktor</a:t>
          </a:r>
          <a:r>
            <a:rPr lang="en-US" sz="2000" b="0" dirty="0" smtClean="0">
              <a:sym typeface="Arial"/>
            </a:rPr>
            <a:t> yang </a:t>
          </a:r>
          <a:r>
            <a:rPr lang="en-US" sz="2000" b="0" dirty="0" err="1" smtClean="0">
              <a:sym typeface="Arial"/>
            </a:rPr>
            <a:t>Memengaruhi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Penentuan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Sasaran</a:t>
          </a:r>
          <a:endParaRPr lang="en-US" sz="2000" b="0" dirty="0"/>
        </a:p>
      </dgm:t>
    </dgm:pt>
    <dgm:pt modelId="{15D56E92-75BA-44FA-A75E-70653DBB8397}" type="parTrans" cxnId="{15C1C768-FDBB-4CFD-9A55-6EFA04C964F7}">
      <dgm:prSet/>
      <dgm:spPr/>
      <dgm:t>
        <a:bodyPr/>
        <a:lstStyle/>
        <a:p>
          <a:endParaRPr lang="en-US" sz="2000"/>
        </a:p>
      </dgm:t>
    </dgm:pt>
    <dgm:pt modelId="{E083F142-8765-4498-9110-F74D414E4B4E}" type="sibTrans" cxnId="{15C1C768-FDBB-4CFD-9A55-6EFA04C964F7}">
      <dgm:prSet/>
      <dgm:spPr/>
      <dgm:t>
        <a:bodyPr/>
        <a:lstStyle/>
        <a:p>
          <a:endParaRPr lang="en-US" sz="2000"/>
        </a:p>
      </dgm:t>
    </dgm:pt>
    <dgm:pt modelId="{7B6EA15B-29F5-4CBD-A609-8629B17A8DFB}">
      <dgm:prSet phldrT="[Text]" custT="1"/>
      <dgm:spPr/>
      <dgm:t>
        <a:bodyPr/>
        <a:lstStyle/>
        <a:p>
          <a:r>
            <a:rPr lang="en-US" sz="2000" dirty="0" err="1" smtClean="0"/>
            <a:t>Ukuran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endParaRPr lang="en-US" sz="2000" dirty="0"/>
        </a:p>
      </dgm:t>
    </dgm:pt>
    <dgm:pt modelId="{AE683F7D-9604-416B-8FB4-9C0A68D7DF6C}" type="parTrans" cxnId="{77D6B174-1DD0-4932-B146-7EEDAB8F957F}">
      <dgm:prSet/>
      <dgm:spPr/>
      <dgm:t>
        <a:bodyPr/>
        <a:lstStyle/>
        <a:p>
          <a:endParaRPr lang="en-US" sz="2000"/>
        </a:p>
      </dgm:t>
    </dgm:pt>
    <dgm:pt modelId="{E3E2FBB4-FDC3-4094-A3B8-3A07D3069F73}" type="sibTrans" cxnId="{77D6B174-1DD0-4932-B146-7EEDAB8F957F}">
      <dgm:prSet/>
      <dgm:spPr/>
      <dgm:t>
        <a:bodyPr/>
        <a:lstStyle/>
        <a:p>
          <a:endParaRPr lang="en-US" sz="2000"/>
        </a:p>
      </dgm:t>
    </dgm:pt>
    <dgm:pt modelId="{3F89F34D-AD98-4CDE-85E4-75E828C05E37}">
      <dgm:prSet phldrT="[Text]" custT="1"/>
      <dgm:spPr/>
      <dgm:t>
        <a:bodyPr/>
        <a:lstStyle/>
        <a:p>
          <a:r>
            <a:rPr lang="en-US" sz="2000" dirty="0" err="1" smtClean="0"/>
            <a:t>Biaya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endParaRPr lang="en-US" sz="2000" dirty="0"/>
        </a:p>
      </dgm:t>
    </dgm:pt>
    <dgm:pt modelId="{41865FE2-3B0A-4F51-8DF7-93D339BB68B4}" type="parTrans" cxnId="{CB1B6DCA-AA72-4E4B-A826-B75432075F5B}">
      <dgm:prSet/>
      <dgm:spPr/>
      <dgm:t>
        <a:bodyPr/>
        <a:lstStyle/>
        <a:p>
          <a:endParaRPr lang="en-US" sz="2000"/>
        </a:p>
      </dgm:t>
    </dgm:pt>
    <dgm:pt modelId="{D0E40493-93C1-4550-987E-F17B7AF99ADA}" type="sibTrans" cxnId="{CB1B6DCA-AA72-4E4B-A826-B75432075F5B}">
      <dgm:prSet/>
      <dgm:spPr/>
      <dgm:t>
        <a:bodyPr/>
        <a:lstStyle/>
        <a:p>
          <a:endParaRPr lang="en-US" sz="2000"/>
        </a:p>
      </dgm:t>
    </dgm:pt>
    <dgm:pt modelId="{15B7E9A3-D6C8-4972-B840-6D19AB1F2D5A}">
      <dgm:prSet phldrT="[Text]" custT="1"/>
      <dgm:spPr/>
      <dgm:t>
        <a:bodyPr/>
        <a:lstStyle/>
        <a:p>
          <a:r>
            <a:rPr lang="en-US" sz="2000" dirty="0" err="1" smtClean="0"/>
            <a:t>Pertumbuhan</a:t>
          </a:r>
          <a:r>
            <a:rPr lang="en-US" sz="2000" dirty="0" smtClean="0"/>
            <a:t> </a:t>
          </a:r>
          <a:r>
            <a:rPr lang="en-US" sz="2000" dirty="0" err="1" smtClean="0"/>
            <a:t>segmen</a:t>
          </a:r>
          <a:endParaRPr lang="en-US" sz="2000" dirty="0"/>
        </a:p>
      </dgm:t>
    </dgm:pt>
    <dgm:pt modelId="{118689D7-D454-4BC0-801A-F75B4D70FE10}" type="parTrans" cxnId="{9AEEBABD-01C8-48E8-A3CA-633A63CAE6CD}">
      <dgm:prSet/>
      <dgm:spPr/>
      <dgm:t>
        <a:bodyPr/>
        <a:lstStyle/>
        <a:p>
          <a:endParaRPr lang="en-US" sz="2000"/>
        </a:p>
      </dgm:t>
    </dgm:pt>
    <dgm:pt modelId="{5FB27836-C0B3-42F5-8AFB-851DE3D89308}" type="sibTrans" cxnId="{9AEEBABD-01C8-48E8-A3CA-633A63CAE6CD}">
      <dgm:prSet/>
      <dgm:spPr/>
      <dgm:t>
        <a:bodyPr/>
        <a:lstStyle/>
        <a:p>
          <a:endParaRPr lang="en-US" sz="2000"/>
        </a:p>
      </dgm:t>
    </dgm:pt>
    <dgm:pt modelId="{FC100D5A-1D40-4CA6-802A-A783E6B2B5C0}">
      <dgm:prSet phldrT="[Text]" custT="1"/>
      <dgm:spPr/>
      <dgm:t>
        <a:bodyPr/>
        <a:lstStyle/>
        <a:p>
          <a:r>
            <a:rPr lang="en-US" sz="2000" dirty="0" err="1" smtClean="0"/>
            <a:t>Kesesuaian</a:t>
          </a:r>
          <a:r>
            <a:rPr lang="en-US" sz="2000" dirty="0" smtClean="0"/>
            <a:t> </a:t>
          </a:r>
          <a:r>
            <a:rPr lang="en-US" sz="2000" dirty="0" err="1" smtClean="0"/>
            <a:t>tujuan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kemampuan</a:t>
          </a:r>
          <a:r>
            <a:rPr lang="en-US" sz="2000" dirty="0" smtClean="0"/>
            <a:t> </a:t>
          </a:r>
          <a:r>
            <a:rPr lang="en-US" sz="2000" dirty="0" err="1" smtClean="0"/>
            <a:t>perusahaan</a:t>
          </a:r>
          <a:endParaRPr lang="en-US" sz="2000" dirty="0"/>
        </a:p>
      </dgm:t>
    </dgm:pt>
    <dgm:pt modelId="{21706D6E-0AC8-49A5-842D-5F46E01113BB}" type="parTrans" cxnId="{F7307F87-5715-449D-95FA-310A0A9200F1}">
      <dgm:prSet/>
      <dgm:spPr/>
      <dgm:t>
        <a:bodyPr/>
        <a:lstStyle/>
        <a:p>
          <a:endParaRPr lang="en-US" sz="2000"/>
        </a:p>
      </dgm:t>
    </dgm:pt>
    <dgm:pt modelId="{EC026836-1C2A-4866-9C63-E9D4268D5A93}" type="sibTrans" cxnId="{F7307F87-5715-449D-95FA-310A0A9200F1}">
      <dgm:prSet/>
      <dgm:spPr/>
      <dgm:t>
        <a:bodyPr/>
        <a:lstStyle/>
        <a:p>
          <a:endParaRPr lang="en-US" sz="2000"/>
        </a:p>
      </dgm:t>
    </dgm:pt>
    <dgm:pt modelId="{63ABBDA8-2AEE-4A53-AC8B-6FF26D2CB406}">
      <dgm:prSet phldrT="[Text]" custT="1"/>
      <dgm:spPr/>
      <dgm:t>
        <a:bodyPr/>
        <a:lstStyle/>
        <a:p>
          <a:r>
            <a:rPr lang="en-US" sz="2000" dirty="0" err="1" smtClean="0"/>
            <a:t>Posisi</a:t>
          </a:r>
          <a:r>
            <a:rPr lang="en-US" sz="2000" dirty="0" smtClean="0"/>
            <a:t> </a:t>
          </a:r>
          <a:r>
            <a:rPr lang="en-US" sz="2000" dirty="0" err="1" smtClean="0"/>
            <a:t>pesaing</a:t>
          </a:r>
          <a:endParaRPr lang="en-US" sz="2000" dirty="0"/>
        </a:p>
      </dgm:t>
    </dgm:pt>
    <dgm:pt modelId="{19FF912D-E6D5-481B-ADF5-E3BDCBBE472C}" type="parTrans" cxnId="{9D84F3DF-5DBA-41A5-AD31-6305F7810E3E}">
      <dgm:prSet/>
      <dgm:spPr/>
      <dgm:t>
        <a:bodyPr/>
        <a:lstStyle/>
        <a:p>
          <a:endParaRPr lang="en-US" sz="2000"/>
        </a:p>
      </dgm:t>
    </dgm:pt>
    <dgm:pt modelId="{E4C65FDF-A97D-4946-AA10-4D8AD63FED40}" type="sibTrans" cxnId="{9D84F3DF-5DBA-41A5-AD31-6305F7810E3E}">
      <dgm:prSet/>
      <dgm:spPr/>
      <dgm:t>
        <a:bodyPr/>
        <a:lstStyle/>
        <a:p>
          <a:endParaRPr lang="en-US" sz="2000"/>
        </a:p>
      </dgm:t>
    </dgm:pt>
    <dgm:pt modelId="{BF8E7120-0746-4EE0-998B-A8DDDFFA857A}" type="pres">
      <dgm:prSet presAssocID="{ABECA111-377D-4579-9663-C83B4479AD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AFC25097-CA19-46FA-A9F1-83EE97263F88}" type="pres">
      <dgm:prSet presAssocID="{16F2BD04-2DDE-44D8-B7AC-2CE1B61D9A4F}" presName="hierRoot1" presStyleCnt="0"/>
      <dgm:spPr/>
    </dgm:pt>
    <dgm:pt modelId="{DF882FED-AAE5-4931-A633-D9FDBD8CD4A3}" type="pres">
      <dgm:prSet presAssocID="{16F2BD04-2DDE-44D8-B7AC-2CE1B61D9A4F}" presName="composite" presStyleCnt="0"/>
      <dgm:spPr/>
    </dgm:pt>
    <dgm:pt modelId="{D74EBACF-737A-40E0-8BEB-58C8D97E3785}" type="pres">
      <dgm:prSet presAssocID="{16F2BD04-2DDE-44D8-B7AC-2CE1B61D9A4F}" presName="background" presStyleLbl="node0" presStyleIdx="0" presStyleCnt="1"/>
      <dgm:spPr/>
    </dgm:pt>
    <dgm:pt modelId="{31B7D9B4-F3D8-4202-97F8-9E3D8B3005FD}" type="pres">
      <dgm:prSet presAssocID="{16F2BD04-2DDE-44D8-B7AC-2CE1B61D9A4F}" presName="text" presStyleLbl="fgAcc0" presStyleIdx="0" presStyleCnt="1" custScaleX="292649" custScaleY="897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4F475C-3ACD-4731-9C22-BAF4B922D305}" type="pres">
      <dgm:prSet presAssocID="{16F2BD04-2DDE-44D8-B7AC-2CE1B61D9A4F}" presName="hierChild2" presStyleCnt="0"/>
      <dgm:spPr/>
    </dgm:pt>
    <dgm:pt modelId="{A6A6DCFA-71FE-4EDC-AB05-8BCB3AABBD64}" type="pres">
      <dgm:prSet presAssocID="{AE683F7D-9604-416B-8FB4-9C0A68D7DF6C}" presName="Name10" presStyleLbl="parChTrans1D2" presStyleIdx="0" presStyleCnt="5"/>
      <dgm:spPr/>
      <dgm:t>
        <a:bodyPr/>
        <a:lstStyle/>
        <a:p>
          <a:endParaRPr lang="id-ID"/>
        </a:p>
      </dgm:t>
    </dgm:pt>
    <dgm:pt modelId="{C65620B7-D381-459B-A48A-158802333180}" type="pres">
      <dgm:prSet presAssocID="{7B6EA15B-29F5-4CBD-A609-8629B17A8DFB}" presName="hierRoot2" presStyleCnt="0"/>
      <dgm:spPr/>
    </dgm:pt>
    <dgm:pt modelId="{46705F57-1712-48E4-BA9F-11BC3CEF0510}" type="pres">
      <dgm:prSet presAssocID="{7B6EA15B-29F5-4CBD-A609-8629B17A8DFB}" presName="composite2" presStyleCnt="0"/>
      <dgm:spPr/>
    </dgm:pt>
    <dgm:pt modelId="{17E463D7-1BD1-4AF2-8C8D-4E4814ABD823}" type="pres">
      <dgm:prSet presAssocID="{7B6EA15B-29F5-4CBD-A609-8629B17A8DFB}" presName="background2" presStyleLbl="node2" presStyleIdx="0" presStyleCnt="5"/>
      <dgm:spPr/>
    </dgm:pt>
    <dgm:pt modelId="{C969E9A0-98C9-49E5-AC9E-9BAE27C32F5B}" type="pres">
      <dgm:prSet presAssocID="{7B6EA15B-29F5-4CBD-A609-8629B17A8DFB}" presName="text2" presStyleLbl="fgAcc2" presStyleIdx="0" presStyleCnt="5" custScaleX="79092" custScaleY="1245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908DD0-B953-4A2A-8CEC-EC43070F9063}" type="pres">
      <dgm:prSet presAssocID="{7B6EA15B-29F5-4CBD-A609-8629B17A8DFB}" presName="hierChild3" presStyleCnt="0"/>
      <dgm:spPr/>
    </dgm:pt>
    <dgm:pt modelId="{F9C723ED-D06E-4760-A4D6-608DC8077612}" type="pres">
      <dgm:prSet presAssocID="{41865FE2-3B0A-4F51-8DF7-93D339BB68B4}" presName="Name10" presStyleLbl="parChTrans1D2" presStyleIdx="1" presStyleCnt="5"/>
      <dgm:spPr/>
      <dgm:t>
        <a:bodyPr/>
        <a:lstStyle/>
        <a:p>
          <a:endParaRPr lang="id-ID"/>
        </a:p>
      </dgm:t>
    </dgm:pt>
    <dgm:pt modelId="{54A11086-F81E-460E-A52E-C0495A935675}" type="pres">
      <dgm:prSet presAssocID="{3F89F34D-AD98-4CDE-85E4-75E828C05E37}" presName="hierRoot2" presStyleCnt="0"/>
      <dgm:spPr/>
    </dgm:pt>
    <dgm:pt modelId="{DFE7BCA4-DD92-43B4-A052-34891FA1D3F1}" type="pres">
      <dgm:prSet presAssocID="{3F89F34D-AD98-4CDE-85E4-75E828C05E37}" presName="composite2" presStyleCnt="0"/>
      <dgm:spPr/>
    </dgm:pt>
    <dgm:pt modelId="{AE8578E0-C4AD-49C3-A9D1-A5CDF2887188}" type="pres">
      <dgm:prSet presAssocID="{3F89F34D-AD98-4CDE-85E4-75E828C05E37}" presName="background2" presStyleLbl="node2" presStyleIdx="1" presStyleCnt="5"/>
      <dgm:spPr/>
    </dgm:pt>
    <dgm:pt modelId="{298164F5-5414-4761-A981-ECF8BA23485A}" type="pres">
      <dgm:prSet presAssocID="{3F89F34D-AD98-4CDE-85E4-75E828C05E37}" presName="text2" presStyleLbl="fgAcc2" presStyleIdx="1" presStyleCnt="5" custScaleY="1849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984C26-3581-4F05-8433-29BC5C93E762}" type="pres">
      <dgm:prSet presAssocID="{3F89F34D-AD98-4CDE-85E4-75E828C05E37}" presName="hierChild3" presStyleCnt="0"/>
      <dgm:spPr/>
    </dgm:pt>
    <dgm:pt modelId="{DFA58224-6A8E-4EBD-8728-FB0C0226D209}" type="pres">
      <dgm:prSet presAssocID="{118689D7-D454-4BC0-801A-F75B4D70FE10}" presName="Name10" presStyleLbl="parChTrans1D2" presStyleIdx="2" presStyleCnt="5"/>
      <dgm:spPr/>
      <dgm:t>
        <a:bodyPr/>
        <a:lstStyle/>
        <a:p>
          <a:endParaRPr lang="id-ID"/>
        </a:p>
      </dgm:t>
    </dgm:pt>
    <dgm:pt modelId="{5A0817C8-5B95-4A31-9AE5-04851C26312A}" type="pres">
      <dgm:prSet presAssocID="{15B7E9A3-D6C8-4972-B840-6D19AB1F2D5A}" presName="hierRoot2" presStyleCnt="0"/>
      <dgm:spPr/>
    </dgm:pt>
    <dgm:pt modelId="{56B4A6FD-97A7-4D96-AA1F-7FF922039E97}" type="pres">
      <dgm:prSet presAssocID="{15B7E9A3-D6C8-4972-B840-6D19AB1F2D5A}" presName="composite2" presStyleCnt="0"/>
      <dgm:spPr/>
    </dgm:pt>
    <dgm:pt modelId="{EDE48A64-8988-4753-96FC-C48160A3334D}" type="pres">
      <dgm:prSet presAssocID="{15B7E9A3-D6C8-4972-B840-6D19AB1F2D5A}" presName="background2" presStyleLbl="node2" presStyleIdx="2" presStyleCnt="5"/>
      <dgm:spPr/>
    </dgm:pt>
    <dgm:pt modelId="{12F2827D-67A8-439E-A7B4-9C9AEE41F6C2}" type="pres">
      <dgm:prSet presAssocID="{15B7E9A3-D6C8-4972-B840-6D19AB1F2D5A}" presName="text2" presStyleLbl="fgAcc2" presStyleIdx="2" presStyleCnt="5" custScaleX="128391" custScaleY="1328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7F94B2-0AF9-4CAB-B78C-F13FCFBF7580}" type="pres">
      <dgm:prSet presAssocID="{15B7E9A3-D6C8-4972-B840-6D19AB1F2D5A}" presName="hierChild3" presStyleCnt="0"/>
      <dgm:spPr/>
    </dgm:pt>
    <dgm:pt modelId="{005A011F-9FC6-464F-83AE-C50A2BF9F066}" type="pres">
      <dgm:prSet presAssocID="{21706D6E-0AC8-49A5-842D-5F46E01113BB}" presName="Name10" presStyleLbl="parChTrans1D2" presStyleIdx="3" presStyleCnt="5"/>
      <dgm:spPr/>
      <dgm:t>
        <a:bodyPr/>
        <a:lstStyle/>
        <a:p>
          <a:endParaRPr lang="id-ID"/>
        </a:p>
      </dgm:t>
    </dgm:pt>
    <dgm:pt modelId="{89AB6CAA-6820-4EB8-9B79-82A7E4498F09}" type="pres">
      <dgm:prSet presAssocID="{FC100D5A-1D40-4CA6-802A-A783E6B2B5C0}" presName="hierRoot2" presStyleCnt="0"/>
      <dgm:spPr/>
    </dgm:pt>
    <dgm:pt modelId="{D43CA991-5CA5-4EE7-87D4-0858A4E00C86}" type="pres">
      <dgm:prSet presAssocID="{FC100D5A-1D40-4CA6-802A-A783E6B2B5C0}" presName="composite2" presStyleCnt="0"/>
      <dgm:spPr/>
    </dgm:pt>
    <dgm:pt modelId="{73375D7D-6982-4803-8092-F690D882294A}" type="pres">
      <dgm:prSet presAssocID="{FC100D5A-1D40-4CA6-802A-A783E6B2B5C0}" presName="background2" presStyleLbl="node2" presStyleIdx="3" presStyleCnt="5"/>
      <dgm:spPr/>
    </dgm:pt>
    <dgm:pt modelId="{AE31F427-2846-4340-9A8B-965D1B94D2BA}" type="pres">
      <dgm:prSet presAssocID="{FC100D5A-1D40-4CA6-802A-A783E6B2B5C0}" presName="text2" presStyleLbl="fgAcc2" presStyleIdx="3" presStyleCnt="5" custScaleX="129361" custScaleY="1935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6602E2-9246-4A6A-BDEF-2B377D42EC06}" type="pres">
      <dgm:prSet presAssocID="{FC100D5A-1D40-4CA6-802A-A783E6B2B5C0}" presName="hierChild3" presStyleCnt="0"/>
      <dgm:spPr/>
    </dgm:pt>
    <dgm:pt modelId="{DAA9FC30-EB4E-42CA-ADCF-07B063135D4A}" type="pres">
      <dgm:prSet presAssocID="{19FF912D-E6D5-481B-ADF5-E3BDCBBE472C}" presName="Name10" presStyleLbl="parChTrans1D2" presStyleIdx="4" presStyleCnt="5"/>
      <dgm:spPr/>
      <dgm:t>
        <a:bodyPr/>
        <a:lstStyle/>
        <a:p>
          <a:endParaRPr lang="id-ID"/>
        </a:p>
      </dgm:t>
    </dgm:pt>
    <dgm:pt modelId="{1EA4E870-9771-4AB1-97EF-FAD7B9254040}" type="pres">
      <dgm:prSet presAssocID="{63ABBDA8-2AEE-4A53-AC8B-6FF26D2CB406}" presName="hierRoot2" presStyleCnt="0"/>
      <dgm:spPr/>
    </dgm:pt>
    <dgm:pt modelId="{BE143C5B-9D27-4714-884F-98D7F6677F42}" type="pres">
      <dgm:prSet presAssocID="{63ABBDA8-2AEE-4A53-AC8B-6FF26D2CB406}" presName="composite2" presStyleCnt="0"/>
      <dgm:spPr/>
    </dgm:pt>
    <dgm:pt modelId="{93553845-22F0-4A30-992A-4451592CCEA6}" type="pres">
      <dgm:prSet presAssocID="{63ABBDA8-2AEE-4A53-AC8B-6FF26D2CB406}" presName="background2" presStyleLbl="node2" presStyleIdx="4" presStyleCnt="5"/>
      <dgm:spPr/>
    </dgm:pt>
    <dgm:pt modelId="{C8C473FE-9D51-4728-ABD3-B986029DFF84}" type="pres">
      <dgm:prSet presAssocID="{63ABBDA8-2AEE-4A53-AC8B-6FF26D2CB406}" presName="text2" presStyleLbl="fgAcc2" presStyleIdx="4" presStyleCnt="5" custScaleX="98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D09B11-BE5A-4D1D-8A89-D25F9A863D28}" type="pres">
      <dgm:prSet presAssocID="{63ABBDA8-2AEE-4A53-AC8B-6FF26D2CB406}" presName="hierChild3" presStyleCnt="0"/>
      <dgm:spPr/>
    </dgm:pt>
  </dgm:ptLst>
  <dgm:cxnLst>
    <dgm:cxn modelId="{F2BB6ECB-701A-43FD-B4FD-B1A550BA47BE}" type="presOf" srcId="{15B7E9A3-D6C8-4972-B840-6D19AB1F2D5A}" destId="{12F2827D-67A8-439E-A7B4-9C9AEE41F6C2}" srcOrd="0" destOrd="0" presId="urn:microsoft.com/office/officeart/2005/8/layout/hierarchy1"/>
    <dgm:cxn modelId="{77D6B174-1DD0-4932-B146-7EEDAB8F957F}" srcId="{16F2BD04-2DDE-44D8-B7AC-2CE1B61D9A4F}" destId="{7B6EA15B-29F5-4CBD-A609-8629B17A8DFB}" srcOrd="0" destOrd="0" parTransId="{AE683F7D-9604-416B-8FB4-9C0A68D7DF6C}" sibTransId="{E3E2FBB4-FDC3-4094-A3B8-3A07D3069F73}"/>
    <dgm:cxn modelId="{9D84F3DF-5DBA-41A5-AD31-6305F7810E3E}" srcId="{16F2BD04-2DDE-44D8-B7AC-2CE1B61D9A4F}" destId="{63ABBDA8-2AEE-4A53-AC8B-6FF26D2CB406}" srcOrd="4" destOrd="0" parTransId="{19FF912D-E6D5-481B-ADF5-E3BDCBBE472C}" sibTransId="{E4C65FDF-A97D-4946-AA10-4D8AD63FED40}"/>
    <dgm:cxn modelId="{9AEEBABD-01C8-48E8-A3CA-633A63CAE6CD}" srcId="{16F2BD04-2DDE-44D8-B7AC-2CE1B61D9A4F}" destId="{15B7E9A3-D6C8-4972-B840-6D19AB1F2D5A}" srcOrd="2" destOrd="0" parTransId="{118689D7-D454-4BC0-801A-F75B4D70FE10}" sibTransId="{5FB27836-C0B3-42F5-8AFB-851DE3D89308}"/>
    <dgm:cxn modelId="{9DACFC07-33FE-449E-A174-D7FE966E7EE5}" type="presOf" srcId="{7B6EA15B-29F5-4CBD-A609-8629B17A8DFB}" destId="{C969E9A0-98C9-49E5-AC9E-9BAE27C32F5B}" srcOrd="0" destOrd="0" presId="urn:microsoft.com/office/officeart/2005/8/layout/hierarchy1"/>
    <dgm:cxn modelId="{5E0EFFF3-A044-4BB2-BD80-6E78D883B271}" type="presOf" srcId="{63ABBDA8-2AEE-4A53-AC8B-6FF26D2CB406}" destId="{C8C473FE-9D51-4728-ABD3-B986029DFF84}" srcOrd="0" destOrd="0" presId="urn:microsoft.com/office/officeart/2005/8/layout/hierarchy1"/>
    <dgm:cxn modelId="{15C1C768-FDBB-4CFD-9A55-6EFA04C964F7}" srcId="{ABECA111-377D-4579-9663-C83B4479ADBB}" destId="{16F2BD04-2DDE-44D8-B7AC-2CE1B61D9A4F}" srcOrd="0" destOrd="0" parTransId="{15D56E92-75BA-44FA-A75E-70653DBB8397}" sibTransId="{E083F142-8765-4498-9110-F74D414E4B4E}"/>
    <dgm:cxn modelId="{1EF230B4-8565-49C7-A395-A93C312EB155}" type="presOf" srcId="{3F89F34D-AD98-4CDE-85E4-75E828C05E37}" destId="{298164F5-5414-4761-A981-ECF8BA23485A}" srcOrd="0" destOrd="0" presId="urn:microsoft.com/office/officeart/2005/8/layout/hierarchy1"/>
    <dgm:cxn modelId="{3255C531-39F4-4433-949E-C2CDBBDED0A4}" type="presOf" srcId="{19FF912D-E6D5-481B-ADF5-E3BDCBBE472C}" destId="{DAA9FC30-EB4E-42CA-ADCF-07B063135D4A}" srcOrd="0" destOrd="0" presId="urn:microsoft.com/office/officeart/2005/8/layout/hierarchy1"/>
    <dgm:cxn modelId="{27A11D57-6C5F-4C98-A63E-6FD901C6DC72}" type="presOf" srcId="{21706D6E-0AC8-49A5-842D-5F46E01113BB}" destId="{005A011F-9FC6-464F-83AE-C50A2BF9F066}" srcOrd="0" destOrd="0" presId="urn:microsoft.com/office/officeart/2005/8/layout/hierarchy1"/>
    <dgm:cxn modelId="{39B63DE9-177E-4626-9DCF-8E7E0F8BAEAC}" type="presOf" srcId="{118689D7-D454-4BC0-801A-F75B4D70FE10}" destId="{DFA58224-6A8E-4EBD-8728-FB0C0226D209}" srcOrd="0" destOrd="0" presId="urn:microsoft.com/office/officeart/2005/8/layout/hierarchy1"/>
    <dgm:cxn modelId="{FE3FA4DA-B464-4A4E-BFF7-C8F2AC8B8816}" type="presOf" srcId="{AE683F7D-9604-416B-8FB4-9C0A68D7DF6C}" destId="{A6A6DCFA-71FE-4EDC-AB05-8BCB3AABBD64}" srcOrd="0" destOrd="0" presId="urn:microsoft.com/office/officeart/2005/8/layout/hierarchy1"/>
    <dgm:cxn modelId="{585CD159-BF2F-41C3-AFD7-D7A4CE61674D}" type="presOf" srcId="{41865FE2-3B0A-4F51-8DF7-93D339BB68B4}" destId="{F9C723ED-D06E-4760-A4D6-608DC8077612}" srcOrd="0" destOrd="0" presId="urn:microsoft.com/office/officeart/2005/8/layout/hierarchy1"/>
    <dgm:cxn modelId="{39008687-B027-4AD2-AB49-F392E7D64B91}" type="presOf" srcId="{16F2BD04-2DDE-44D8-B7AC-2CE1B61D9A4F}" destId="{31B7D9B4-F3D8-4202-97F8-9E3D8B3005FD}" srcOrd="0" destOrd="0" presId="urn:microsoft.com/office/officeart/2005/8/layout/hierarchy1"/>
    <dgm:cxn modelId="{F7307F87-5715-449D-95FA-310A0A9200F1}" srcId="{16F2BD04-2DDE-44D8-B7AC-2CE1B61D9A4F}" destId="{FC100D5A-1D40-4CA6-802A-A783E6B2B5C0}" srcOrd="3" destOrd="0" parTransId="{21706D6E-0AC8-49A5-842D-5F46E01113BB}" sibTransId="{EC026836-1C2A-4866-9C63-E9D4268D5A93}"/>
    <dgm:cxn modelId="{0DE15DE2-8AA3-46FA-8E85-04435C1E504B}" type="presOf" srcId="{ABECA111-377D-4579-9663-C83B4479ADBB}" destId="{BF8E7120-0746-4EE0-998B-A8DDDFFA857A}" srcOrd="0" destOrd="0" presId="urn:microsoft.com/office/officeart/2005/8/layout/hierarchy1"/>
    <dgm:cxn modelId="{37031DDE-0A49-48F6-A01A-DCF1D220D8A2}" type="presOf" srcId="{FC100D5A-1D40-4CA6-802A-A783E6B2B5C0}" destId="{AE31F427-2846-4340-9A8B-965D1B94D2BA}" srcOrd="0" destOrd="0" presId="urn:microsoft.com/office/officeart/2005/8/layout/hierarchy1"/>
    <dgm:cxn modelId="{CB1B6DCA-AA72-4E4B-A826-B75432075F5B}" srcId="{16F2BD04-2DDE-44D8-B7AC-2CE1B61D9A4F}" destId="{3F89F34D-AD98-4CDE-85E4-75E828C05E37}" srcOrd="1" destOrd="0" parTransId="{41865FE2-3B0A-4F51-8DF7-93D339BB68B4}" sibTransId="{D0E40493-93C1-4550-987E-F17B7AF99ADA}"/>
    <dgm:cxn modelId="{85D92FEC-CDCD-4C20-B8F6-66A7FFC6EB50}" type="presParOf" srcId="{BF8E7120-0746-4EE0-998B-A8DDDFFA857A}" destId="{AFC25097-CA19-46FA-A9F1-83EE97263F88}" srcOrd="0" destOrd="0" presId="urn:microsoft.com/office/officeart/2005/8/layout/hierarchy1"/>
    <dgm:cxn modelId="{24ACCE51-F02A-4A88-8F8D-46C42DC302A7}" type="presParOf" srcId="{AFC25097-CA19-46FA-A9F1-83EE97263F88}" destId="{DF882FED-AAE5-4931-A633-D9FDBD8CD4A3}" srcOrd="0" destOrd="0" presId="urn:microsoft.com/office/officeart/2005/8/layout/hierarchy1"/>
    <dgm:cxn modelId="{BC1EA7DB-C345-4445-ADE0-59EFAF7436FF}" type="presParOf" srcId="{DF882FED-AAE5-4931-A633-D9FDBD8CD4A3}" destId="{D74EBACF-737A-40E0-8BEB-58C8D97E3785}" srcOrd="0" destOrd="0" presId="urn:microsoft.com/office/officeart/2005/8/layout/hierarchy1"/>
    <dgm:cxn modelId="{402F4FB3-A545-4BD4-B265-74E4B67CAB8E}" type="presParOf" srcId="{DF882FED-AAE5-4931-A633-D9FDBD8CD4A3}" destId="{31B7D9B4-F3D8-4202-97F8-9E3D8B3005FD}" srcOrd="1" destOrd="0" presId="urn:microsoft.com/office/officeart/2005/8/layout/hierarchy1"/>
    <dgm:cxn modelId="{4D40B4EB-ADAD-4373-A33E-C122CC8D44C1}" type="presParOf" srcId="{AFC25097-CA19-46FA-A9F1-83EE97263F88}" destId="{A74F475C-3ACD-4731-9C22-BAF4B922D305}" srcOrd="1" destOrd="0" presId="urn:microsoft.com/office/officeart/2005/8/layout/hierarchy1"/>
    <dgm:cxn modelId="{88A1C427-0CC6-478D-A14B-B7C0AE59CECB}" type="presParOf" srcId="{A74F475C-3ACD-4731-9C22-BAF4B922D305}" destId="{A6A6DCFA-71FE-4EDC-AB05-8BCB3AABBD64}" srcOrd="0" destOrd="0" presId="urn:microsoft.com/office/officeart/2005/8/layout/hierarchy1"/>
    <dgm:cxn modelId="{4F1EBB80-9E88-448F-84EC-185F3A93D7E7}" type="presParOf" srcId="{A74F475C-3ACD-4731-9C22-BAF4B922D305}" destId="{C65620B7-D381-459B-A48A-158802333180}" srcOrd="1" destOrd="0" presId="urn:microsoft.com/office/officeart/2005/8/layout/hierarchy1"/>
    <dgm:cxn modelId="{BF064D30-9464-483B-B357-A812514AFDC0}" type="presParOf" srcId="{C65620B7-D381-459B-A48A-158802333180}" destId="{46705F57-1712-48E4-BA9F-11BC3CEF0510}" srcOrd="0" destOrd="0" presId="urn:microsoft.com/office/officeart/2005/8/layout/hierarchy1"/>
    <dgm:cxn modelId="{503DEBB2-6EC4-439B-A305-2DF717BE85FB}" type="presParOf" srcId="{46705F57-1712-48E4-BA9F-11BC3CEF0510}" destId="{17E463D7-1BD1-4AF2-8C8D-4E4814ABD823}" srcOrd="0" destOrd="0" presId="urn:microsoft.com/office/officeart/2005/8/layout/hierarchy1"/>
    <dgm:cxn modelId="{B50F5519-7C86-4C40-BC70-B6A125F8E234}" type="presParOf" srcId="{46705F57-1712-48E4-BA9F-11BC3CEF0510}" destId="{C969E9A0-98C9-49E5-AC9E-9BAE27C32F5B}" srcOrd="1" destOrd="0" presId="urn:microsoft.com/office/officeart/2005/8/layout/hierarchy1"/>
    <dgm:cxn modelId="{F24125F3-3EBB-42E2-9A81-F9CF87D42A02}" type="presParOf" srcId="{C65620B7-D381-459B-A48A-158802333180}" destId="{BF908DD0-B953-4A2A-8CEC-EC43070F9063}" srcOrd="1" destOrd="0" presId="urn:microsoft.com/office/officeart/2005/8/layout/hierarchy1"/>
    <dgm:cxn modelId="{7026DCC7-D307-4928-81D5-809EFA6E5735}" type="presParOf" srcId="{A74F475C-3ACD-4731-9C22-BAF4B922D305}" destId="{F9C723ED-D06E-4760-A4D6-608DC8077612}" srcOrd="2" destOrd="0" presId="urn:microsoft.com/office/officeart/2005/8/layout/hierarchy1"/>
    <dgm:cxn modelId="{D7394F25-6CAA-4560-B4EB-DCA60076D598}" type="presParOf" srcId="{A74F475C-3ACD-4731-9C22-BAF4B922D305}" destId="{54A11086-F81E-460E-A52E-C0495A935675}" srcOrd="3" destOrd="0" presId="urn:microsoft.com/office/officeart/2005/8/layout/hierarchy1"/>
    <dgm:cxn modelId="{D4D1FFE9-E31D-4C09-9E9E-FE0F27176B8A}" type="presParOf" srcId="{54A11086-F81E-460E-A52E-C0495A935675}" destId="{DFE7BCA4-DD92-43B4-A052-34891FA1D3F1}" srcOrd="0" destOrd="0" presId="urn:microsoft.com/office/officeart/2005/8/layout/hierarchy1"/>
    <dgm:cxn modelId="{05071C5D-BFF5-407B-972B-332F5D74E442}" type="presParOf" srcId="{DFE7BCA4-DD92-43B4-A052-34891FA1D3F1}" destId="{AE8578E0-C4AD-49C3-A9D1-A5CDF2887188}" srcOrd="0" destOrd="0" presId="urn:microsoft.com/office/officeart/2005/8/layout/hierarchy1"/>
    <dgm:cxn modelId="{50CB1E21-5BA2-48F2-9438-C1E414C0273F}" type="presParOf" srcId="{DFE7BCA4-DD92-43B4-A052-34891FA1D3F1}" destId="{298164F5-5414-4761-A981-ECF8BA23485A}" srcOrd="1" destOrd="0" presId="urn:microsoft.com/office/officeart/2005/8/layout/hierarchy1"/>
    <dgm:cxn modelId="{013B290B-573D-4733-8205-DD4F3E218B05}" type="presParOf" srcId="{54A11086-F81E-460E-A52E-C0495A935675}" destId="{14984C26-3581-4F05-8433-29BC5C93E762}" srcOrd="1" destOrd="0" presId="urn:microsoft.com/office/officeart/2005/8/layout/hierarchy1"/>
    <dgm:cxn modelId="{AA402482-AD00-44B2-8FCD-0FDD6F08E8F0}" type="presParOf" srcId="{A74F475C-3ACD-4731-9C22-BAF4B922D305}" destId="{DFA58224-6A8E-4EBD-8728-FB0C0226D209}" srcOrd="4" destOrd="0" presId="urn:microsoft.com/office/officeart/2005/8/layout/hierarchy1"/>
    <dgm:cxn modelId="{52E63A69-9BE0-45B7-B1A0-D2277D041CF5}" type="presParOf" srcId="{A74F475C-3ACD-4731-9C22-BAF4B922D305}" destId="{5A0817C8-5B95-4A31-9AE5-04851C26312A}" srcOrd="5" destOrd="0" presId="urn:microsoft.com/office/officeart/2005/8/layout/hierarchy1"/>
    <dgm:cxn modelId="{194DBFC2-B5C9-4295-A5C2-FBA123397061}" type="presParOf" srcId="{5A0817C8-5B95-4A31-9AE5-04851C26312A}" destId="{56B4A6FD-97A7-4D96-AA1F-7FF922039E97}" srcOrd="0" destOrd="0" presId="urn:microsoft.com/office/officeart/2005/8/layout/hierarchy1"/>
    <dgm:cxn modelId="{54D141C3-7C94-4240-94CC-7F9A41AF7AAD}" type="presParOf" srcId="{56B4A6FD-97A7-4D96-AA1F-7FF922039E97}" destId="{EDE48A64-8988-4753-96FC-C48160A3334D}" srcOrd="0" destOrd="0" presId="urn:microsoft.com/office/officeart/2005/8/layout/hierarchy1"/>
    <dgm:cxn modelId="{751BFB41-B420-4F58-8B53-7EBE70F71482}" type="presParOf" srcId="{56B4A6FD-97A7-4D96-AA1F-7FF922039E97}" destId="{12F2827D-67A8-439E-A7B4-9C9AEE41F6C2}" srcOrd="1" destOrd="0" presId="urn:microsoft.com/office/officeart/2005/8/layout/hierarchy1"/>
    <dgm:cxn modelId="{A84B6CCC-AB15-4EB7-AA93-1F32E04742B5}" type="presParOf" srcId="{5A0817C8-5B95-4A31-9AE5-04851C26312A}" destId="{737F94B2-0AF9-4CAB-B78C-F13FCFBF7580}" srcOrd="1" destOrd="0" presId="urn:microsoft.com/office/officeart/2005/8/layout/hierarchy1"/>
    <dgm:cxn modelId="{3101C352-D522-45E1-AA11-245D2EF9A20A}" type="presParOf" srcId="{A74F475C-3ACD-4731-9C22-BAF4B922D305}" destId="{005A011F-9FC6-464F-83AE-C50A2BF9F066}" srcOrd="6" destOrd="0" presId="urn:microsoft.com/office/officeart/2005/8/layout/hierarchy1"/>
    <dgm:cxn modelId="{BC7D7109-34CD-4198-B867-51B96922AE0E}" type="presParOf" srcId="{A74F475C-3ACD-4731-9C22-BAF4B922D305}" destId="{89AB6CAA-6820-4EB8-9B79-82A7E4498F09}" srcOrd="7" destOrd="0" presId="urn:microsoft.com/office/officeart/2005/8/layout/hierarchy1"/>
    <dgm:cxn modelId="{8C35907D-FE31-4E8B-AFC0-FF812343DC93}" type="presParOf" srcId="{89AB6CAA-6820-4EB8-9B79-82A7E4498F09}" destId="{D43CA991-5CA5-4EE7-87D4-0858A4E00C86}" srcOrd="0" destOrd="0" presId="urn:microsoft.com/office/officeart/2005/8/layout/hierarchy1"/>
    <dgm:cxn modelId="{6337EEB5-EDBB-46F7-9DCB-2027B4B8A018}" type="presParOf" srcId="{D43CA991-5CA5-4EE7-87D4-0858A4E00C86}" destId="{73375D7D-6982-4803-8092-F690D882294A}" srcOrd="0" destOrd="0" presId="urn:microsoft.com/office/officeart/2005/8/layout/hierarchy1"/>
    <dgm:cxn modelId="{5DD9197F-A63C-4C44-93A1-50F6F7C095F4}" type="presParOf" srcId="{D43CA991-5CA5-4EE7-87D4-0858A4E00C86}" destId="{AE31F427-2846-4340-9A8B-965D1B94D2BA}" srcOrd="1" destOrd="0" presId="urn:microsoft.com/office/officeart/2005/8/layout/hierarchy1"/>
    <dgm:cxn modelId="{6FBC500C-8919-4CDD-9663-A5208798E1E2}" type="presParOf" srcId="{89AB6CAA-6820-4EB8-9B79-82A7E4498F09}" destId="{316602E2-9246-4A6A-BDEF-2B377D42EC06}" srcOrd="1" destOrd="0" presId="urn:microsoft.com/office/officeart/2005/8/layout/hierarchy1"/>
    <dgm:cxn modelId="{76A3979A-96EA-49B7-86C9-A9AE48B26F9D}" type="presParOf" srcId="{A74F475C-3ACD-4731-9C22-BAF4B922D305}" destId="{DAA9FC30-EB4E-42CA-ADCF-07B063135D4A}" srcOrd="8" destOrd="0" presId="urn:microsoft.com/office/officeart/2005/8/layout/hierarchy1"/>
    <dgm:cxn modelId="{1A0FCC98-605D-4244-8651-59D7A2125A21}" type="presParOf" srcId="{A74F475C-3ACD-4731-9C22-BAF4B922D305}" destId="{1EA4E870-9771-4AB1-97EF-FAD7B9254040}" srcOrd="9" destOrd="0" presId="urn:microsoft.com/office/officeart/2005/8/layout/hierarchy1"/>
    <dgm:cxn modelId="{81C53197-9925-47CA-800B-27E24DD81AC8}" type="presParOf" srcId="{1EA4E870-9771-4AB1-97EF-FAD7B9254040}" destId="{BE143C5B-9D27-4714-884F-98D7F6677F42}" srcOrd="0" destOrd="0" presId="urn:microsoft.com/office/officeart/2005/8/layout/hierarchy1"/>
    <dgm:cxn modelId="{E7E57931-8FD3-41C6-A8C8-0F05D12848DE}" type="presParOf" srcId="{BE143C5B-9D27-4714-884F-98D7F6677F42}" destId="{93553845-22F0-4A30-992A-4451592CCEA6}" srcOrd="0" destOrd="0" presId="urn:microsoft.com/office/officeart/2005/8/layout/hierarchy1"/>
    <dgm:cxn modelId="{0F796E6D-E5B4-4E95-9A55-B45845603ECB}" type="presParOf" srcId="{BE143C5B-9D27-4714-884F-98D7F6677F42}" destId="{C8C473FE-9D51-4728-ABD3-B986029DFF84}" srcOrd="1" destOrd="0" presId="urn:microsoft.com/office/officeart/2005/8/layout/hierarchy1"/>
    <dgm:cxn modelId="{78EDBC92-D6DB-41F6-B3BD-254DAAE80E82}" type="presParOf" srcId="{1EA4E870-9771-4AB1-97EF-FAD7B9254040}" destId="{9BD09B11-BE5A-4D1D-8A89-D25F9A863D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3E2DC31-7231-4957-A1B6-ED1E689C504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A24D943-8D79-4C9A-8A90-AF31A5535B38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Strategi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Penargetan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Pasar</a:t>
          </a:r>
          <a:endParaRPr lang="en-US" sz="2000" b="0" dirty="0"/>
        </a:p>
      </dgm:t>
    </dgm:pt>
    <dgm:pt modelId="{0CD9CC1A-6687-4528-A36F-EE262B09FB25}" type="parTrans" cxnId="{D5528954-BA94-436B-BE06-96838969A3E7}">
      <dgm:prSet/>
      <dgm:spPr/>
      <dgm:t>
        <a:bodyPr/>
        <a:lstStyle/>
        <a:p>
          <a:endParaRPr lang="en-US" sz="2000"/>
        </a:p>
      </dgm:t>
    </dgm:pt>
    <dgm:pt modelId="{30E89F46-EB7E-46CF-B9E1-C1E0F4ADDD69}" type="sibTrans" cxnId="{D5528954-BA94-436B-BE06-96838969A3E7}">
      <dgm:prSet/>
      <dgm:spPr/>
      <dgm:t>
        <a:bodyPr/>
        <a:lstStyle/>
        <a:p>
          <a:endParaRPr lang="en-US" sz="2000"/>
        </a:p>
      </dgm:t>
    </dgm:pt>
    <dgm:pt modelId="{772AFDB3-8886-4069-93D5-A2A541D04281}">
      <dgm:prSet phldrT="[Text]" custT="1"/>
      <dgm:spPr/>
      <dgm:t>
        <a:bodyPr/>
        <a:lstStyle/>
        <a:p>
          <a:pPr algn="l"/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serbasama</a:t>
          </a:r>
          <a:r>
            <a:rPr lang="en-US" sz="2000" dirty="0" smtClean="0"/>
            <a:t> (</a:t>
          </a:r>
          <a:r>
            <a:rPr lang="en-US" sz="2000" i="1" dirty="0" smtClean="0"/>
            <a:t>undifferentiated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DE2B168D-9FCD-4FBF-BB29-3170D7D868A0}" type="parTrans" cxnId="{3F56D590-1F4C-4944-A2D3-5A4D1915D13A}">
      <dgm:prSet custT="1"/>
      <dgm:spPr/>
      <dgm:t>
        <a:bodyPr/>
        <a:lstStyle/>
        <a:p>
          <a:endParaRPr lang="en-US" sz="2000"/>
        </a:p>
      </dgm:t>
    </dgm:pt>
    <dgm:pt modelId="{3526FB9D-3701-46C4-9F98-62E17F04524E}" type="sibTrans" cxnId="{3F56D590-1F4C-4944-A2D3-5A4D1915D13A}">
      <dgm:prSet/>
      <dgm:spPr/>
      <dgm:t>
        <a:bodyPr/>
        <a:lstStyle/>
        <a:p>
          <a:endParaRPr lang="en-US" sz="2000"/>
        </a:p>
      </dgm:t>
    </dgm:pt>
    <dgm:pt modelId="{54B69A98-F53C-47A5-9B2F-D40E5D394D5D}">
      <dgm:prSet phldrT="[Text]" custT="1"/>
      <dgm:spPr/>
      <dgm:t>
        <a:bodyPr/>
        <a:lstStyle/>
        <a:p>
          <a:pPr algn="l"/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serbaneka</a:t>
          </a:r>
          <a:r>
            <a:rPr lang="en-US" sz="2000" dirty="0" smtClean="0"/>
            <a:t> (</a:t>
          </a:r>
          <a:r>
            <a:rPr lang="en-US" sz="2000" i="1" dirty="0" smtClean="0"/>
            <a:t>differentiated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44E6D543-2876-4F65-8D3C-E2198DDD0774}" type="parTrans" cxnId="{D8C00A01-E2E8-4718-9011-12E71499557E}">
      <dgm:prSet custT="1"/>
      <dgm:spPr/>
      <dgm:t>
        <a:bodyPr/>
        <a:lstStyle/>
        <a:p>
          <a:endParaRPr lang="en-US" sz="2000"/>
        </a:p>
      </dgm:t>
    </dgm:pt>
    <dgm:pt modelId="{2B04F966-C0FE-4E6D-901C-6C100A19B74C}" type="sibTrans" cxnId="{D8C00A01-E2E8-4718-9011-12E71499557E}">
      <dgm:prSet/>
      <dgm:spPr/>
      <dgm:t>
        <a:bodyPr/>
        <a:lstStyle/>
        <a:p>
          <a:endParaRPr lang="en-US" sz="2000"/>
        </a:p>
      </dgm:t>
    </dgm:pt>
    <dgm:pt modelId="{7D9901F9-4D75-404C-A976-ECAD07B0F086}">
      <dgm:prSet phldrT="[Text]" custT="1"/>
      <dgm:spPr/>
      <dgm:t>
        <a:bodyPr/>
        <a:lstStyle/>
        <a:p>
          <a:pPr algn="l"/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terpusat</a:t>
          </a:r>
          <a:r>
            <a:rPr lang="en-US" sz="2000" dirty="0" smtClean="0"/>
            <a:t> (</a:t>
          </a:r>
          <a:r>
            <a:rPr lang="en-US" sz="2000" i="1" dirty="0" smtClean="0"/>
            <a:t>concentrated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321CBF69-A0F2-4924-97C2-0A4954912F62}" type="parTrans" cxnId="{DF7B3665-31BA-47EF-9C13-2BF4DDE6CFDF}">
      <dgm:prSet custT="1"/>
      <dgm:spPr/>
      <dgm:t>
        <a:bodyPr/>
        <a:lstStyle/>
        <a:p>
          <a:endParaRPr lang="en-US" sz="2000"/>
        </a:p>
      </dgm:t>
    </dgm:pt>
    <dgm:pt modelId="{04DB13BC-420D-486E-8515-9305152598BA}" type="sibTrans" cxnId="{DF7B3665-31BA-47EF-9C13-2BF4DDE6CFDF}">
      <dgm:prSet/>
      <dgm:spPr/>
      <dgm:t>
        <a:bodyPr/>
        <a:lstStyle/>
        <a:p>
          <a:endParaRPr lang="en-US" sz="2000"/>
        </a:p>
      </dgm:t>
    </dgm:pt>
    <dgm:pt modelId="{69AAB91E-9236-4DA2-9507-74FE87D5C439}" type="pres">
      <dgm:prSet presAssocID="{13E2DC31-7231-4957-A1B6-ED1E689C504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E152DBDD-51F2-437D-B0BD-6FD102030BA8}" type="pres">
      <dgm:prSet presAssocID="{3A24D943-8D79-4C9A-8A90-AF31A5535B38}" presName="root1" presStyleCnt="0"/>
      <dgm:spPr/>
    </dgm:pt>
    <dgm:pt modelId="{46596403-E4C6-401E-8DC4-156AFB2C93E7}" type="pres">
      <dgm:prSet presAssocID="{3A24D943-8D79-4C9A-8A90-AF31A5535B38}" presName="LevelOneTextNode" presStyleLbl="node0" presStyleIdx="0" presStyleCnt="1" custScaleY="864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28917-B7E9-4144-8F9D-45345231C551}" type="pres">
      <dgm:prSet presAssocID="{3A24D943-8D79-4C9A-8A90-AF31A5535B38}" presName="level2hierChild" presStyleCnt="0"/>
      <dgm:spPr/>
    </dgm:pt>
    <dgm:pt modelId="{7005AA6B-6977-48C0-A7BA-975056EF2C13}" type="pres">
      <dgm:prSet presAssocID="{DE2B168D-9FCD-4FBF-BB29-3170D7D868A0}" presName="conn2-1" presStyleLbl="parChTrans1D2" presStyleIdx="0" presStyleCnt="3"/>
      <dgm:spPr/>
      <dgm:t>
        <a:bodyPr/>
        <a:lstStyle/>
        <a:p>
          <a:endParaRPr lang="id-ID"/>
        </a:p>
      </dgm:t>
    </dgm:pt>
    <dgm:pt modelId="{D0C7F37A-1182-4CA1-90EE-867C3EDC93E0}" type="pres">
      <dgm:prSet presAssocID="{DE2B168D-9FCD-4FBF-BB29-3170D7D868A0}" presName="connTx" presStyleLbl="parChTrans1D2" presStyleIdx="0" presStyleCnt="3"/>
      <dgm:spPr/>
      <dgm:t>
        <a:bodyPr/>
        <a:lstStyle/>
        <a:p>
          <a:endParaRPr lang="id-ID"/>
        </a:p>
      </dgm:t>
    </dgm:pt>
    <dgm:pt modelId="{CD723532-4E7E-465D-BBF7-8EC7ACF43124}" type="pres">
      <dgm:prSet presAssocID="{772AFDB3-8886-4069-93D5-A2A541D04281}" presName="root2" presStyleCnt="0"/>
      <dgm:spPr/>
    </dgm:pt>
    <dgm:pt modelId="{0B11C02B-05CD-4E35-9A04-9C4F5E9501A9}" type="pres">
      <dgm:prSet presAssocID="{772AFDB3-8886-4069-93D5-A2A541D04281}" presName="LevelTwoTextNode" presStyleLbl="node2" presStyleIdx="0" presStyleCnt="3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1AF26D-86EE-4750-A052-59FA1E0EDA34}" type="pres">
      <dgm:prSet presAssocID="{772AFDB3-8886-4069-93D5-A2A541D04281}" presName="level3hierChild" presStyleCnt="0"/>
      <dgm:spPr/>
    </dgm:pt>
    <dgm:pt modelId="{B0AA5785-922A-4FFC-8DC5-991E39BF20C8}" type="pres">
      <dgm:prSet presAssocID="{44E6D543-2876-4F65-8D3C-E2198DDD0774}" presName="conn2-1" presStyleLbl="parChTrans1D2" presStyleIdx="1" presStyleCnt="3"/>
      <dgm:spPr/>
      <dgm:t>
        <a:bodyPr/>
        <a:lstStyle/>
        <a:p>
          <a:endParaRPr lang="id-ID"/>
        </a:p>
      </dgm:t>
    </dgm:pt>
    <dgm:pt modelId="{02567F35-52D3-4E54-BD5A-B37DAB27101D}" type="pres">
      <dgm:prSet presAssocID="{44E6D543-2876-4F65-8D3C-E2198DDD0774}" presName="connTx" presStyleLbl="parChTrans1D2" presStyleIdx="1" presStyleCnt="3"/>
      <dgm:spPr/>
      <dgm:t>
        <a:bodyPr/>
        <a:lstStyle/>
        <a:p>
          <a:endParaRPr lang="id-ID"/>
        </a:p>
      </dgm:t>
    </dgm:pt>
    <dgm:pt modelId="{FA0AF496-627C-40F8-932B-9EA3968BA34A}" type="pres">
      <dgm:prSet presAssocID="{54B69A98-F53C-47A5-9B2F-D40E5D394D5D}" presName="root2" presStyleCnt="0"/>
      <dgm:spPr/>
    </dgm:pt>
    <dgm:pt modelId="{F1845AC9-D694-42A9-B086-EDB0F9ECD6D4}" type="pres">
      <dgm:prSet presAssocID="{54B69A98-F53C-47A5-9B2F-D40E5D394D5D}" presName="LevelTwoTextNode" presStyleLbl="node2" presStyleIdx="1" presStyleCnt="3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0C4124-89A3-4FC1-B993-CFC0BC5EEB2D}" type="pres">
      <dgm:prSet presAssocID="{54B69A98-F53C-47A5-9B2F-D40E5D394D5D}" presName="level3hierChild" presStyleCnt="0"/>
      <dgm:spPr/>
    </dgm:pt>
    <dgm:pt modelId="{7F7059E5-CBF1-450D-A9EB-28FEF00054F8}" type="pres">
      <dgm:prSet presAssocID="{321CBF69-A0F2-4924-97C2-0A4954912F62}" presName="conn2-1" presStyleLbl="parChTrans1D2" presStyleIdx="2" presStyleCnt="3"/>
      <dgm:spPr/>
      <dgm:t>
        <a:bodyPr/>
        <a:lstStyle/>
        <a:p>
          <a:endParaRPr lang="id-ID"/>
        </a:p>
      </dgm:t>
    </dgm:pt>
    <dgm:pt modelId="{5F2A53C4-2564-4D66-9856-65719FFC0572}" type="pres">
      <dgm:prSet presAssocID="{321CBF69-A0F2-4924-97C2-0A4954912F62}" presName="connTx" presStyleLbl="parChTrans1D2" presStyleIdx="2" presStyleCnt="3"/>
      <dgm:spPr/>
      <dgm:t>
        <a:bodyPr/>
        <a:lstStyle/>
        <a:p>
          <a:endParaRPr lang="id-ID"/>
        </a:p>
      </dgm:t>
    </dgm:pt>
    <dgm:pt modelId="{EEF5104F-53D6-4E3E-A9FF-0CFF3A0B6CF5}" type="pres">
      <dgm:prSet presAssocID="{7D9901F9-4D75-404C-A976-ECAD07B0F086}" presName="root2" presStyleCnt="0"/>
      <dgm:spPr/>
    </dgm:pt>
    <dgm:pt modelId="{A15692B3-5FAE-4634-9D3A-E70EC4C528F2}" type="pres">
      <dgm:prSet presAssocID="{7D9901F9-4D75-404C-A976-ECAD07B0F086}" presName="LevelTwoTextNode" presStyleLbl="node2" presStyleIdx="2" presStyleCnt="3" custScaleX="223836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9789C877-96A7-4184-9893-04E9C88D8943}" type="pres">
      <dgm:prSet presAssocID="{7D9901F9-4D75-404C-A976-ECAD07B0F086}" presName="level3hierChild" presStyleCnt="0"/>
      <dgm:spPr/>
    </dgm:pt>
  </dgm:ptLst>
  <dgm:cxnLst>
    <dgm:cxn modelId="{FEABDBC4-E570-4494-BA8E-8279DD857D64}" type="presOf" srcId="{DE2B168D-9FCD-4FBF-BB29-3170D7D868A0}" destId="{D0C7F37A-1182-4CA1-90EE-867C3EDC93E0}" srcOrd="1" destOrd="0" presId="urn:microsoft.com/office/officeart/2008/layout/HorizontalMultiLevelHierarchy"/>
    <dgm:cxn modelId="{0F89AFB7-8101-4DF6-80DF-9BC0EF768993}" type="presOf" srcId="{772AFDB3-8886-4069-93D5-A2A541D04281}" destId="{0B11C02B-05CD-4E35-9A04-9C4F5E9501A9}" srcOrd="0" destOrd="0" presId="urn:microsoft.com/office/officeart/2008/layout/HorizontalMultiLevelHierarchy"/>
    <dgm:cxn modelId="{D8C00A01-E2E8-4718-9011-12E71499557E}" srcId="{3A24D943-8D79-4C9A-8A90-AF31A5535B38}" destId="{54B69A98-F53C-47A5-9B2F-D40E5D394D5D}" srcOrd="1" destOrd="0" parTransId="{44E6D543-2876-4F65-8D3C-E2198DDD0774}" sibTransId="{2B04F966-C0FE-4E6D-901C-6C100A19B74C}"/>
    <dgm:cxn modelId="{08008352-54CA-4170-9685-815D0465B394}" type="presOf" srcId="{321CBF69-A0F2-4924-97C2-0A4954912F62}" destId="{7F7059E5-CBF1-450D-A9EB-28FEF00054F8}" srcOrd="0" destOrd="0" presId="urn:microsoft.com/office/officeart/2008/layout/HorizontalMultiLevelHierarchy"/>
    <dgm:cxn modelId="{66DB6F32-1D65-4550-8236-CD1D8CD7B0B4}" type="presOf" srcId="{DE2B168D-9FCD-4FBF-BB29-3170D7D868A0}" destId="{7005AA6B-6977-48C0-A7BA-975056EF2C13}" srcOrd="0" destOrd="0" presId="urn:microsoft.com/office/officeart/2008/layout/HorizontalMultiLevelHierarchy"/>
    <dgm:cxn modelId="{D5528954-BA94-436B-BE06-96838969A3E7}" srcId="{13E2DC31-7231-4957-A1B6-ED1E689C5040}" destId="{3A24D943-8D79-4C9A-8A90-AF31A5535B38}" srcOrd="0" destOrd="0" parTransId="{0CD9CC1A-6687-4528-A36F-EE262B09FB25}" sibTransId="{30E89F46-EB7E-46CF-B9E1-C1E0F4ADDD69}"/>
    <dgm:cxn modelId="{6B9C185C-C4B1-46B4-8FCA-C70C6F19F848}" type="presOf" srcId="{44E6D543-2876-4F65-8D3C-E2198DDD0774}" destId="{B0AA5785-922A-4FFC-8DC5-991E39BF20C8}" srcOrd="0" destOrd="0" presId="urn:microsoft.com/office/officeart/2008/layout/HorizontalMultiLevelHierarchy"/>
    <dgm:cxn modelId="{3F56D590-1F4C-4944-A2D3-5A4D1915D13A}" srcId="{3A24D943-8D79-4C9A-8A90-AF31A5535B38}" destId="{772AFDB3-8886-4069-93D5-A2A541D04281}" srcOrd="0" destOrd="0" parTransId="{DE2B168D-9FCD-4FBF-BB29-3170D7D868A0}" sibTransId="{3526FB9D-3701-46C4-9F98-62E17F04524E}"/>
    <dgm:cxn modelId="{CDB20C7C-6FE7-447D-99D3-5264A4F341D4}" type="presOf" srcId="{44E6D543-2876-4F65-8D3C-E2198DDD0774}" destId="{02567F35-52D3-4E54-BD5A-B37DAB27101D}" srcOrd="1" destOrd="0" presId="urn:microsoft.com/office/officeart/2008/layout/HorizontalMultiLevelHierarchy"/>
    <dgm:cxn modelId="{DF7B3665-31BA-47EF-9C13-2BF4DDE6CFDF}" srcId="{3A24D943-8D79-4C9A-8A90-AF31A5535B38}" destId="{7D9901F9-4D75-404C-A976-ECAD07B0F086}" srcOrd="2" destOrd="0" parTransId="{321CBF69-A0F2-4924-97C2-0A4954912F62}" sibTransId="{04DB13BC-420D-486E-8515-9305152598BA}"/>
    <dgm:cxn modelId="{463B0C26-C8E6-476A-806C-AEBFD0078DB5}" type="presOf" srcId="{321CBF69-A0F2-4924-97C2-0A4954912F62}" destId="{5F2A53C4-2564-4D66-9856-65719FFC0572}" srcOrd="1" destOrd="0" presId="urn:microsoft.com/office/officeart/2008/layout/HorizontalMultiLevelHierarchy"/>
    <dgm:cxn modelId="{68D4BA5A-DE3E-439D-B848-8D72D9DC0D90}" type="presOf" srcId="{54B69A98-F53C-47A5-9B2F-D40E5D394D5D}" destId="{F1845AC9-D694-42A9-B086-EDB0F9ECD6D4}" srcOrd="0" destOrd="0" presId="urn:microsoft.com/office/officeart/2008/layout/HorizontalMultiLevelHierarchy"/>
    <dgm:cxn modelId="{7B37801C-0667-4B4E-AD61-2B6BC77B0785}" type="presOf" srcId="{7D9901F9-4D75-404C-A976-ECAD07B0F086}" destId="{A15692B3-5FAE-4634-9D3A-E70EC4C528F2}" srcOrd="0" destOrd="0" presId="urn:microsoft.com/office/officeart/2008/layout/HorizontalMultiLevelHierarchy"/>
    <dgm:cxn modelId="{BAF065D5-FA7D-4629-AE39-A140912313D9}" type="presOf" srcId="{13E2DC31-7231-4957-A1B6-ED1E689C5040}" destId="{69AAB91E-9236-4DA2-9507-74FE87D5C439}" srcOrd="0" destOrd="0" presId="urn:microsoft.com/office/officeart/2008/layout/HorizontalMultiLevelHierarchy"/>
    <dgm:cxn modelId="{D71F1BE6-5498-4A45-9203-B97A52A2861A}" type="presOf" srcId="{3A24D943-8D79-4C9A-8A90-AF31A5535B38}" destId="{46596403-E4C6-401E-8DC4-156AFB2C93E7}" srcOrd="0" destOrd="0" presId="urn:microsoft.com/office/officeart/2008/layout/HorizontalMultiLevelHierarchy"/>
    <dgm:cxn modelId="{A33DD686-5829-4768-8D83-57ADE973BEC3}" type="presParOf" srcId="{69AAB91E-9236-4DA2-9507-74FE87D5C439}" destId="{E152DBDD-51F2-437D-B0BD-6FD102030BA8}" srcOrd="0" destOrd="0" presId="urn:microsoft.com/office/officeart/2008/layout/HorizontalMultiLevelHierarchy"/>
    <dgm:cxn modelId="{5CFE5C9A-3376-4542-B35B-E84430655E3C}" type="presParOf" srcId="{E152DBDD-51F2-437D-B0BD-6FD102030BA8}" destId="{46596403-E4C6-401E-8DC4-156AFB2C93E7}" srcOrd="0" destOrd="0" presId="urn:microsoft.com/office/officeart/2008/layout/HorizontalMultiLevelHierarchy"/>
    <dgm:cxn modelId="{2E829CE7-F9B4-4255-B827-B8AA35DF8EEE}" type="presParOf" srcId="{E152DBDD-51F2-437D-B0BD-6FD102030BA8}" destId="{A6C28917-B7E9-4144-8F9D-45345231C551}" srcOrd="1" destOrd="0" presId="urn:microsoft.com/office/officeart/2008/layout/HorizontalMultiLevelHierarchy"/>
    <dgm:cxn modelId="{8AC82D3A-9854-47F5-8691-03F21DC580E7}" type="presParOf" srcId="{A6C28917-B7E9-4144-8F9D-45345231C551}" destId="{7005AA6B-6977-48C0-A7BA-975056EF2C13}" srcOrd="0" destOrd="0" presId="urn:microsoft.com/office/officeart/2008/layout/HorizontalMultiLevelHierarchy"/>
    <dgm:cxn modelId="{6D01CD9C-3AAA-4218-8C38-AD7E5752F2CF}" type="presParOf" srcId="{7005AA6B-6977-48C0-A7BA-975056EF2C13}" destId="{D0C7F37A-1182-4CA1-90EE-867C3EDC93E0}" srcOrd="0" destOrd="0" presId="urn:microsoft.com/office/officeart/2008/layout/HorizontalMultiLevelHierarchy"/>
    <dgm:cxn modelId="{70B11AF0-CFC5-4CB6-9F24-43D01A8A6565}" type="presParOf" srcId="{A6C28917-B7E9-4144-8F9D-45345231C551}" destId="{CD723532-4E7E-465D-BBF7-8EC7ACF43124}" srcOrd="1" destOrd="0" presId="urn:microsoft.com/office/officeart/2008/layout/HorizontalMultiLevelHierarchy"/>
    <dgm:cxn modelId="{BF36A854-3D0A-4BAD-A734-AAC211696A13}" type="presParOf" srcId="{CD723532-4E7E-465D-BBF7-8EC7ACF43124}" destId="{0B11C02B-05CD-4E35-9A04-9C4F5E9501A9}" srcOrd="0" destOrd="0" presId="urn:microsoft.com/office/officeart/2008/layout/HorizontalMultiLevelHierarchy"/>
    <dgm:cxn modelId="{3B872A6B-C21A-41CD-B9F7-DCE7F76AB3DF}" type="presParOf" srcId="{CD723532-4E7E-465D-BBF7-8EC7ACF43124}" destId="{3E1AF26D-86EE-4750-A052-59FA1E0EDA34}" srcOrd="1" destOrd="0" presId="urn:microsoft.com/office/officeart/2008/layout/HorizontalMultiLevelHierarchy"/>
    <dgm:cxn modelId="{BC90D7B3-6ACB-4335-966F-605E4E1DFDC8}" type="presParOf" srcId="{A6C28917-B7E9-4144-8F9D-45345231C551}" destId="{B0AA5785-922A-4FFC-8DC5-991E39BF20C8}" srcOrd="2" destOrd="0" presId="urn:microsoft.com/office/officeart/2008/layout/HorizontalMultiLevelHierarchy"/>
    <dgm:cxn modelId="{AD8C8586-7B02-424A-B190-4926B252ABF8}" type="presParOf" srcId="{B0AA5785-922A-4FFC-8DC5-991E39BF20C8}" destId="{02567F35-52D3-4E54-BD5A-B37DAB27101D}" srcOrd="0" destOrd="0" presId="urn:microsoft.com/office/officeart/2008/layout/HorizontalMultiLevelHierarchy"/>
    <dgm:cxn modelId="{99DCD87B-B9C7-4A94-A0D0-4E28C6463943}" type="presParOf" srcId="{A6C28917-B7E9-4144-8F9D-45345231C551}" destId="{FA0AF496-627C-40F8-932B-9EA3968BA34A}" srcOrd="3" destOrd="0" presId="urn:microsoft.com/office/officeart/2008/layout/HorizontalMultiLevelHierarchy"/>
    <dgm:cxn modelId="{1CCED78A-CCB7-45A6-8A44-62D4108F44FF}" type="presParOf" srcId="{FA0AF496-627C-40F8-932B-9EA3968BA34A}" destId="{F1845AC9-D694-42A9-B086-EDB0F9ECD6D4}" srcOrd="0" destOrd="0" presId="urn:microsoft.com/office/officeart/2008/layout/HorizontalMultiLevelHierarchy"/>
    <dgm:cxn modelId="{9E693EF9-3A05-41D2-8B0C-593250794445}" type="presParOf" srcId="{FA0AF496-627C-40F8-932B-9EA3968BA34A}" destId="{F00C4124-89A3-4FC1-B993-CFC0BC5EEB2D}" srcOrd="1" destOrd="0" presId="urn:microsoft.com/office/officeart/2008/layout/HorizontalMultiLevelHierarchy"/>
    <dgm:cxn modelId="{50598E25-B186-449F-A67A-DCB31CB18301}" type="presParOf" srcId="{A6C28917-B7E9-4144-8F9D-45345231C551}" destId="{7F7059E5-CBF1-450D-A9EB-28FEF00054F8}" srcOrd="4" destOrd="0" presId="urn:microsoft.com/office/officeart/2008/layout/HorizontalMultiLevelHierarchy"/>
    <dgm:cxn modelId="{4ABAA7FE-BD1D-4FFD-9986-BDB6407C34E9}" type="presParOf" srcId="{7F7059E5-CBF1-450D-A9EB-28FEF00054F8}" destId="{5F2A53C4-2564-4D66-9856-65719FFC0572}" srcOrd="0" destOrd="0" presId="urn:microsoft.com/office/officeart/2008/layout/HorizontalMultiLevelHierarchy"/>
    <dgm:cxn modelId="{20D350E5-F116-4CF0-9C6E-2AC2E9715E9D}" type="presParOf" srcId="{A6C28917-B7E9-4144-8F9D-45345231C551}" destId="{EEF5104F-53D6-4E3E-A9FF-0CFF3A0B6CF5}" srcOrd="5" destOrd="0" presId="urn:microsoft.com/office/officeart/2008/layout/HorizontalMultiLevelHierarchy"/>
    <dgm:cxn modelId="{7AFD3DFA-999C-42A4-852D-61A00582BFD0}" type="presParOf" srcId="{EEF5104F-53D6-4E3E-A9FF-0CFF3A0B6CF5}" destId="{A15692B3-5FAE-4634-9D3A-E70EC4C528F2}" srcOrd="0" destOrd="0" presId="urn:microsoft.com/office/officeart/2008/layout/HorizontalMultiLevelHierarchy"/>
    <dgm:cxn modelId="{426C2142-A6D4-4846-9B3C-9708B4D035E8}" type="presParOf" srcId="{EEF5104F-53D6-4E3E-A9FF-0CFF3A0B6CF5}" destId="{9789C877-96A7-4184-9893-04E9C88D894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F1FB5B9-2531-4B80-8193-A7E036211C2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E7E0B37-B20F-481F-99F7-6E2FEA754A3C}">
      <dgm:prSet phldrT="[Text]" custT="1"/>
      <dgm:spPr/>
      <dgm:t>
        <a:bodyPr/>
        <a:lstStyle/>
        <a:p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serbasama</a:t>
          </a:r>
          <a:r>
            <a:rPr lang="en-US" sz="2000" dirty="0" smtClean="0"/>
            <a:t> (</a:t>
          </a:r>
          <a:r>
            <a:rPr lang="en-US" sz="2000" i="1" dirty="0" smtClean="0"/>
            <a:t>undifferentiated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D200A94E-7153-4EFF-988F-313D411A4FB4}" type="parTrans" cxnId="{688A8672-BA6E-40A9-A9E2-35DEE702444C}">
      <dgm:prSet/>
      <dgm:spPr/>
      <dgm:t>
        <a:bodyPr/>
        <a:lstStyle/>
        <a:p>
          <a:endParaRPr lang="en-US" sz="2000"/>
        </a:p>
      </dgm:t>
    </dgm:pt>
    <dgm:pt modelId="{18F793CC-62C1-49CD-A88C-95E26BCDBDDE}" type="sibTrans" cxnId="{688A8672-BA6E-40A9-A9E2-35DEE702444C}">
      <dgm:prSet/>
      <dgm:spPr/>
      <dgm:t>
        <a:bodyPr/>
        <a:lstStyle/>
        <a:p>
          <a:endParaRPr lang="en-US" sz="2000"/>
        </a:p>
      </dgm:t>
    </dgm:pt>
    <dgm:pt modelId="{5F2720B2-41D3-42A9-B4B5-FC857196A55E}">
      <dgm:prSet phldrT="[Text]" custT="1"/>
      <dgm:spPr/>
      <dgm:t>
        <a:bodyPr/>
        <a:lstStyle/>
        <a:p>
          <a:r>
            <a:rPr lang="en-US" sz="2000" dirty="0" smtClean="0"/>
            <a:t>Usaha </a:t>
          </a:r>
          <a:r>
            <a:rPr lang="en-US" sz="2000" dirty="0" err="1" smtClean="0"/>
            <a:t>perusahaan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meninjau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secara</a:t>
          </a:r>
          <a:r>
            <a:rPr lang="en-US" sz="2000" dirty="0" smtClean="0"/>
            <a:t> </a:t>
          </a:r>
          <a:r>
            <a:rPr lang="en-US" sz="2000" dirty="0" err="1" smtClean="0"/>
            <a:t>keseluruhan</a:t>
          </a:r>
          <a:r>
            <a:rPr lang="en-US" sz="2000" dirty="0" smtClean="0"/>
            <a:t> </a:t>
          </a:r>
          <a:r>
            <a:rPr lang="en-US" sz="2000" dirty="0" err="1" smtClean="0"/>
            <a:t>tanpa</a:t>
          </a:r>
          <a:r>
            <a:rPr lang="en-US" sz="2000" dirty="0" smtClean="0"/>
            <a:t> </a:t>
          </a:r>
          <a:r>
            <a:rPr lang="en-US" sz="2000" dirty="0" err="1" smtClean="0"/>
            <a:t>dibeda-bedakan</a:t>
          </a:r>
          <a:r>
            <a:rPr lang="en-US" sz="2000" dirty="0" smtClean="0"/>
            <a:t>.</a:t>
          </a:r>
          <a:endParaRPr lang="en-US" sz="2000" dirty="0"/>
        </a:p>
      </dgm:t>
    </dgm:pt>
    <dgm:pt modelId="{6E74A4EF-5733-431C-9F28-0704FFC338BB}" type="parTrans" cxnId="{BB365412-0EAB-492C-951E-D811B5089A3D}">
      <dgm:prSet/>
      <dgm:spPr/>
      <dgm:t>
        <a:bodyPr/>
        <a:lstStyle/>
        <a:p>
          <a:endParaRPr lang="en-US" sz="2000"/>
        </a:p>
      </dgm:t>
    </dgm:pt>
    <dgm:pt modelId="{A265DE03-0C30-4F82-9BDE-906EC655CD42}" type="sibTrans" cxnId="{BB365412-0EAB-492C-951E-D811B5089A3D}">
      <dgm:prSet/>
      <dgm:spPr/>
      <dgm:t>
        <a:bodyPr/>
        <a:lstStyle/>
        <a:p>
          <a:endParaRPr lang="en-US" sz="2000"/>
        </a:p>
      </dgm:t>
    </dgm:pt>
    <dgm:pt modelId="{22870955-6111-4771-B00B-C26E0315788C}">
      <dgm:prSet phldrT="[Text]" custT="1"/>
      <dgm:spPr/>
      <dgm:t>
        <a:bodyPr/>
        <a:lstStyle/>
        <a:p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serbaneka</a:t>
          </a:r>
          <a:r>
            <a:rPr lang="en-US" sz="2000" dirty="0" smtClean="0"/>
            <a:t> (</a:t>
          </a:r>
          <a:r>
            <a:rPr lang="en-US" sz="2000" i="1" dirty="0" smtClean="0"/>
            <a:t>differentiated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29843922-A7AE-408D-8336-077578A54F2E}" type="parTrans" cxnId="{B4012BAB-CB7F-459A-AE83-DB87692EE85E}">
      <dgm:prSet/>
      <dgm:spPr/>
      <dgm:t>
        <a:bodyPr/>
        <a:lstStyle/>
        <a:p>
          <a:endParaRPr lang="en-US" sz="2000"/>
        </a:p>
      </dgm:t>
    </dgm:pt>
    <dgm:pt modelId="{93A503F3-79BB-4C9C-8D87-7B75D652B00A}" type="sibTrans" cxnId="{B4012BAB-CB7F-459A-AE83-DB87692EE85E}">
      <dgm:prSet/>
      <dgm:spPr/>
      <dgm:t>
        <a:bodyPr/>
        <a:lstStyle/>
        <a:p>
          <a:endParaRPr lang="en-US" sz="2000"/>
        </a:p>
      </dgm:t>
    </dgm:pt>
    <dgm:pt modelId="{D754055B-9F63-42D9-A827-F1F1A71834A6}">
      <dgm:prSet phldrT="[Text]" custT="1"/>
      <dgm:spPr/>
      <dgm:t>
        <a:bodyPr/>
        <a:lstStyle/>
        <a:p>
          <a:r>
            <a:rPr lang="en-US" sz="2000" dirty="0" smtClean="0"/>
            <a:t>Usaha </a:t>
          </a:r>
          <a:r>
            <a:rPr lang="en-US" sz="2000" dirty="0" err="1" smtClean="0"/>
            <a:t>perusahaan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mengidentifikasi</a:t>
          </a:r>
          <a:r>
            <a:rPr lang="en-US" sz="2000" dirty="0" smtClean="0"/>
            <a:t> </a:t>
          </a:r>
          <a:r>
            <a:rPr lang="en-US" sz="2000" dirty="0" err="1" smtClean="0"/>
            <a:t>kelompok-kelompok</a:t>
          </a:r>
          <a:r>
            <a:rPr lang="en-US" sz="2000" dirty="0" smtClean="0"/>
            <a:t> </a:t>
          </a:r>
          <a:r>
            <a:rPr lang="en-US" sz="2000" dirty="0" err="1" smtClean="0"/>
            <a:t>pembeli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menghasilkan</a:t>
          </a:r>
          <a:r>
            <a:rPr lang="en-US" sz="2000" dirty="0" smtClean="0"/>
            <a:t> </a:t>
          </a:r>
          <a:r>
            <a:rPr lang="en-US" sz="2000" dirty="0" err="1" smtClean="0"/>
            <a:t>beberapa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karakteristik</a:t>
          </a:r>
          <a:r>
            <a:rPr lang="en-US" sz="2000" dirty="0" smtClean="0"/>
            <a:t> yang </a:t>
          </a:r>
          <a:r>
            <a:rPr lang="en-US" sz="2000" dirty="0" err="1" smtClean="0"/>
            <a:t>berbeda-beda</a:t>
          </a:r>
          <a:r>
            <a:rPr lang="en-US" sz="2000" dirty="0" smtClean="0"/>
            <a:t>.</a:t>
          </a:r>
          <a:endParaRPr lang="en-US" sz="2000" dirty="0"/>
        </a:p>
      </dgm:t>
    </dgm:pt>
    <dgm:pt modelId="{4CC548F5-4EC1-4933-9076-13ADDF7A9A21}" type="parTrans" cxnId="{E1EDC423-1F30-4425-AC0F-72DD1543F355}">
      <dgm:prSet/>
      <dgm:spPr/>
      <dgm:t>
        <a:bodyPr/>
        <a:lstStyle/>
        <a:p>
          <a:endParaRPr lang="en-US" sz="2000"/>
        </a:p>
      </dgm:t>
    </dgm:pt>
    <dgm:pt modelId="{F0748A37-B3B6-4A2A-BEDB-35C109E080F8}" type="sibTrans" cxnId="{E1EDC423-1F30-4425-AC0F-72DD1543F355}">
      <dgm:prSet/>
      <dgm:spPr/>
      <dgm:t>
        <a:bodyPr/>
        <a:lstStyle/>
        <a:p>
          <a:endParaRPr lang="en-US" sz="2000"/>
        </a:p>
      </dgm:t>
    </dgm:pt>
    <dgm:pt modelId="{86213191-DD1C-433E-BDFF-BF7137095B02}">
      <dgm:prSet phldrT="[Text]" custT="1"/>
      <dgm:spPr/>
      <dgm:t>
        <a:bodyPr/>
        <a:lstStyle/>
        <a:p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terpusat</a:t>
          </a:r>
          <a:r>
            <a:rPr lang="en-US" sz="2000" dirty="0" smtClean="0"/>
            <a:t> (</a:t>
          </a:r>
          <a:r>
            <a:rPr lang="en-US" sz="2000" i="1" dirty="0" smtClean="0"/>
            <a:t>concentrated marketing</a:t>
          </a:r>
          <a:r>
            <a:rPr lang="en-US" sz="2000" dirty="0" smtClean="0"/>
            <a:t>)</a:t>
          </a:r>
          <a:endParaRPr lang="en-US" sz="2000" dirty="0"/>
        </a:p>
      </dgm:t>
    </dgm:pt>
    <dgm:pt modelId="{B0DAA86D-987B-40B7-B589-0FD5709AA1C6}" type="parTrans" cxnId="{D2530AAC-64BE-4060-89C6-B512199A4027}">
      <dgm:prSet/>
      <dgm:spPr/>
      <dgm:t>
        <a:bodyPr/>
        <a:lstStyle/>
        <a:p>
          <a:endParaRPr lang="en-US" sz="2000"/>
        </a:p>
      </dgm:t>
    </dgm:pt>
    <dgm:pt modelId="{D9177E52-BD11-4923-A6BB-2B5E20D7E314}" type="sibTrans" cxnId="{D2530AAC-64BE-4060-89C6-B512199A4027}">
      <dgm:prSet/>
      <dgm:spPr/>
      <dgm:t>
        <a:bodyPr/>
        <a:lstStyle/>
        <a:p>
          <a:endParaRPr lang="en-US" sz="2000"/>
        </a:p>
      </dgm:t>
    </dgm:pt>
    <dgm:pt modelId="{B893E960-2C09-44C5-BBEB-907649756997}">
      <dgm:prSet phldrT="[Text]" custT="1"/>
      <dgm:spPr/>
      <dgm:t>
        <a:bodyPr/>
        <a:lstStyle/>
        <a:p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ketika</a:t>
          </a:r>
          <a:r>
            <a:rPr lang="en-US" sz="2000" dirty="0" smtClean="0"/>
            <a:t> </a:t>
          </a:r>
          <a:r>
            <a:rPr lang="en-US" sz="2000" dirty="0" err="1" smtClean="0"/>
            <a:t>perusahaan</a:t>
          </a:r>
          <a:r>
            <a:rPr lang="en-US" sz="2000" dirty="0" smtClean="0"/>
            <a:t> </a:t>
          </a:r>
          <a:r>
            <a:rPr lang="en-US" sz="2000" dirty="0" err="1" smtClean="0"/>
            <a:t>harus</a:t>
          </a:r>
          <a:r>
            <a:rPr lang="en-US" sz="2000" dirty="0" smtClean="0"/>
            <a:t>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memahami</a:t>
          </a:r>
          <a:r>
            <a:rPr lang="en-US" sz="2000" dirty="0" smtClean="0"/>
            <a:t> </a:t>
          </a:r>
          <a:r>
            <a:rPr lang="en-US" sz="2000" dirty="0" err="1" smtClean="0"/>
            <a:t>kebutuhan</a:t>
          </a:r>
          <a:r>
            <a:rPr lang="en-US" sz="2000" dirty="0" smtClean="0"/>
            <a:t>, </a:t>
          </a:r>
          <a:r>
            <a:rPr lang="en-US" sz="2000" dirty="0" err="1" smtClean="0"/>
            <a:t>motivasi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kepuasan</a:t>
          </a:r>
          <a:r>
            <a:rPr lang="en-US" sz="2000" dirty="0" smtClean="0"/>
            <a:t> </a:t>
          </a:r>
          <a:r>
            <a:rPr lang="en-US" sz="2000" dirty="0" err="1" smtClean="0"/>
            <a:t>setiap</a:t>
          </a:r>
          <a:r>
            <a:rPr lang="en-US" sz="2000" dirty="0" smtClean="0"/>
            <a:t> </a:t>
          </a:r>
          <a:r>
            <a:rPr lang="en-US" sz="2000" dirty="0" err="1" smtClean="0"/>
            <a:t>anggota</a:t>
          </a:r>
          <a:r>
            <a:rPr lang="en-US" sz="2000" dirty="0" smtClean="0"/>
            <a:t> </a:t>
          </a:r>
          <a:r>
            <a:rPr lang="en-US" sz="2000" dirty="0" err="1" smtClean="0"/>
            <a:t>segmennya</a:t>
          </a:r>
          <a:r>
            <a:rPr lang="en-US" sz="2000" dirty="0" smtClean="0"/>
            <a:t>.</a:t>
          </a:r>
          <a:endParaRPr lang="en-US" sz="2000" dirty="0"/>
        </a:p>
      </dgm:t>
    </dgm:pt>
    <dgm:pt modelId="{8E8E5CB5-B90F-418E-8B67-2BA8936FC271}" type="parTrans" cxnId="{EF6265FC-51D8-4654-837A-F16598C80E7D}">
      <dgm:prSet/>
      <dgm:spPr/>
      <dgm:t>
        <a:bodyPr/>
        <a:lstStyle/>
        <a:p>
          <a:endParaRPr lang="en-US" sz="2000"/>
        </a:p>
      </dgm:t>
    </dgm:pt>
    <dgm:pt modelId="{F525F084-FDB0-4AC8-A1E1-2A146C25989B}" type="sibTrans" cxnId="{EF6265FC-51D8-4654-837A-F16598C80E7D}">
      <dgm:prSet/>
      <dgm:spPr/>
      <dgm:t>
        <a:bodyPr/>
        <a:lstStyle/>
        <a:p>
          <a:endParaRPr lang="en-US" sz="2000"/>
        </a:p>
      </dgm:t>
    </dgm:pt>
    <dgm:pt modelId="{DB03DDBA-BF1C-4B0A-8DD7-FE2E6DC941D7}" type="pres">
      <dgm:prSet presAssocID="{AF1FB5B9-2531-4B80-8193-A7E036211C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8DEEBEFA-CEFF-484C-AA0C-AE46E0A4222C}" type="pres">
      <dgm:prSet presAssocID="{FE7E0B37-B20F-481F-99F7-6E2FEA754A3C}" presName="composite" presStyleCnt="0"/>
      <dgm:spPr/>
    </dgm:pt>
    <dgm:pt modelId="{0F115033-A17C-4AAA-A2BB-E337BEB36598}" type="pres">
      <dgm:prSet presAssocID="{FE7E0B37-B20F-481F-99F7-6E2FEA754A3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53A7F-D850-44BF-AEC7-8C29CFC7CFE3}" type="pres">
      <dgm:prSet presAssocID="{FE7E0B37-B20F-481F-99F7-6E2FEA754A3C}" presName="desTx" presStyleLbl="alignAccFollowNode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C2262-491E-4393-9556-39766116185C}" type="pres">
      <dgm:prSet presAssocID="{18F793CC-62C1-49CD-A88C-95E26BCDBDDE}" presName="space" presStyleCnt="0"/>
      <dgm:spPr/>
    </dgm:pt>
    <dgm:pt modelId="{080957A8-2CB3-4565-9EA9-B544B12CC640}" type="pres">
      <dgm:prSet presAssocID="{22870955-6111-4771-B00B-C26E0315788C}" presName="composite" presStyleCnt="0"/>
      <dgm:spPr/>
    </dgm:pt>
    <dgm:pt modelId="{A864DBB2-FAD7-4431-AFCB-305530BCF0F4}" type="pres">
      <dgm:prSet presAssocID="{22870955-6111-4771-B00B-C26E0315788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EA77C-BB65-49BC-983A-6C3C97A1A4C4}" type="pres">
      <dgm:prSet presAssocID="{22870955-6111-4771-B00B-C26E0315788C}" presName="desTx" presStyleLbl="alignAccFollowNode1" presStyleIdx="1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504619-0EB4-4550-8927-7F4DEBF3E1DB}" type="pres">
      <dgm:prSet presAssocID="{93A503F3-79BB-4C9C-8D87-7B75D652B00A}" presName="space" presStyleCnt="0"/>
      <dgm:spPr/>
    </dgm:pt>
    <dgm:pt modelId="{6E3E7655-92BD-434B-A9F2-703B51FB653C}" type="pres">
      <dgm:prSet presAssocID="{86213191-DD1C-433E-BDFF-BF7137095B02}" presName="composite" presStyleCnt="0"/>
      <dgm:spPr/>
    </dgm:pt>
    <dgm:pt modelId="{0CC3E23C-7B3C-4308-BBA9-50B4E017EA58}" type="pres">
      <dgm:prSet presAssocID="{86213191-DD1C-433E-BDFF-BF7137095B0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A085B-EB9F-496B-9ABA-D5B33EF757B3}" type="pres">
      <dgm:prSet presAssocID="{86213191-DD1C-433E-BDFF-BF7137095B02}" presName="desTx" presStyleLbl="alignAccFollowNode1" presStyleIdx="2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449D6B-5A58-41A8-95D7-5E420015672B}" type="presOf" srcId="{AF1FB5B9-2531-4B80-8193-A7E036211C21}" destId="{DB03DDBA-BF1C-4B0A-8DD7-FE2E6DC941D7}" srcOrd="0" destOrd="0" presId="urn:microsoft.com/office/officeart/2005/8/layout/hList1"/>
    <dgm:cxn modelId="{D2530AAC-64BE-4060-89C6-B512199A4027}" srcId="{AF1FB5B9-2531-4B80-8193-A7E036211C21}" destId="{86213191-DD1C-433E-BDFF-BF7137095B02}" srcOrd="2" destOrd="0" parTransId="{B0DAA86D-987B-40B7-B589-0FD5709AA1C6}" sibTransId="{D9177E52-BD11-4923-A6BB-2B5E20D7E314}"/>
    <dgm:cxn modelId="{F0278598-91C3-4C93-B3C4-AF87BA9D4BCB}" type="presOf" srcId="{86213191-DD1C-433E-BDFF-BF7137095B02}" destId="{0CC3E23C-7B3C-4308-BBA9-50B4E017EA58}" srcOrd="0" destOrd="0" presId="urn:microsoft.com/office/officeart/2005/8/layout/hList1"/>
    <dgm:cxn modelId="{E700433F-3DB7-4C42-8362-EC4A6FEA6044}" type="presOf" srcId="{22870955-6111-4771-B00B-C26E0315788C}" destId="{A864DBB2-FAD7-4431-AFCB-305530BCF0F4}" srcOrd="0" destOrd="0" presId="urn:microsoft.com/office/officeart/2005/8/layout/hList1"/>
    <dgm:cxn modelId="{D5B97338-EA67-4026-B729-EE109F6E4BCF}" type="presOf" srcId="{B893E960-2C09-44C5-BBEB-907649756997}" destId="{695A085B-EB9F-496B-9ABA-D5B33EF757B3}" srcOrd="0" destOrd="0" presId="urn:microsoft.com/office/officeart/2005/8/layout/hList1"/>
    <dgm:cxn modelId="{B4012BAB-CB7F-459A-AE83-DB87692EE85E}" srcId="{AF1FB5B9-2531-4B80-8193-A7E036211C21}" destId="{22870955-6111-4771-B00B-C26E0315788C}" srcOrd="1" destOrd="0" parTransId="{29843922-A7AE-408D-8336-077578A54F2E}" sibTransId="{93A503F3-79BB-4C9C-8D87-7B75D652B00A}"/>
    <dgm:cxn modelId="{E0B39C29-7940-4876-AF4D-C922D075B5FF}" type="presOf" srcId="{D754055B-9F63-42D9-A827-F1F1A71834A6}" destId="{0D8EA77C-BB65-49BC-983A-6C3C97A1A4C4}" srcOrd="0" destOrd="0" presId="urn:microsoft.com/office/officeart/2005/8/layout/hList1"/>
    <dgm:cxn modelId="{BB365412-0EAB-492C-951E-D811B5089A3D}" srcId="{FE7E0B37-B20F-481F-99F7-6E2FEA754A3C}" destId="{5F2720B2-41D3-42A9-B4B5-FC857196A55E}" srcOrd="0" destOrd="0" parTransId="{6E74A4EF-5733-431C-9F28-0704FFC338BB}" sibTransId="{A265DE03-0C30-4F82-9BDE-906EC655CD42}"/>
    <dgm:cxn modelId="{D6B2E298-47FC-43FB-A1B4-F259FF8BB468}" type="presOf" srcId="{FE7E0B37-B20F-481F-99F7-6E2FEA754A3C}" destId="{0F115033-A17C-4AAA-A2BB-E337BEB36598}" srcOrd="0" destOrd="0" presId="urn:microsoft.com/office/officeart/2005/8/layout/hList1"/>
    <dgm:cxn modelId="{EF6265FC-51D8-4654-837A-F16598C80E7D}" srcId="{86213191-DD1C-433E-BDFF-BF7137095B02}" destId="{B893E960-2C09-44C5-BBEB-907649756997}" srcOrd="0" destOrd="0" parTransId="{8E8E5CB5-B90F-418E-8B67-2BA8936FC271}" sibTransId="{F525F084-FDB0-4AC8-A1E1-2A146C25989B}"/>
    <dgm:cxn modelId="{E1EDC423-1F30-4425-AC0F-72DD1543F355}" srcId="{22870955-6111-4771-B00B-C26E0315788C}" destId="{D754055B-9F63-42D9-A827-F1F1A71834A6}" srcOrd="0" destOrd="0" parTransId="{4CC548F5-4EC1-4933-9076-13ADDF7A9A21}" sibTransId="{F0748A37-B3B6-4A2A-BEDB-35C109E080F8}"/>
    <dgm:cxn modelId="{688A8672-BA6E-40A9-A9E2-35DEE702444C}" srcId="{AF1FB5B9-2531-4B80-8193-A7E036211C21}" destId="{FE7E0B37-B20F-481F-99F7-6E2FEA754A3C}" srcOrd="0" destOrd="0" parTransId="{D200A94E-7153-4EFF-988F-313D411A4FB4}" sibTransId="{18F793CC-62C1-49CD-A88C-95E26BCDBDDE}"/>
    <dgm:cxn modelId="{68C4EC02-AAFF-458B-B161-DF4FA53D5639}" type="presOf" srcId="{5F2720B2-41D3-42A9-B4B5-FC857196A55E}" destId="{E8353A7F-D850-44BF-AEC7-8C29CFC7CFE3}" srcOrd="0" destOrd="0" presId="urn:microsoft.com/office/officeart/2005/8/layout/hList1"/>
    <dgm:cxn modelId="{4A0E2C64-BC33-445E-86FB-3C24B7288DD9}" type="presParOf" srcId="{DB03DDBA-BF1C-4B0A-8DD7-FE2E6DC941D7}" destId="{8DEEBEFA-CEFF-484C-AA0C-AE46E0A4222C}" srcOrd="0" destOrd="0" presId="urn:microsoft.com/office/officeart/2005/8/layout/hList1"/>
    <dgm:cxn modelId="{D4C6C02D-0BB1-438F-8BF7-1F0BB26F6652}" type="presParOf" srcId="{8DEEBEFA-CEFF-484C-AA0C-AE46E0A4222C}" destId="{0F115033-A17C-4AAA-A2BB-E337BEB36598}" srcOrd="0" destOrd="0" presId="urn:microsoft.com/office/officeart/2005/8/layout/hList1"/>
    <dgm:cxn modelId="{FA0D4903-8A0F-4281-B537-BE48EF587D58}" type="presParOf" srcId="{8DEEBEFA-CEFF-484C-AA0C-AE46E0A4222C}" destId="{E8353A7F-D850-44BF-AEC7-8C29CFC7CFE3}" srcOrd="1" destOrd="0" presId="urn:microsoft.com/office/officeart/2005/8/layout/hList1"/>
    <dgm:cxn modelId="{059377CD-7253-4E1F-A9EF-F65D91AEE256}" type="presParOf" srcId="{DB03DDBA-BF1C-4B0A-8DD7-FE2E6DC941D7}" destId="{CBFC2262-491E-4393-9556-39766116185C}" srcOrd="1" destOrd="0" presId="urn:microsoft.com/office/officeart/2005/8/layout/hList1"/>
    <dgm:cxn modelId="{A05C4DCF-2A46-4291-87BA-6CE9A5D6DA8F}" type="presParOf" srcId="{DB03DDBA-BF1C-4B0A-8DD7-FE2E6DC941D7}" destId="{080957A8-2CB3-4565-9EA9-B544B12CC640}" srcOrd="2" destOrd="0" presId="urn:microsoft.com/office/officeart/2005/8/layout/hList1"/>
    <dgm:cxn modelId="{86B9D85B-DF63-4131-8726-5CB3C7F88B25}" type="presParOf" srcId="{080957A8-2CB3-4565-9EA9-B544B12CC640}" destId="{A864DBB2-FAD7-4431-AFCB-305530BCF0F4}" srcOrd="0" destOrd="0" presId="urn:microsoft.com/office/officeart/2005/8/layout/hList1"/>
    <dgm:cxn modelId="{4D7082B4-A034-47A4-965A-D1B104C619F1}" type="presParOf" srcId="{080957A8-2CB3-4565-9EA9-B544B12CC640}" destId="{0D8EA77C-BB65-49BC-983A-6C3C97A1A4C4}" srcOrd="1" destOrd="0" presId="urn:microsoft.com/office/officeart/2005/8/layout/hList1"/>
    <dgm:cxn modelId="{45867650-3F54-4F96-AFBF-D8B4483687CE}" type="presParOf" srcId="{DB03DDBA-BF1C-4B0A-8DD7-FE2E6DC941D7}" destId="{62504619-0EB4-4550-8927-7F4DEBF3E1DB}" srcOrd="3" destOrd="0" presId="urn:microsoft.com/office/officeart/2005/8/layout/hList1"/>
    <dgm:cxn modelId="{3E8D8C95-A011-4C64-9D50-8B072F14CD1C}" type="presParOf" srcId="{DB03DDBA-BF1C-4B0A-8DD7-FE2E6DC941D7}" destId="{6E3E7655-92BD-434B-A9F2-703B51FB653C}" srcOrd="4" destOrd="0" presId="urn:microsoft.com/office/officeart/2005/8/layout/hList1"/>
    <dgm:cxn modelId="{42B8428B-644A-4C92-A45A-D76883FFECDF}" type="presParOf" srcId="{6E3E7655-92BD-434B-A9F2-703B51FB653C}" destId="{0CC3E23C-7B3C-4308-BBA9-50B4E017EA58}" srcOrd="0" destOrd="0" presId="urn:microsoft.com/office/officeart/2005/8/layout/hList1"/>
    <dgm:cxn modelId="{04F3289A-0403-4FB6-98CB-CBA902231AE2}" type="presParOf" srcId="{6E3E7655-92BD-434B-A9F2-703B51FB653C}" destId="{695A085B-EB9F-496B-9ABA-D5B33EF757B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083AE33-69E0-4299-AC1C-C5BAB259B2B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0DF4B16-3DFD-4D14-AC34-4D8490394FE8}">
      <dgm:prSet phldrT="[Text]" custT="1"/>
      <dgm:spPr/>
      <dgm:t>
        <a:bodyPr/>
        <a:lstStyle/>
        <a:p>
          <a:r>
            <a:rPr lang="en-US" sz="1800" dirty="0" err="1" smtClean="0"/>
            <a:t>Menyelaraskan</a:t>
          </a:r>
          <a:r>
            <a:rPr lang="en-US" sz="1800" dirty="0" smtClean="0"/>
            <a:t> </a:t>
          </a:r>
          <a:r>
            <a:rPr lang="en-US" sz="1800" dirty="0" err="1" smtClean="0"/>
            <a:t>kegiatan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.</a:t>
          </a:r>
          <a:endParaRPr lang="en-US" sz="1800" dirty="0"/>
        </a:p>
      </dgm:t>
    </dgm:pt>
    <dgm:pt modelId="{36DA3690-7195-482F-936B-44FB496069E0}" type="parTrans" cxnId="{93244214-203E-4209-AC39-A91AA3B6CC33}">
      <dgm:prSet/>
      <dgm:spPr/>
      <dgm:t>
        <a:bodyPr/>
        <a:lstStyle/>
        <a:p>
          <a:endParaRPr lang="en-US" sz="1800"/>
        </a:p>
      </dgm:t>
    </dgm:pt>
    <dgm:pt modelId="{E0C091DA-EB8C-4F82-B565-150DFABCCA22}" type="sibTrans" cxnId="{93244214-203E-4209-AC39-A91AA3B6CC33}">
      <dgm:prSet/>
      <dgm:spPr/>
      <dgm:t>
        <a:bodyPr/>
        <a:lstStyle/>
        <a:p>
          <a:endParaRPr lang="en-US" sz="1800"/>
        </a:p>
      </dgm:t>
    </dgm:pt>
    <dgm:pt modelId="{EA5B79C5-C5DF-42E3-97F1-91E0F6280945}">
      <dgm:prSet phldrT="[Text]" custT="1"/>
      <dgm:spPr/>
      <dgm:t>
        <a:bodyPr/>
        <a:lstStyle/>
        <a:p>
          <a:r>
            <a:rPr lang="en-US" sz="1800" dirty="0" err="1" smtClean="0"/>
            <a:t>Meningkatkan</a:t>
          </a:r>
          <a:r>
            <a:rPr lang="en-US" sz="1800" dirty="0" smtClean="0"/>
            <a:t> </a:t>
          </a:r>
          <a:r>
            <a:rPr lang="en-US" sz="1800" dirty="0" err="1" smtClean="0"/>
            <a:t>koordinasi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.</a:t>
          </a:r>
          <a:endParaRPr lang="en-US" sz="1800" dirty="0"/>
        </a:p>
      </dgm:t>
    </dgm:pt>
    <dgm:pt modelId="{901E6B5A-445C-4CBA-B3C1-EA76921A33BF}" type="parTrans" cxnId="{9613813C-C78E-4EDE-8679-EC21AF0AF359}">
      <dgm:prSet/>
      <dgm:spPr/>
      <dgm:t>
        <a:bodyPr/>
        <a:lstStyle/>
        <a:p>
          <a:endParaRPr lang="en-US" sz="1800"/>
        </a:p>
      </dgm:t>
    </dgm:pt>
    <dgm:pt modelId="{118460F5-3F7F-4281-B96B-75A6E9AE0D0D}" type="sibTrans" cxnId="{9613813C-C78E-4EDE-8679-EC21AF0AF359}">
      <dgm:prSet/>
      <dgm:spPr/>
      <dgm:t>
        <a:bodyPr/>
        <a:lstStyle/>
        <a:p>
          <a:endParaRPr lang="en-US" sz="1800"/>
        </a:p>
      </dgm:t>
    </dgm:pt>
    <dgm:pt modelId="{368C66FB-C5DA-47C3-805E-457094ABEDAF}">
      <dgm:prSet phldrT="[Text]" custT="1"/>
      <dgm:spPr/>
      <dgm:t>
        <a:bodyPr/>
        <a:lstStyle/>
        <a:p>
          <a:r>
            <a:rPr lang="en-US" sz="1800" dirty="0" err="1" smtClean="0"/>
            <a:t>Memberikan</a:t>
          </a:r>
          <a:r>
            <a:rPr lang="en-US" sz="1800" dirty="0" smtClean="0"/>
            <a:t> </a:t>
          </a:r>
          <a:r>
            <a:rPr lang="en-US" sz="1800" dirty="0" err="1" smtClean="0"/>
            <a:t>dasar</a:t>
          </a:r>
          <a:r>
            <a:rPr lang="en-US" sz="1800" dirty="0" smtClean="0"/>
            <a:t> yang </a:t>
          </a:r>
          <a:r>
            <a:rPr lang="en-US" sz="1800" dirty="0" err="1" smtClean="0"/>
            <a:t>logis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pengambilan</a:t>
          </a:r>
          <a:r>
            <a:rPr lang="en-US" sz="1800" dirty="0" smtClean="0"/>
            <a:t> </a:t>
          </a:r>
          <a:r>
            <a:rPr lang="en-US" sz="1800" dirty="0" err="1" smtClean="0"/>
            <a:t>keputusan</a:t>
          </a:r>
          <a:r>
            <a:rPr lang="en-US" sz="1800" dirty="0" smtClean="0"/>
            <a:t>.</a:t>
          </a:r>
          <a:endParaRPr lang="en-US" sz="1800" dirty="0"/>
        </a:p>
      </dgm:t>
    </dgm:pt>
    <dgm:pt modelId="{4C9E4428-5915-433F-9251-D589E1079564}" type="parTrans" cxnId="{F401B869-035A-4B40-BCBA-AFAE16012720}">
      <dgm:prSet/>
      <dgm:spPr/>
      <dgm:t>
        <a:bodyPr/>
        <a:lstStyle/>
        <a:p>
          <a:endParaRPr lang="en-US" sz="1800"/>
        </a:p>
      </dgm:t>
    </dgm:pt>
    <dgm:pt modelId="{F9FD20CA-E381-4677-B9D2-F00B1CA8DCA9}" type="sibTrans" cxnId="{F401B869-035A-4B40-BCBA-AFAE16012720}">
      <dgm:prSet/>
      <dgm:spPr/>
      <dgm:t>
        <a:bodyPr/>
        <a:lstStyle/>
        <a:p>
          <a:endParaRPr lang="en-US" sz="1800"/>
        </a:p>
      </dgm:t>
    </dgm:pt>
    <dgm:pt modelId="{FEF90AD4-3ACE-4FDE-A860-5E0F596BA599}">
      <dgm:prSet phldrT="[Text]" custT="1"/>
      <dgm:spPr/>
      <dgm:t>
        <a:bodyPr/>
        <a:lstStyle/>
        <a:p>
          <a:r>
            <a:rPr lang="en-US" sz="1800" dirty="0" err="1" smtClean="0"/>
            <a:t>Mengendalikan</a:t>
          </a:r>
          <a:r>
            <a:rPr lang="en-US" sz="1800" dirty="0" smtClean="0"/>
            <a:t> </a:t>
          </a:r>
          <a:r>
            <a:rPr lang="en-US" sz="1800" dirty="0" err="1" smtClean="0"/>
            <a:t>usaha-usaha</a:t>
          </a:r>
          <a:r>
            <a:rPr lang="en-US" sz="1800" dirty="0" smtClean="0"/>
            <a:t> </a:t>
          </a:r>
          <a:r>
            <a:rPr lang="en-US" sz="1800" dirty="0" err="1" smtClean="0"/>
            <a:t>kegiatan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.</a:t>
          </a:r>
          <a:endParaRPr lang="en-US" sz="1800" dirty="0"/>
        </a:p>
      </dgm:t>
    </dgm:pt>
    <dgm:pt modelId="{C0D6F22F-78AD-4FA4-8000-F62154B25C35}" type="parTrans" cxnId="{890B2647-BADA-4BED-9546-705208109DAC}">
      <dgm:prSet/>
      <dgm:spPr/>
      <dgm:t>
        <a:bodyPr/>
        <a:lstStyle/>
        <a:p>
          <a:endParaRPr lang="en-US" sz="1800"/>
        </a:p>
      </dgm:t>
    </dgm:pt>
    <dgm:pt modelId="{CC5E86F2-C6FA-4718-919F-0D8D92ACAAAB}" type="sibTrans" cxnId="{890B2647-BADA-4BED-9546-705208109DAC}">
      <dgm:prSet/>
      <dgm:spPr/>
      <dgm:t>
        <a:bodyPr/>
        <a:lstStyle/>
        <a:p>
          <a:endParaRPr lang="en-US" sz="1800"/>
        </a:p>
      </dgm:t>
    </dgm:pt>
    <dgm:pt modelId="{A99E1E02-B1CD-48EC-93A0-C40EED9312B8}">
      <dgm:prSet phldrT="[Text]" custT="1"/>
      <dgm:spPr/>
      <dgm:t>
        <a:bodyPr/>
        <a:lstStyle/>
        <a:p>
          <a:r>
            <a:rPr lang="en-US" sz="1800" dirty="0" err="1" smtClean="0"/>
            <a:t>Menetapkan</a:t>
          </a:r>
          <a:r>
            <a:rPr lang="en-US" sz="1800" dirty="0" smtClean="0"/>
            <a:t> </a:t>
          </a:r>
          <a:r>
            <a:rPr lang="en-US" sz="1800" dirty="0" err="1" smtClean="0"/>
            <a:t>standar</a:t>
          </a:r>
          <a:r>
            <a:rPr lang="en-US" sz="1800" dirty="0" smtClean="0"/>
            <a:t> </a:t>
          </a:r>
          <a:r>
            <a:rPr lang="en-US" sz="1800" dirty="0" err="1" smtClean="0"/>
            <a:t>prestasi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mengukur</a:t>
          </a:r>
          <a:r>
            <a:rPr lang="en-US" sz="1800" dirty="0" smtClean="0"/>
            <a:t> </a:t>
          </a:r>
          <a:r>
            <a:rPr lang="en-US" sz="1800" dirty="0" err="1" smtClean="0"/>
            <a:t>hasil</a:t>
          </a:r>
          <a:r>
            <a:rPr lang="en-US" sz="1800" dirty="0" smtClean="0"/>
            <a:t> </a:t>
          </a:r>
          <a:r>
            <a:rPr lang="en-US" sz="1800" dirty="0" err="1" smtClean="0"/>
            <a:t>pemasaran</a:t>
          </a:r>
          <a:r>
            <a:rPr lang="en-US" sz="1800" dirty="0" smtClean="0"/>
            <a:t>.</a:t>
          </a:r>
          <a:endParaRPr lang="en-US" sz="1800" dirty="0"/>
        </a:p>
      </dgm:t>
    </dgm:pt>
    <dgm:pt modelId="{98ED913A-1CA8-4D99-89BE-C500BF983720}" type="parTrans" cxnId="{6574FBE2-8297-4DC0-8DDC-86E15D190F32}">
      <dgm:prSet/>
      <dgm:spPr/>
      <dgm:t>
        <a:bodyPr/>
        <a:lstStyle/>
        <a:p>
          <a:endParaRPr lang="en-US" sz="1800"/>
        </a:p>
      </dgm:t>
    </dgm:pt>
    <dgm:pt modelId="{7B5CE7B4-E6E0-4DBE-AECB-1903C3C2EFE4}" type="sibTrans" cxnId="{6574FBE2-8297-4DC0-8DDC-86E15D190F32}">
      <dgm:prSet/>
      <dgm:spPr/>
      <dgm:t>
        <a:bodyPr/>
        <a:lstStyle/>
        <a:p>
          <a:endParaRPr lang="en-US" sz="1800"/>
        </a:p>
      </dgm:t>
    </dgm:pt>
    <dgm:pt modelId="{4169AF6B-AAC5-4464-B1B0-E2B05A89EE86}" type="pres">
      <dgm:prSet presAssocID="{5083AE33-69E0-4299-AC1C-C5BAB259B2B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D089C51E-7D75-4E1C-BC22-E4C87ED919C1}" type="pres">
      <dgm:prSet presAssocID="{5083AE33-69E0-4299-AC1C-C5BAB259B2B6}" presName="Name1" presStyleCnt="0"/>
      <dgm:spPr/>
    </dgm:pt>
    <dgm:pt modelId="{48613230-AF3C-4C6E-8FB7-C74E7A7E4785}" type="pres">
      <dgm:prSet presAssocID="{5083AE33-69E0-4299-AC1C-C5BAB259B2B6}" presName="cycle" presStyleCnt="0"/>
      <dgm:spPr/>
    </dgm:pt>
    <dgm:pt modelId="{87478FB0-09FD-416F-BF4C-5582DCE8A091}" type="pres">
      <dgm:prSet presAssocID="{5083AE33-69E0-4299-AC1C-C5BAB259B2B6}" presName="srcNode" presStyleLbl="node1" presStyleIdx="0" presStyleCnt="5"/>
      <dgm:spPr/>
    </dgm:pt>
    <dgm:pt modelId="{7BAE70E3-FA9D-4FEA-A6DC-510A37E462EC}" type="pres">
      <dgm:prSet presAssocID="{5083AE33-69E0-4299-AC1C-C5BAB259B2B6}" presName="conn" presStyleLbl="parChTrans1D2" presStyleIdx="0" presStyleCnt="1"/>
      <dgm:spPr/>
      <dgm:t>
        <a:bodyPr/>
        <a:lstStyle/>
        <a:p>
          <a:endParaRPr lang="id-ID"/>
        </a:p>
      </dgm:t>
    </dgm:pt>
    <dgm:pt modelId="{699F031F-2969-4F08-9C78-56BD4F1B7D73}" type="pres">
      <dgm:prSet presAssocID="{5083AE33-69E0-4299-AC1C-C5BAB259B2B6}" presName="extraNode" presStyleLbl="node1" presStyleIdx="0" presStyleCnt="5"/>
      <dgm:spPr/>
    </dgm:pt>
    <dgm:pt modelId="{79FC27BA-9856-4378-8B3A-03C9C82A8D9C}" type="pres">
      <dgm:prSet presAssocID="{5083AE33-69E0-4299-AC1C-C5BAB259B2B6}" presName="dstNode" presStyleLbl="node1" presStyleIdx="0" presStyleCnt="5"/>
      <dgm:spPr/>
    </dgm:pt>
    <dgm:pt modelId="{42D72DAE-F334-42DB-8557-C9CCBFD2F93D}" type="pres">
      <dgm:prSet presAssocID="{00DF4B16-3DFD-4D14-AC34-4D8490394FE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E11DC-609E-4A97-BFAB-6D286BE0D084}" type="pres">
      <dgm:prSet presAssocID="{00DF4B16-3DFD-4D14-AC34-4D8490394FE8}" presName="accent_1" presStyleCnt="0"/>
      <dgm:spPr/>
    </dgm:pt>
    <dgm:pt modelId="{F0459BC9-6695-4E2A-8CFA-750E27512419}" type="pres">
      <dgm:prSet presAssocID="{00DF4B16-3DFD-4D14-AC34-4D8490394FE8}" presName="accentRepeatNode" presStyleLbl="solidFgAcc1" presStyleIdx="0" presStyleCnt="5"/>
      <dgm:spPr/>
    </dgm:pt>
    <dgm:pt modelId="{22650C4F-11F5-4165-AE02-CCA36790F85C}" type="pres">
      <dgm:prSet presAssocID="{EA5B79C5-C5DF-42E3-97F1-91E0F628094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E8802-63E1-4805-BDED-599480C8DFC2}" type="pres">
      <dgm:prSet presAssocID="{EA5B79C5-C5DF-42E3-97F1-91E0F6280945}" presName="accent_2" presStyleCnt="0"/>
      <dgm:spPr/>
    </dgm:pt>
    <dgm:pt modelId="{E097A106-CFB5-4EEA-A8B9-FBE2FFB4D463}" type="pres">
      <dgm:prSet presAssocID="{EA5B79C5-C5DF-42E3-97F1-91E0F6280945}" presName="accentRepeatNode" presStyleLbl="solidFgAcc1" presStyleIdx="1" presStyleCnt="5"/>
      <dgm:spPr/>
    </dgm:pt>
    <dgm:pt modelId="{FD3499A7-3281-4BF4-A617-20F1E3319D06}" type="pres">
      <dgm:prSet presAssocID="{368C66FB-C5DA-47C3-805E-457094ABEDA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1CBD4-F6E2-491D-A8E0-E7DEE54718EA}" type="pres">
      <dgm:prSet presAssocID="{368C66FB-C5DA-47C3-805E-457094ABEDAF}" presName="accent_3" presStyleCnt="0"/>
      <dgm:spPr/>
    </dgm:pt>
    <dgm:pt modelId="{E6D8EB2D-FFF4-4F5D-AA76-EB9663E9FEAD}" type="pres">
      <dgm:prSet presAssocID="{368C66FB-C5DA-47C3-805E-457094ABEDAF}" presName="accentRepeatNode" presStyleLbl="solidFgAcc1" presStyleIdx="2" presStyleCnt="5"/>
      <dgm:spPr/>
    </dgm:pt>
    <dgm:pt modelId="{E8DE30D8-3ACA-495D-8781-3A20238338A7}" type="pres">
      <dgm:prSet presAssocID="{FEF90AD4-3ACE-4FDE-A860-5E0F596BA59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F29EE9-95BD-4B23-88D7-B6982C199A66}" type="pres">
      <dgm:prSet presAssocID="{FEF90AD4-3ACE-4FDE-A860-5E0F596BA599}" presName="accent_4" presStyleCnt="0"/>
      <dgm:spPr/>
    </dgm:pt>
    <dgm:pt modelId="{2F74D5CD-820F-4C67-B7A7-F712710B86D6}" type="pres">
      <dgm:prSet presAssocID="{FEF90AD4-3ACE-4FDE-A860-5E0F596BA599}" presName="accentRepeatNode" presStyleLbl="solidFgAcc1" presStyleIdx="3" presStyleCnt="5"/>
      <dgm:spPr/>
    </dgm:pt>
    <dgm:pt modelId="{44149D80-A046-478A-B854-AC91EE167B88}" type="pres">
      <dgm:prSet presAssocID="{A99E1E02-B1CD-48EC-93A0-C40EED9312B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BDF6534-FA61-44E5-8AC1-5361D2AD92B7}" type="pres">
      <dgm:prSet presAssocID="{A99E1E02-B1CD-48EC-93A0-C40EED9312B8}" presName="accent_5" presStyleCnt="0"/>
      <dgm:spPr/>
    </dgm:pt>
    <dgm:pt modelId="{C1BF4993-6684-4C66-93F1-0EF1909871F3}" type="pres">
      <dgm:prSet presAssocID="{A99E1E02-B1CD-48EC-93A0-C40EED9312B8}" presName="accentRepeatNode" presStyleLbl="solidFgAcc1" presStyleIdx="4" presStyleCnt="5"/>
      <dgm:spPr/>
    </dgm:pt>
  </dgm:ptLst>
  <dgm:cxnLst>
    <dgm:cxn modelId="{EAF34BBF-0D41-40AE-98A9-0029234A47C9}" type="presOf" srcId="{00DF4B16-3DFD-4D14-AC34-4D8490394FE8}" destId="{42D72DAE-F334-42DB-8557-C9CCBFD2F93D}" srcOrd="0" destOrd="0" presId="urn:microsoft.com/office/officeart/2008/layout/VerticalCurvedList"/>
    <dgm:cxn modelId="{AD37F3C3-34DC-4FED-AB1D-6103D6F08C8C}" type="presOf" srcId="{EA5B79C5-C5DF-42E3-97F1-91E0F6280945}" destId="{22650C4F-11F5-4165-AE02-CCA36790F85C}" srcOrd="0" destOrd="0" presId="urn:microsoft.com/office/officeart/2008/layout/VerticalCurvedList"/>
    <dgm:cxn modelId="{B8F6DFA8-C574-4DCF-9F54-51E74F0DD480}" type="presOf" srcId="{5083AE33-69E0-4299-AC1C-C5BAB259B2B6}" destId="{4169AF6B-AAC5-4464-B1B0-E2B05A89EE86}" srcOrd="0" destOrd="0" presId="urn:microsoft.com/office/officeart/2008/layout/VerticalCurvedList"/>
    <dgm:cxn modelId="{9613813C-C78E-4EDE-8679-EC21AF0AF359}" srcId="{5083AE33-69E0-4299-AC1C-C5BAB259B2B6}" destId="{EA5B79C5-C5DF-42E3-97F1-91E0F6280945}" srcOrd="1" destOrd="0" parTransId="{901E6B5A-445C-4CBA-B3C1-EA76921A33BF}" sibTransId="{118460F5-3F7F-4281-B96B-75A6E9AE0D0D}"/>
    <dgm:cxn modelId="{D5F258EF-32F7-43FC-B1C0-299FC8D3FFE0}" type="presOf" srcId="{368C66FB-C5DA-47C3-805E-457094ABEDAF}" destId="{FD3499A7-3281-4BF4-A617-20F1E3319D06}" srcOrd="0" destOrd="0" presId="urn:microsoft.com/office/officeart/2008/layout/VerticalCurvedList"/>
    <dgm:cxn modelId="{93244214-203E-4209-AC39-A91AA3B6CC33}" srcId="{5083AE33-69E0-4299-AC1C-C5BAB259B2B6}" destId="{00DF4B16-3DFD-4D14-AC34-4D8490394FE8}" srcOrd="0" destOrd="0" parTransId="{36DA3690-7195-482F-936B-44FB496069E0}" sibTransId="{E0C091DA-EB8C-4F82-B565-150DFABCCA22}"/>
    <dgm:cxn modelId="{A49792F4-9131-47DF-94E7-CAC93A482CC9}" type="presOf" srcId="{E0C091DA-EB8C-4F82-B565-150DFABCCA22}" destId="{7BAE70E3-FA9D-4FEA-A6DC-510A37E462EC}" srcOrd="0" destOrd="0" presId="urn:microsoft.com/office/officeart/2008/layout/VerticalCurvedList"/>
    <dgm:cxn modelId="{890B2647-BADA-4BED-9546-705208109DAC}" srcId="{5083AE33-69E0-4299-AC1C-C5BAB259B2B6}" destId="{FEF90AD4-3ACE-4FDE-A860-5E0F596BA599}" srcOrd="3" destOrd="0" parTransId="{C0D6F22F-78AD-4FA4-8000-F62154B25C35}" sibTransId="{CC5E86F2-C6FA-4718-919F-0D8D92ACAAAB}"/>
    <dgm:cxn modelId="{F401B869-035A-4B40-BCBA-AFAE16012720}" srcId="{5083AE33-69E0-4299-AC1C-C5BAB259B2B6}" destId="{368C66FB-C5DA-47C3-805E-457094ABEDAF}" srcOrd="2" destOrd="0" parTransId="{4C9E4428-5915-433F-9251-D589E1079564}" sibTransId="{F9FD20CA-E381-4677-B9D2-F00B1CA8DCA9}"/>
    <dgm:cxn modelId="{6574FBE2-8297-4DC0-8DDC-86E15D190F32}" srcId="{5083AE33-69E0-4299-AC1C-C5BAB259B2B6}" destId="{A99E1E02-B1CD-48EC-93A0-C40EED9312B8}" srcOrd="4" destOrd="0" parTransId="{98ED913A-1CA8-4D99-89BE-C500BF983720}" sibTransId="{7B5CE7B4-E6E0-4DBE-AECB-1903C3C2EFE4}"/>
    <dgm:cxn modelId="{A4808CCC-AC08-4074-B3BD-90FE3A5512E2}" type="presOf" srcId="{FEF90AD4-3ACE-4FDE-A860-5E0F596BA599}" destId="{E8DE30D8-3ACA-495D-8781-3A20238338A7}" srcOrd="0" destOrd="0" presId="urn:microsoft.com/office/officeart/2008/layout/VerticalCurvedList"/>
    <dgm:cxn modelId="{95B3F4B4-6305-4C55-AB10-B82635D5338F}" type="presOf" srcId="{A99E1E02-B1CD-48EC-93A0-C40EED9312B8}" destId="{44149D80-A046-478A-B854-AC91EE167B88}" srcOrd="0" destOrd="0" presId="urn:microsoft.com/office/officeart/2008/layout/VerticalCurvedList"/>
    <dgm:cxn modelId="{E58BBB69-EE4C-42ED-B7C1-19FA4130F048}" type="presParOf" srcId="{4169AF6B-AAC5-4464-B1B0-E2B05A89EE86}" destId="{D089C51E-7D75-4E1C-BC22-E4C87ED919C1}" srcOrd="0" destOrd="0" presId="urn:microsoft.com/office/officeart/2008/layout/VerticalCurvedList"/>
    <dgm:cxn modelId="{6525A057-5D1B-48D5-A86E-5A17886DBDFB}" type="presParOf" srcId="{D089C51E-7D75-4E1C-BC22-E4C87ED919C1}" destId="{48613230-AF3C-4C6E-8FB7-C74E7A7E4785}" srcOrd="0" destOrd="0" presId="urn:microsoft.com/office/officeart/2008/layout/VerticalCurvedList"/>
    <dgm:cxn modelId="{0630C12B-77E0-404A-AFF6-26B1FADE9B38}" type="presParOf" srcId="{48613230-AF3C-4C6E-8FB7-C74E7A7E4785}" destId="{87478FB0-09FD-416F-BF4C-5582DCE8A091}" srcOrd="0" destOrd="0" presId="urn:microsoft.com/office/officeart/2008/layout/VerticalCurvedList"/>
    <dgm:cxn modelId="{CB851A86-711D-4949-9BA4-58246DC82585}" type="presParOf" srcId="{48613230-AF3C-4C6E-8FB7-C74E7A7E4785}" destId="{7BAE70E3-FA9D-4FEA-A6DC-510A37E462EC}" srcOrd="1" destOrd="0" presId="urn:microsoft.com/office/officeart/2008/layout/VerticalCurvedList"/>
    <dgm:cxn modelId="{F6016871-85B0-4369-BBEA-EAB623B50195}" type="presParOf" srcId="{48613230-AF3C-4C6E-8FB7-C74E7A7E4785}" destId="{699F031F-2969-4F08-9C78-56BD4F1B7D73}" srcOrd="2" destOrd="0" presId="urn:microsoft.com/office/officeart/2008/layout/VerticalCurvedList"/>
    <dgm:cxn modelId="{88C2EDB6-E33C-4B5F-8047-8E4D202E0CA9}" type="presParOf" srcId="{48613230-AF3C-4C6E-8FB7-C74E7A7E4785}" destId="{79FC27BA-9856-4378-8B3A-03C9C82A8D9C}" srcOrd="3" destOrd="0" presId="urn:microsoft.com/office/officeart/2008/layout/VerticalCurvedList"/>
    <dgm:cxn modelId="{A2E45170-1F2E-4FB9-895D-B04A2D91C667}" type="presParOf" srcId="{D089C51E-7D75-4E1C-BC22-E4C87ED919C1}" destId="{42D72DAE-F334-42DB-8557-C9CCBFD2F93D}" srcOrd="1" destOrd="0" presId="urn:microsoft.com/office/officeart/2008/layout/VerticalCurvedList"/>
    <dgm:cxn modelId="{0C2C3276-5866-4D0A-8F53-A8888A83B72C}" type="presParOf" srcId="{D089C51E-7D75-4E1C-BC22-E4C87ED919C1}" destId="{7C8E11DC-609E-4A97-BFAB-6D286BE0D084}" srcOrd="2" destOrd="0" presId="urn:microsoft.com/office/officeart/2008/layout/VerticalCurvedList"/>
    <dgm:cxn modelId="{FD037B9E-1749-4275-83B8-AE2816B2BB0A}" type="presParOf" srcId="{7C8E11DC-609E-4A97-BFAB-6D286BE0D084}" destId="{F0459BC9-6695-4E2A-8CFA-750E27512419}" srcOrd="0" destOrd="0" presId="urn:microsoft.com/office/officeart/2008/layout/VerticalCurvedList"/>
    <dgm:cxn modelId="{F990BE2D-9B00-43CA-9283-8C3E3CFF0DFD}" type="presParOf" srcId="{D089C51E-7D75-4E1C-BC22-E4C87ED919C1}" destId="{22650C4F-11F5-4165-AE02-CCA36790F85C}" srcOrd="3" destOrd="0" presId="urn:microsoft.com/office/officeart/2008/layout/VerticalCurvedList"/>
    <dgm:cxn modelId="{40A6B88B-92DC-4116-9435-B21B0B8F7DB5}" type="presParOf" srcId="{D089C51E-7D75-4E1C-BC22-E4C87ED919C1}" destId="{EEEE8802-63E1-4805-BDED-599480C8DFC2}" srcOrd="4" destOrd="0" presId="urn:microsoft.com/office/officeart/2008/layout/VerticalCurvedList"/>
    <dgm:cxn modelId="{74E2F450-06EC-4E54-B0B6-54822861D1CC}" type="presParOf" srcId="{EEEE8802-63E1-4805-BDED-599480C8DFC2}" destId="{E097A106-CFB5-4EEA-A8B9-FBE2FFB4D463}" srcOrd="0" destOrd="0" presId="urn:microsoft.com/office/officeart/2008/layout/VerticalCurvedList"/>
    <dgm:cxn modelId="{521E900C-46C8-4A56-AAC7-C3BFF750D4EA}" type="presParOf" srcId="{D089C51E-7D75-4E1C-BC22-E4C87ED919C1}" destId="{FD3499A7-3281-4BF4-A617-20F1E3319D06}" srcOrd="5" destOrd="0" presId="urn:microsoft.com/office/officeart/2008/layout/VerticalCurvedList"/>
    <dgm:cxn modelId="{629B6D8F-1403-48EC-9BB9-78E2D5D289E6}" type="presParOf" srcId="{D089C51E-7D75-4E1C-BC22-E4C87ED919C1}" destId="{A1A1CBD4-F6E2-491D-A8E0-E7DEE54718EA}" srcOrd="6" destOrd="0" presId="urn:microsoft.com/office/officeart/2008/layout/VerticalCurvedList"/>
    <dgm:cxn modelId="{64B30CFE-94DE-4C90-8BF4-5AC796D7A127}" type="presParOf" srcId="{A1A1CBD4-F6E2-491D-A8E0-E7DEE54718EA}" destId="{E6D8EB2D-FFF4-4F5D-AA76-EB9663E9FEAD}" srcOrd="0" destOrd="0" presId="urn:microsoft.com/office/officeart/2008/layout/VerticalCurvedList"/>
    <dgm:cxn modelId="{284F27C2-AE6F-4BFB-9605-80AE1E4F54B6}" type="presParOf" srcId="{D089C51E-7D75-4E1C-BC22-E4C87ED919C1}" destId="{E8DE30D8-3ACA-495D-8781-3A20238338A7}" srcOrd="7" destOrd="0" presId="urn:microsoft.com/office/officeart/2008/layout/VerticalCurvedList"/>
    <dgm:cxn modelId="{231BEBA0-1FA4-48C4-8094-ACC9011BEF14}" type="presParOf" srcId="{D089C51E-7D75-4E1C-BC22-E4C87ED919C1}" destId="{5BF29EE9-95BD-4B23-88D7-B6982C199A66}" srcOrd="8" destOrd="0" presId="urn:microsoft.com/office/officeart/2008/layout/VerticalCurvedList"/>
    <dgm:cxn modelId="{442F41F8-2A7E-4B68-9FD6-7A11C0373484}" type="presParOf" srcId="{5BF29EE9-95BD-4B23-88D7-B6982C199A66}" destId="{2F74D5CD-820F-4C67-B7A7-F712710B86D6}" srcOrd="0" destOrd="0" presId="urn:microsoft.com/office/officeart/2008/layout/VerticalCurvedList"/>
    <dgm:cxn modelId="{219428A7-5138-47C2-8670-089A0A7CED0F}" type="presParOf" srcId="{D089C51E-7D75-4E1C-BC22-E4C87ED919C1}" destId="{44149D80-A046-478A-B854-AC91EE167B88}" srcOrd="9" destOrd="0" presId="urn:microsoft.com/office/officeart/2008/layout/VerticalCurvedList"/>
    <dgm:cxn modelId="{0B7E33D7-EF5F-42D1-850F-A95E52E78907}" type="presParOf" srcId="{D089C51E-7D75-4E1C-BC22-E4C87ED919C1}" destId="{4BDF6534-FA61-44E5-8AC1-5361D2AD92B7}" srcOrd="10" destOrd="0" presId="urn:microsoft.com/office/officeart/2008/layout/VerticalCurvedList"/>
    <dgm:cxn modelId="{FC9E297E-7701-4E33-A307-03F254E8EDEF}" type="presParOf" srcId="{4BDF6534-FA61-44E5-8AC1-5361D2AD92B7}" destId="{C1BF4993-6684-4C66-93F1-0EF1909871F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3E2DC31-7231-4957-A1B6-ED1E689C504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A24D943-8D79-4C9A-8A90-AF31A5535B38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Hambatan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dalam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Perencanaan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Pemasaran</a:t>
          </a:r>
          <a:endParaRPr lang="en-US" sz="2000" b="0" dirty="0"/>
        </a:p>
      </dgm:t>
    </dgm:pt>
    <dgm:pt modelId="{0CD9CC1A-6687-4528-A36F-EE262B09FB25}" type="parTrans" cxnId="{D5528954-BA94-436B-BE06-96838969A3E7}">
      <dgm:prSet/>
      <dgm:spPr/>
      <dgm:t>
        <a:bodyPr/>
        <a:lstStyle/>
        <a:p>
          <a:endParaRPr lang="en-US" sz="2000"/>
        </a:p>
      </dgm:t>
    </dgm:pt>
    <dgm:pt modelId="{30E89F46-EB7E-46CF-B9E1-C1E0F4ADDD69}" type="sibTrans" cxnId="{D5528954-BA94-436B-BE06-96838969A3E7}">
      <dgm:prSet/>
      <dgm:spPr/>
      <dgm:t>
        <a:bodyPr/>
        <a:lstStyle/>
        <a:p>
          <a:endParaRPr lang="en-US" sz="2000"/>
        </a:p>
      </dgm:t>
    </dgm:pt>
    <dgm:pt modelId="{772AFDB3-8886-4069-93D5-A2A541D04281}">
      <dgm:prSet phldrT="[Text]" custT="1"/>
      <dgm:spPr/>
      <dgm:t>
        <a:bodyPr/>
        <a:lstStyle/>
        <a:p>
          <a:pPr algn="l"/>
          <a:r>
            <a:rPr lang="en-US" sz="2000" dirty="0" err="1" smtClean="0"/>
            <a:t>Lingkungan</a:t>
          </a:r>
          <a:r>
            <a:rPr lang="en-US" sz="2000" dirty="0" smtClean="0"/>
            <a:t> yang </a:t>
          </a:r>
          <a:r>
            <a:rPr lang="en-US" sz="2000" dirty="0" err="1" smtClean="0"/>
            <a:t>berubah-ubah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kompleks</a:t>
          </a:r>
          <a:endParaRPr lang="en-US" sz="2000" dirty="0"/>
        </a:p>
      </dgm:t>
    </dgm:pt>
    <dgm:pt modelId="{DE2B168D-9FCD-4FBF-BB29-3170D7D868A0}" type="parTrans" cxnId="{3F56D590-1F4C-4944-A2D3-5A4D1915D13A}">
      <dgm:prSet custT="1"/>
      <dgm:spPr/>
      <dgm:t>
        <a:bodyPr/>
        <a:lstStyle/>
        <a:p>
          <a:endParaRPr lang="en-US" sz="2000"/>
        </a:p>
      </dgm:t>
    </dgm:pt>
    <dgm:pt modelId="{3526FB9D-3701-46C4-9F98-62E17F04524E}" type="sibTrans" cxnId="{3F56D590-1F4C-4944-A2D3-5A4D1915D13A}">
      <dgm:prSet/>
      <dgm:spPr/>
      <dgm:t>
        <a:bodyPr/>
        <a:lstStyle/>
        <a:p>
          <a:endParaRPr lang="en-US" sz="2000"/>
        </a:p>
      </dgm:t>
    </dgm:pt>
    <dgm:pt modelId="{54B69A98-F53C-47A5-9B2F-D40E5D394D5D}">
      <dgm:prSet phldrT="[Text]" custT="1"/>
      <dgm:spPr/>
      <dgm:t>
        <a:bodyPr/>
        <a:lstStyle/>
        <a:p>
          <a:pPr algn="l"/>
          <a:r>
            <a:rPr lang="en-US" sz="2000" dirty="0" err="1" smtClean="0"/>
            <a:t>Keengganan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berubah</a:t>
          </a:r>
          <a:endParaRPr lang="en-US" sz="2000" dirty="0"/>
        </a:p>
      </dgm:t>
    </dgm:pt>
    <dgm:pt modelId="{44E6D543-2876-4F65-8D3C-E2198DDD0774}" type="parTrans" cxnId="{D8C00A01-E2E8-4718-9011-12E71499557E}">
      <dgm:prSet custT="1"/>
      <dgm:spPr/>
      <dgm:t>
        <a:bodyPr/>
        <a:lstStyle/>
        <a:p>
          <a:endParaRPr lang="en-US" sz="2000"/>
        </a:p>
      </dgm:t>
    </dgm:pt>
    <dgm:pt modelId="{2B04F966-C0FE-4E6D-901C-6C100A19B74C}" type="sibTrans" cxnId="{D8C00A01-E2E8-4718-9011-12E71499557E}">
      <dgm:prSet/>
      <dgm:spPr/>
      <dgm:t>
        <a:bodyPr/>
        <a:lstStyle/>
        <a:p>
          <a:endParaRPr lang="en-US" sz="2000"/>
        </a:p>
      </dgm:t>
    </dgm:pt>
    <dgm:pt modelId="{7D9901F9-4D75-404C-A976-ECAD07B0F086}">
      <dgm:prSet phldrT="[Text]" custT="1"/>
      <dgm:spPr/>
      <dgm:t>
        <a:bodyPr/>
        <a:lstStyle/>
        <a:p>
          <a:pPr algn="l"/>
          <a:r>
            <a:rPr lang="en-US" sz="2000" dirty="0" err="1" smtClean="0"/>
            <a:t>Keterbatasan-keterbatasan</a:t>
          </a:r>
          <a:r>
            <a:rPr lang="en-US" sz="2000" dirty="0" smtClean="0"/>
            <a:t> yang </a:t>
          </a:r>
          <a:r>
            <a:rPr lang="en-US" sz="2000" dirty="0" err="1" smtClean="0"/>
            <a:t>dimiliki</a:t>
          </a:r>
          <a:r>
            <a:rPr lang="en-US" sz="2000" dirty="0" smtClean="0"/>
            <a:t> </a:t>
          </a:r>
          <a:r>
            <a:rPr lang="en-US" sz="2000" dirty="0" err="1" smtClean="0"/>
            <a:t>perusahaan</a:t>
          </a:r>
          <a:endParaRPr lang="en-US" sz="2000" dirty="0"/>
        </a:p>
      </dgm:t>
    </dgm:pt>
    <dgm:pt modelId="{321CBF69-A0F2-4924-97C2-0A4954912F62}" type="parTrans" cxnId="{DF7B3665-31BA-47EF-9C13-2BF4DDE6CFDF}">
      <dgm:prSet custT="1"/>
      <dgm:spPr/>
      <dgm:t>
        <a:bodyPr/>
        <a:lstStyle/>
        <a:p>
          <a:endParaRPr lang="en-US" sz="2000"/>
        </a:p>
      </dgm:t>
    </dgm:pt>
    <dgm:pt modelId="{04DB13BC-420D-486E-8515-9305152598BA}" type="sibTrans" cxnId="{DF7B3665-31BA-47EF-9C13-2BF4DDE6CFDF}">
      <dgm:prSet/>
      <dgm:spPr/>
      <dgm:t>
        <a:bodyPr/>
        <a:lstStyle/>
        <a:p>
          <a:endParaRPr lang="en-US" sz="2000"/>
        </a:p>
      </dgm:t>
    </dgm:pt>
    <dgm:pt modelId="{5FAA106B-F865-473A-840A-E81655B9CBC9}">
      <dgm:prSet phldrT="[Text]" custT="1"/>
      <dgm:spPr/>
      <dgm:t>
        <a:bodyPr/>
        <a:lstStyle/>
        <a:p>
          <a:pPr algn="l"/>
          <a:r>
            <a:rPr lang="en-US" sz="2000" dirty="0" err="1" smtClean="0"/>
            <a:t>Keengganan</a:t>
          </a:r>
          <a:r>
            <a:rPr lang="en-US" sz="2000" dirty="0" smtClean="0"/>
            <a:t> </a:t>
          </a:r>
          <a:r>
            <a:rPr lang="en-US" sz="2000" dirty="0" err="1" smtClean="0"/>
            <a:t>manajer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menetapkan</a:t>
          </a:r>
          <a:r>
            <a:rPr lang="en-US" sz="2000" dirty="0" smtClean="0"/>
            <a:t> </a:t>
          </a:r>
          <a:r>
            <a:rPr lang="en-US" sz="2000" dirty="0" err="1" smtClean="0"/>
            <a:t>tujuan</a:t>
          </a:r>
          <a:endParaRPr lang="en-US" sz="2000" dirty="0"/>
        </a:p>
      </dgm:t>
    </dgm:pt>
    <dgm:pt modelId="{64FE57AD-7E0C-4B60-AE0D-D6BD51200A55}" type="parTrans" cxnId="{AE056FDD-1B73-44D0-A29E-69A77348BEDB}">
      <dgm:prSet custT="1"/>
      <dgm:spPr/>
      <dgm:t>
        <a:bodyPr/>
        <a:lstStyle/>
        <a:p>
          <a:endParaRPr lang="en-US" sz="2000"/>
        </a:p>
      </dgm:t>
    </dgm:pt>
    <dgm:pt modelId="{30E86625-1CF5-41C8-859C-F7C01D298554}" type="sibTrans" cxnId="{AE056FDD-1B73-44D0-A29E-69A77348BEDB}">
      <dgm:prSet/>
      <dgm:spPr/>
      <dgm:t>
        <a:bodyPr/>
        <a:lstStyle/>
        <a:p>
          <a:endParaRPr lang="en-US" sz="2000"/>
        </a:p>
      </dgm:t>
    </dgm:pt>
    <dgm:pt modelId="{69AAB91E-9236-4DA2-9507-74FE87D5C439}" type="pres">
      <dgm:prSet presAssocID="{13E2DC31-7231-4957-A1B6-ED1E689C504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E152DBDD-51F2-437D-B0BD-6FD102030BA8}" type="pres">
      <dgm:prSet presAssocID="{3A24D943-8D79-4C9A-8A90-AF31A5535B38}" presName="root1" presStyleCnt="0"/>
      <dgm:spPr/>
    </dgm:pt>
    <dgm:pt modelId="{46596403-E4C6-401E-8DC4-156AFB2C93E7}" type="pres">
      <dgm:prSet presAssocID="{3A24D943-8D79-4C9A-8A90-AF31A5535B38}" presName="LevelOneTextNode" presStyleLbl="node0" presStyleIdx="0" presStyleCnt="1" custScaleY="864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28917-B7E9-4144-8F9D-45345231C551}" type="pres">
      <dgm:prSet presAssocID="{3A24D943-8D79-4C9A-8A90-AF31A5535B38}" presName="level2hierChild" presStyleCnt="0"/>
      <dgm:spPr/>
    </dgm:pt>
    <dgm:pt modelId="{7005AA6B-6977-48C0-A7BA-975056EF2C13}" type="pres">
      <dgm:prSet presAssocID="{DE2B168D-9FCD-4FBF-BB29-3170D7D868A0}" presName="conn2-1" presStyleLbl="parChTrans1D2" presStyleIdx="0" presStyleCnt="4"/>
      <dgm:spPr/>
      <dgm:t>
        <a:bodyPr/>
        <a:lstStyle/>
        <a:p>
          <a:endParaRPr lang="id-ID"/>
        </a:p>
      </dgm:t>
    </dgm:pt>
    <dgm:pt modelId="{D0C7F37A-1182-4CA1-90EE-867C3EDC93E0}" type="pres">
      <dgm:prSet presAssocID="{DE2B168D-9FCD-4FBF-BB29-3170D7D868A0}" presName="connTx" presStyleLbl="parChTrans1D2" presStyleIdx="0" presStyleCnt="4"/>
      <dgm:spPr/>
      <dgm:t>
        <a:bodyPr/>
        <a:lstStyle/>
        <a:p>
          <a:endParaRPr lang="id-ID"/>
        </a:p>
      </dgm:t>
    </dgm:pt>
    <dgm:pt modelId="{CD723532-4E7E-465D-BBF7-8EC7ACF43124}" type="pres">
      <dgm:prSet presAssocID="{772AFDB3-8886-4069-93D5-A2A541D04281}" presName="root2" presStyleCnt="0"/>
      <dgm:spPr/>
    </dgm:pt>
    <dgm:pt modelId="{0B11C02B-05CD-4E35-9A04-9C4F5E9501A9}" type="pres">
      <dgm:prSet presAssocID="{772AFDB3-8886-4069-93D5-A2A541D04281}" presName="LevelTwoTextNode" presStyleLbl="node2" presStyleIdx="0" presStyleCnt="4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1AF26D-86EE-4750-A052-59FA1E0EDA34}" type="pres">
      <dgm:prSet presAssocID="{772AFDB3-8886-4069-93D5-A2A541D04281}" presName="level3hierChild" presStyleCnt="0"/>
      <dgm:spPr/>
    </dgm:pt>
    <dgm:pt modelId="{A2FF114B-0CD6-46BB-ADFC-6A07A84AAD5B}" type="pres">
      <dgm:prSet presAssocID="{64FE57AD-7E0C-4B60-AE0D-D6BD51200A55}" presName="conn2-1" presStyleLbl="parChTrans1D2" presStyleIdx="1" presStyleCnt="4"/>
      <dgm:spPr/>
      <dgm:t>
        <a:bodyPr/>
        <a:lstStyle/>
        <a:p>
          <a:endParaRPr lang="id-ID"/>
        </a:p>
      </dgm:t>
    </dgm:pt>
    <dgm:pt modelId="{7248CF46-1390-47E9-A3F6-DAB5C0D4CAEA}" type="pres">
      <dgm:prSet presAssocID="{64FE57AD-7E0C-4B60-AE0D-D6BD51200A55}" presName="connTx" presStyleLbl="parChTrans1D2" presStyleIdx="1" presStyleCnt="4"/>
      <dgm:spPr/>
      <dgm:t>
        <a:bodyPr/>
        <a:lstStyle/>
        <a:p>
          <a:endParaRPr lang="id-ID"/>
        </a:p>
      </dgm:t>
    </dgm:pt>
    <dgm:pt modelId="{7FC48B41-B990-4890-B6B6-04C206A1CA00}" type="pres">
      <dgm:prSet presAssocID="{5FAA106B-F865-473A-840A-E81655B9CBC9}" presName="root2" presStyleCnt="0"/>
      <dgm:spPr/>
    </dgm:pt>
    <dgm:pt modelId="{E954C4F6-AF34-4FB5-B632-05FEF7B2D1E6}" type="pres">
      <dgm:prSet presAssocID="{5FAA106B-F865-473A-840A-E81655B9CBC9}" presName="LevelTwoTextNode" presStyleLbl="node2" presStyleIdx="1" presStyleCnt="4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F639FB-7801-4F39-A295-8ABCBC6BE9B4}" type="pres">
      <dgm:prSet presAssocID="{5FAA106B-F865-473A-840A-E81655B9CBC9}" presName="level3hierChild" presStyleCnt="0"/>
      <dgm:spPr/>
    </dgm:pt>
    <dgm:pt modelId="{B0AA5785-922A-4FFC-8DC5-991E39BF20C8}" type="pres">
      <dgm:prSet presAssocID="{44E6D543-2876-4F65-8D3C-E2198DDD0774}" presName="conn2-1" presStyleLbl="parChTrans1D2" presStyleIdx="2" presStyleCnt="4"/>
      <dgm:spPr/>
      <dgm:t>
        <a:bodyPr/>
        <a:lstStyle/>
        <a:p>
          <a:endParaRPr lang="id-ID"/>
        </a:p>
      </dgm:t>
    </dgm:pt>
    <dgm:pt modelId="{02567F35-52D3-4E54-BD5A-B37DAB27101D}" type="pres">
      <dgm:prSet presAssocID="{44E6D543-2876-4F65-8D3C-E2198DDD0774}" presName="connTx" presStyleLbl="parChTrans1D2" presStyleIdx="2" presStyleCnt="4"/>
      <dgm:spPr/>
      <dgm:t>
        <a:bodyPr/>
        <a:lstStyle/>
        <a:p>
          <a:endParaRPr lang="id-ID"/>
        </a:p>
      </dgm:t>
    </dgm:pt>
    <dgm:pt modelId="{FA0AF496-627C-40F8-932B-9EA3968BA34A}" type="pres">
      <dgm:prSet presAssocID="{54B69A98-F53C-47A5-9B2F-D40E5D394D5D}" presName="root2" presStyleCnt="0"/>
      <dgm:spPr/>
    </dgm:pt>
    <dgm:pt modelId="{F1845AC9-D694-42A9-B086-EDB0F9ECD6D4}" type="pres">
      <dgm:prSet presAssocID="{54B69A98-F53C-47A5-9B2F-D40E5D394D5D}" presName="LevelTwoTextNode" presStyleLbl="node2" presStyleIdx="2" presStyleCnt="4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0C4124-89A3-4FC1-B993-CFC0BC5EEB2D}" type="pres">
      <dgm:prSet presAssocID="{54B69A98-F53C-47A5-9B2F-D40E5D394D5D}" presName="level3hierChild" presStyleCnt="0"/>
      <dgm:spPr/>
    </dgm:pt>
    <dgm:pt modelId="{7F7059E5-CBF1-450D-A9EB-28FEF00054F8}" type="pres">
      <dgm:prSet presAssocID="{321CBF69-A0F2-4924-97C2-0A4954912F62}" presName="conn2-1" presStyleLbl="parChTrans1D2" presStyleIdx="3" presStyleCnt="4"/>
      <dgm:spPr/>
      <dgm:t>
        <a:bodyPr/>
        <a:lstStyle/>
        <a:p>
          <a:endParaRPr lang="id-ID"/>
        </a:p>
      </dgm:t>
    </dgm:pt>
    <dgm:pt modelId="{5F2A53C4-2564-4D66-9856-65719FFC0572}" type="pres">
      <dgm:prSet presAssocID="{321CBF69-A0F2-4924-97C2-0A4954912F62}" presName="connTx" presStyleLbl="parChTrans1D2" presStyleIdx="3" presStyleCnt="4"/>
      <dgm:spPr/>
      <dgm:t>
        <a:bodyPr/>
        <a:lstStyle/>
        <a:p>
          <a:endParaRPr lang="id-ID"/>
        </a:p>
      </dgm:t>
    </dgm:pt>
    <dgm:pt modelId="{EEF5104F-53D6-4E3E-A9FF-0CFF3A0B6CF5}" type="pres">
      <dgm:prSet presAssocID="{7D9901F9-4D75-404C-A976-ECAD07B0F086}" presName="root2" presStyleCnt="0"/>
      <dgm:spPr/>
    </dgm:pt>
    <dgm:pt modelId="{A15692B3-5FAE-4634-9D3A-E70EC4C528F2}" type="pres">
      <dgm:prSet presAssocID="{7D9901F9-4D75-404C-A976-ECAD07B0F086}" presName="LevelTwoTextNode" presStyleLbl="node2" presStyleIdx="3" presStyleCnt="4" custScaleX="2238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89C877-96A7-4184-9893-04E9C88D8943}" type="pres">
      <dgm:prSet presAssocID="{7D9901F9-4D75-404C-A976-ECAD07B0F086}" presName="level3hierChild" presStyleCnt="0"/>
      <dgm:spPr/>
    </dgm:pt>
  </dgm:ptLst>
  <dgm:cxnLst>
    <dgm:cxn modelId="{3F56D590-1F4C-4944-A2D3-5A4D1915D13A}" srcId="{3A24D943-8D79-4C9A-8A90-AF31A5535B38}" destId="{772AFDB3-8886-4069-93D5-A2A541D04281}" srcOrd="0" destOrd="0" parTransId="{DE2B168D-9FCD-4FBF-BB29-3170D7D868A0}" sibTransId="{3526FB9D-3701-46C4-9F98-62E17F04524E}"/>
    <dgm:cxn modelId="{9CA9C8AE-4DBA-42CA-AE19-9AD1CA2172F9}" type="presOf" srcId="{321CBF69-A0F2-4924-97C2-0A4954912F62}" destId="{7F7059E5-CBF1-450D-A9EB-28FEF00054F8}" srcOrd="0" destOrd="0" presId="urn:microsoft.com/office/officeart/2008/layout/HorizontalMultiLevelHierarchy"/>
    <dgm:cxn modelId="{1634EF12-5662-496F-A754-FDAF4D23B15C}" type="presOf" srcId="{64FE57AD-7E0C-4B60-AE0D-D6BD51200A55}" destId="{7248CF46-1390-47E9-A3F6-DAB5C0D4CAEA}" srcOrd="1" destOrd="0" presId="urn:microsoft.com/office/officeart/2008/layout/HorizontalMultiLevelHierarchy"/>
    <dgm:cxn modelId="{8E46F53B-EB84-49FC-8B08-72C09B3A659C}" type="presOf" srcId="{5FAA106B-F865-473A-840A-E81655B9CBC9}" destId="{E954C4F6-AF34-4FB5-B632-05FEF7B2D1E6}" srcOrd="0" destOrd="0" presId="urn:microsoft.com/office/officeart/2008/layout/HorizontalMultiLevelHierarchy"/>
    <dgm:cxn modelId="{B364E23D-D85B-48A5-B550-3CEFE79F7293}" type="presOf" srcId="{7D9901F9-4D75-404C-A976-ECAD07B0F086}" destId="{A15692B3-5FAE-4634-9D3A-E70EC4C528F2}" srcOrd="0" destOrd="0" presId="urn:microsoft.com/office/officeart/2008/layout/HorizontalMultiLevelHierarchy"/>
    <dgm:cxn modelId="{2940424E-2567-425C-B5B6-BE92733A8E41}" type="presOf" srcId="{DE2B168D-9FCD-4FBF-BB29-3170D7D868A0}" destId="{D0C7F37A-1182-4CA1-90EE-867C3EDC93E0}" srcOrd="1" destOrd="0" presId="urn:microsoft.com/office/officeart/2008/layout/HorizontalMultiLevelHierarchy"/>
    <dgm:cxn modelId="{B80B4607-B864-4195-A03E-8F10319B4D8E}" type="presOf" srcId="{321CBF69-A0F2-4924-97C2-0A4954912F62}" destId="{5F2A53C4-2564-4D66-9856-65719FFC0572}" srcOrd="1" destOrd="0" presId="urn:microsoft.com/office/officeart/2008/layout/HorizontalMultiLevelHierarchy"/>
    <dgm:cxn modelId="{32FD9996-F71F-4750-9643-39532E2DC399}" type="presOf" srcId="{13E2DC31-7231-4957-A1B6-ED1E689C5040}" destId="{69AAB91E-9236-4DA2-9507-74FE87D5C439}" srcOrd="0" destOrd="0" presId="urn:microsoft.com/office/officeart/2008/layout/HorizontalMultiLevelHierarchy"/>
    <dgm:cxn modelId="{0C3728DF-8E54-40AD-B111-A1B9ED391DB7}" type="presOf" srcId="{54B69A98-F53C-47A5-9B2F-D40E5D394D5D}" destId="{F1845AC9-D694-42A9-B086-EDB0F9ECD6D4}" srcOrd="0" destOrd="0" presId="urn:microsoft.com/office/officeart/2008/layout/HorizontalMultiLevelHierarchy"/>
    <dgm:cxn modelId="{BFB44EBA-1B8E-4FB7-A27E-21519C641CDE}" type="presOf" srcId="{DE2B168D-9FCD-4FBF-BB29-3170D7D868A0}" destId="{7005AA6B-6977-48C0-A7BA-975056EF2C13}" srcOrd="0" destOrd="0" presId="urn:microsoft.com/office/officeart/2008/layout/HorizontalMultiLevelHierarchy"/>
    <dgm:cxn modelId="{DF7B3665-31BA-47EF-9C13-2BF4DDE6CFDF}" srcId="{3A24D943-8D79-4C9A-8A90-AF31A5535B38}" destId="{7D9901F9-4D75-404C-A976-ECAD07B0F086}" srcOrd="3" destOrd="0" parTransId="{321CBF69-A0F2-4924-97C2-0A4954912F62}" sibTransId="{04DB13BC-420D-486E-8515-9305152598BA}"/>
    <dgm:cxn modelId="{1988C23B-7CDC-471B-9D64-EC512DCE1085}" type="presOf" srcId="{44E6D543-2876-4F65-8D3C-E2198DDD0774}" destId="{02567F35-52D3-4E54-BD5A-B37DAB27101D}" srcOrd="1" destOrd="0" presId="urn:microsoft.com/office/officeart/2008/layout/HorizontalMultiLevelHierarchy"/>
    <dgm:cxn modelId="{6B700562-7CF6-4A17-A862-5BE0BAA88E11}" type="presOf" srcId="{64FE57AD-7E0C-4B60-AE0D-D6BD51200A55}" destId="{A2FF114B-0CD6-46BB-ADFC-6A07A84AAD5B}" srcOrd="0" destOrd="0" presId="urn:microsoft.com/office/officeart/2008/layout/HorizontalMultiLevelHierarchy"/>
    <dgm:cxn modelId="{D5528954-BA94-436B-BE06-96838969A3E7}" srcId="{13E2DC31-7231-4957-A1B6-ED1E689C5040}" destId="{3A24D943-8D79-4C9A-8A90-AF31A5535B38}" srcOrd="0" destOrd="0" parTransId="{0CD9CC1A-6687-4528-A36F-EE262B09FB25}" sibTransId="{30E89F46-EB7E-46CF-B9E1-C1E0F4ADDD69}"/>
    <dgm:cxn modelId="{D8C00A01-E2E8-4718-9011-12E71499557E}" srcId="{3A24D943-8D79-4C9A-8A90-AF31A5535B38}" destId="{54B69A98-F53C-47A5-9B2F-D40E5D394D5D}" srcOrd="2" destOrd="0" parTransId="{44E6D543-2876-4F65-8D3C-E2198DDD0774}" sibTransId="{2B04F966-C0FE-4E6D-901C-6C100A19B74C}"/>
    <dgm:cxn modelId="{AE056FDD-1B73-44D0-A29E-69A77348BEDB}" srcId="{3A24D943-8D79-4C9A-8A90-AF31A5535B38}" destId="{5FAA106B-F865-473A-840A-E81655B9CBC9}" srcOrd="1" destOrd="0" parTransId="{64FE57AD-7E0C-4B60-AE0D-D6BD51200A55}" sibTransId="{30E86625-1CF5-41C8-859C-F7C01D298554}"/>
    <dgm:cxn modelId="{2FE42E86-063B-49FF-A679-2C2299CEBE71}" type="presOf" srcId="{44E6D543-2876-4F65-8D3C-E2198DDD0774}" destId="{B0AA5785-922A-4FFC-8DC5-991E39BF20C8}" srcOrd="0" destOrd="0" presId="urn:microsoft.com/office/officeart/2008/layout/HorizontalMultiLevelHierarchy"/>
    <dgm:cxn modelId="{22480F94-BEB5-4713-94D7-B8C1618458A6}" type="presOf" srcId="{772AFDB3-8886-4069-93D5-A2A541D04281}" destId="{0B11C02B-05CD-4E35-9A04-9C4F5E9501A9}" srcOrd="0" destOrd="0" presId="urn:microsoft.com/office/officeart/2008/layout/HorizontalMultiLevelHierarchy"/>
    <dgm:cxn modelId="{19DEF348-E8A2-46AA-BAE2-14AF0232623A}" type="presOf" srcId="{3A24D943-8D79-4C9A-8A90-AF31A5535B38}" destId="{46596403-E4C6-401E-8DC4-156AFB2C93E7}" srcOrd="0" destOrd="0" presId="urn:microsoft.com/office/officeart/2008/layout/HorizontalMultiLevelHierarchy"/>
    <dgm:cxn modelId="{34538A13-235C-4FE6-A7DC-533E50FDD949}" type="presParOf" srcId="{69AAB91E-9236-4DA2-9507-74FE87D5C439}" destId="{E152DBDD-51F2-437D-B0BD-6FD102030BA8}" srcOrd="0" destOrd="0" presId="urn:microsoft.com/office/officeart/2008/layout/HorizontalMultiLevelHierarchy"/>
    <dgm:cxn modelId="{7C3DEAE7-AD1F-43EB-BB59-4301543C9026}" type="presParOf" srcId="{E152DBDD-51F2-437D-B0BD-6FD102030BA8}" destId="{46596403-E4C6-401E-8DC4-156AFB2C93E7}" srcOrd="0" destOrd="0" presId="urn:microsoft.com/office/officeart/2008/layout/HorizontalMultiLevelHierarchy"/>
    <dgm:cxn modelId="{CE266F14-9709-42FE-8472-0B4B5C723BD5}" type="presParOf" srcId="{E152DBDD-51F2-437D-B0BD-6FD102030BA8}" destId="{A6C28917-B7E9-4144-8F9D-45345231C551}" srcOrd="1" destOrd="0" presId="urn:microsoft.com/office/officeart/2008/layout/HorizontalMultiLevelHierarchy"/>
    <dgm:cxn modelId="{3E6594B2-53D1-4957-8FA9-C6A06D420C16}" type="presParOf" srcId="{A6C28917-B7E9-4144-8F9D-45345231C551}" destId="{7005AA6B-6977-48C0-A7BA-975056EF2C13}" srcOrd="0" destOrd="0" presId="urn:microsoft.com/office/officeart/2008/layout/HorizontalMultiLevelHierarchy"/>
    <dgm:cxn modelId="{2C1D209B-5B8F-450F-B3A6-6EBB5A32A407}" type="presParOf" srcId="{7005AA6B-6977-48C0-A7BA-975056EF2C13}" destId="{D0C7F37A-1182-4CA1-90EE-867C3EDC93E0}" srcOrd="0" destOrd="0" presId="urn:microsoft.com/office/officeart/2008/layout/HorizontalMultiLevelHierarchy"/>
    <dgm:cxn modelId="{19995AB6-41DD-4CE7-9750-3776A9B689CF}" type="presParOf" srcId="{A6C28917-B7E9-4144-8F9D-45345231C551}" destId="{CD723532-4E7E-465D-BBF7-8EC7ACF43124}" srcOrd="1" destOrd="0" presId="urn:microsoft.com/office/officeart/2008/layout/HorizontalMultiLevelHierarchy"/>
    <dgm:cxn modelId="{25EB520F-0E21-4D16-A2C5-BCC78DF907E6}" type="presParOf" srcId="{CD723532-4E7E-465D-BBF7-8EC7ACF43124}" destId="{0B11C02B-05CD-4E35-9A04-9C4F5E9501A9}" srcOrd="0" destOrd="0" presId="urn:microsoft.com/office/officeart/2008/layout/HorizontalMultiLevelHierarchy"/>
    <dgm:cxn modelId="{5C731F8D-0A58-43E4-9C4E-D52CE951A68B}" type="presParOf" srcId="{CD723532-4E7E-465D-BBF7-8EC7ACF43124}" destId="{3E1AF26D-86EE-4750-A052-59FA1E0EDA34}" srcOrd="1" destOrd="0" presId="urn:microsoft.com/office/officeart/2008/layout/HorizontalMultiLevelHierarchy"/>
    <dgm:cxn modelId="{9D10AB70-7A68-4F05-B3E0-E587E665B652}" type="presParOf" srcId="{A6C28917-B7E9-4144-8F9D-45345231C551}" destId="{A2FF114B-0CD6-46BB-ADFC-6A07A84AAD5B}" srcOrd="2" destOrd="0" presId="urn:microsoft.com/office/officeart/2008/layout/HorizontalMultiLevelHierarchy"/>
    <dgm:cxn modelId="{06B5208D-C765-47E1-BABE-9EA1D0F6331F}" type="presParOf" srcId="{A2FF114B-0CD6-46BB-ADFC-6A07A84AAD5B}" destId="{7248CF46-1390-47E9-A3F6-DAB5C0D4CAEA}" srcOrd="0" destOrd="0" presId="urn:microsoft.com/office/officeart/2008/layout/HorizontalMultiLevelHierarchy"/>
    <dgm:cxn modelId="{45FC460C-6AD4-4779-BA81-D763C077DFC2}" type="presParOf" srcId="{A6C28917-B7E9-4144-8F9D-45345231C551}" destId="{7FC48B41-B990-4890-B6B6-04C206A1CA00}" srcOrd="3" destOrd="0" presId="urn:microsoft.com/office/officeart/2008/layout/HorizontalMultiLevelHierarchy"/>
    <dgm:cxn modelId="{B8858B58-E634-447B-8E19-38F5D2B80E0E}" type="presParOf" srcId="{7FC48B41-B990-4890-B6B6-04C206A1CA00}" destId="{E954C4F6-AF34-4FB5-B632-05FEF7B2D1E6}" srcOrd="0" destOrd="0" presId="urn:microsoft.com/office/officeart/2008/layout/HorizontalMultiLevelHierarchy"/>
    <dgm:cxn modelId="{AB825C6E-A1E4-4753-A8BC-71146B1497BD}" type="presParOf" srcId="{7FC48B41-B990-4890-B6B6-04C206A1CA00}" destId="{86F639FB-7801-4F39-A295-8ABCBC6BE9B4}" srcOrd="1" destOrd="0" presId="urn:microsoft.com/office/officeart/2008/layout/HorizontalMultiLevelHierarchy"/>
    <dgm:cxn modelId="{2D633613-E791-458F-A522-BA9BA24FAE9E}" type="presParOf" srcId="{A6C28917-B7E9-4144-8F9D-45345231C551}" destId="{B0AA5785-922A-4FFC-8DC5-991E39BF20C8}" srcOrd="4" destOrd="0" presId="urn:microsoft.com/office/officeart/2008/layout/HorizontalMultiLevelHierarchy"/>
    <dgm:cxn modelId="{35A0921D-9AC7-4117-BEE7-EC4F3742F036}" type="presParOf" srcId="{B0AA5785-922A-4FFC-8DC5-991E39BF20C8}" destId="{02567F35-52D3-4E54-BD5A-B37DAB27101D}" srcOrd="0" destOrd="0" presId="urn:microsoft.com/office/officeart/2008/layout/HorizontalMultiLevelHierarchy"/>
    <dgm:cxn modelId="{36F50514-68F1-4159-9F54-6F4A022C304A}" type="presParOf" srcId="{A6C28917-B7E9-4144-8F9D-45345231C551}" destId="{FA0AF496-627C-40F8-932B-9EA3968BA34A}" srcOrd="5" destOrd="0" presId="urn:microsoft.com/office/officeart/2008/layout/HorizontalMultiLevelHierarchy"/>
    <dgm:cxn modelId="{1D7B70F0-3F01-48C2-9A77-C0249BDE2AB4}" type="presParOf" srcId="{FA0AF496-627C-40F8-932B-9EA3968BA34A}" destId="{F1845AC9-D694-42A9-B086-EDB0F9ECD6D4}" srcOrd="0" destOrd="0" presId="urn:microsoft.com/office/officeart/2008/layout/HorizontalMultiLevelHierarchy"/>
    <dgm:cxn modelId="{EAA4377F-5EA2-4D2A-8450-BC1B5BF6C78A}" type="presParOf" srcId="{FA0AF496-627C-40F8-932B-9EA3968BA34A}" destId="{F00C4124-89A3-4FC1-B993-CFC0BC5EEB2D}" srcOrd="1" destOrd="0" presId="urn:microsoft.com/office/officeart/2008/layout/HorizontalMultiLevelHierarchy"/>
    <dgm:cxn modelId="{B93DACAA-FCD8-4FD4-9AA0-D9EA5CAD0B0D}" type="presParOf" srcId="{A6C28917-B7E9-4144-8F9D-45345231C551}" destId="{7F7059E5-CBF1-450D-A9EB-28FEF00054F8}" srcOrd="6" destOrd="0" presId="urn:microsoft.com/office/officeart/2008/layout/HorizontalMultiLevelHierarchy"/>
    <dgm:cxn modelId="{63178875-E654-4640-BB91-15187B2F7AA9}" type="presParOf" srcId="{7F7059E5-CBF1-450D-A9EB-28FEF00054F8}" destId="{5F2A53C4-2564-4D66-9856-65719FFC0572}" srcOrd="0" destOrd="0" presId="urn:microsoft.com/office/officeart/2008/layout/HorizontalMultiLevelHierarchy"/>
    <dgm:cxn modelId="{81D10BE0-B42E-45E7-8BDC-3C54370A6A28}" type="presParOf" srcId="{A6C28917-B7E9-4144-8F9D-45345231C551}" destId="{EEF5104F-53D6-4E3E-A9FF-0CFF3A0B6CF5}" srcOrd="7" destOrd="0" presId="urn:microsoft.com/office/officeart/2008/layout/HorizontalMultiLevelHierarchy"/>
    <dgm:cxn modelId="{8E09DBB0-7B36-430D-A926-BF9115A13AF9}" type="presParOf" srcId="{EEF5104F-53D6-4E3E-A9FF-0CFF3A0B6CF5}" destId="{A15692B3-5FAE-4634-9D3A-E70EC4C528F2}" srcOrd="0" destOrd="0" presId="urn:microsoft.com/office/officeart/2008/layout/HorizontalMultiLevelHierarchy"/>
    <dgm:cxn modelId="{36CD29BB-7194-4F03-9D12-3373514A177A}" type="presParOf" srcId="{EEF5104F-53D6-4E3E-A9FF-0CFF3A0B6CF5}" destId="{9789C877-96A7-4184-9893-04E9C88D894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89F47B-E4F3-4D70-923D-A4D9E605E5A6}" type="doc">
      <dgm:prSet loTypeId="urn:microsoft.com/office/officeart/2008/layout/Square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503C880-F4DA-4F54-B049-E6E6D1F3959F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0000"/>
              </a:solidFill>
            </a:rPr>
            <a:t>Pasar</a:t>
          </a:r>
          <a:r>
            <a:rPr lang="en-US" sz="2000" b="1" u="sng" dirty="0" smtClean="0">
              <a:solidFill>
                <a:srgbClr val="FF0000"/>
              </a:solidFill>
            </a:rPr>
            <a:t> </a:t>
          </a:r>
          <a:r>
            <a:rPr lang="en-US" sz="2000" b="1" u="sng" dirty="0" err="1" smtClean="0">
              <a:solidFill>
                <a:srgbClr val="FF0000"/>
              </a:solidFill>
            </a:rPr>
            <a:t>konkret</a:t>
          </a:r>
          <a:endParaRPr lang="en-US" sz="2000" b="1" u="sng" dirty="0">
            <a:solidFill>
              <a:srgbClr val="FF0000"/>
            </a:solidFill>
          </a:endParaRPr>
        </a:p>
      </dgm:t>
    </dgm:pt>
    <dgm:pt modelId="{2555CF47-E975-4022-B1DF-838E6D132C8E}" type="parTrans" cxnId="{9DEBA69F-0318-433E-B34A-D7FC25EC0C9D}">
      <dgm:prSet/>
      <dgm:spPr/>
      <dgm:t>
        <a:bodyPr/>
        <a:lstStyle/>
        <a:p>
          <a:endParaRPr lang="en-US" sz="2000"/>
        </a:p>
      </dgm:t>
    </dgm:pt>
    <dgm:pt modelId="{DDD06C6E-6DC7-41A3-BCFD-9A1B2B769FE3}" type="sibTrans" cxnId="{9DEBA69F-0318-433E-B34A-D7FC25EC0C9D}">
      <dgm:prSet/>
      <dgm:spPr/>
      <dgm:t>
        <a:bodyPr/>
        <a:lstStyle/>
        <a:p>
          <a:endParaRPr lang="en-US" sz="2000"/>
        </a:p>
      </dgm:t>
    </dgm:pt>
    <dgm:pt modelId="{A2F2D4AC-6189-486F-A9B5-99F134601075}">
      <dgm:prSet phldrT="[Text]" custT="1"/>
      <dgm:spPr/>
      <dgm:t>
        <a:bodyPr/>
        <a:lstStyle/>
        <a:p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para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pembeli</a:t>
          </a:r>
          <a:r>
            <a:rPr lang="en-US" sz="2000" dirty="0" smtClean="0"/>
            <a:t> </a:t>
          </a:r>
          <a:r>
            <a:rPr lang="en-US" sz="2000" dirty="0" err="1" smtClean="0"/>
            <a:t>bertemu</a:t>
          </a:r>
          <a:r>
            <a:rPr lang="en-US" sz="2000" dirty="0" smtClean="0"/>
            <a:t> </a:t>
          </a:r>
          <a:r>
            <a:rPr lang="en-US" sz="2000" dirty="0" err="1" smtClean="0"/>
            <a:t>secara</a:t>
          </a:r>
          <a:r>
            <a:rPr lang="en-US" sz="2000" dirty="0" smtClean="0"/>
            <a:t> </a:t>
          </a:r>
          <a:r>
            <a:rPr lang="en-US" sz="2000" dirty="0" err="1" smtClean="0"/>
            <a:t>langsung</a:t>
          </a:r>
          <a:r>
            <a:rPr lang="en-US" sz="2000" dirty="0" smtClean="0"/>
            <a:t> (</a:t>
          </a:r>
          <a:r>
            <a:rPr lang="en-US" sz="2000" dirty="0" err="1" smtClean="0"/>
            <a:t>tatap</a:t>
          </a:r>
          <a:r>
            <a:rPr lang="en-US" sz="2000" dirty="0" smtClean="0"/>
            <a:t> </a:t>
          </a:r>
          <a:r>
            <a:rPr lang="en-US" sz="2000" dirty="0" err="1" smtClean="0"/>
            <a:t>muka</a:t>
          </a:r>
          <a:r>
            <a:rPr lang="en-US" sz="2000" dirty="0" smtClean="0"/>
            <a:t>)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melakukan</a:t>
          </a:r>
          <a:r>
            <a:rPr lang="en-US" sz="2000" dirty="0" smtClean="0"/>
            <a:t> </a:t>
          </a:r>
          <a:r>
            <a:rPr lang="en-US" sz="2000" dirty="0" err="1" smtClean="0"/>
            <a:t>transaksi</a:t>
          </a:r>
          <a:r>
            <a:rPr lang="en-US" sz="2000" dirty="0" smtClean="0"/>
            <a:t> </a:t>
          </a:r>
          <a:r>
            <a:rPr lang="en-US" sz="2000" dirty="0" err="1" smtClean="0"/>
            <a:t>jual</a:t>
          </a:r>
          <a:r>
            <a:rPr lang="en-US" sz="2000" dirty="0" smtClean="0"/>
            <a:t> </a:t>
          </a:r>
          <a:r>
            <a:rPr lang="en-US" sz="2000" dirty="0" err="1" smtClean="0"/>
            <a:t>beli</a:t>
          </a:r>
          <a:r>
            <a:rPr lang="en-US" sz="2000" dirty="0" smtClean="0"/>
            <a:t>.</a:t>
          </a:r>
          <a:endParaRPr lang="en-US" sz="2000" dirty="0"/>
        </a:p>
      </dgm:t>
    </dgm:pt>
    <dgm:pt modelId="{491A2620-03FD-4A0E-899D-A613F3620B54}" type="parTrans" cxnId="{21E25027-07D6-4687-A831-698DD4CEAC9C}">
      <dgm:prSet/>
      <dgm:spPr/>
      <dgm:t>
        <a:bodyPr/>
        <a:lstStyle/>
        <a:p>
          <a:endParaRPr lang="en-US" sz="2000"/>
        </a:p>
      </dgm:t>
    </dgm:pt>
    <dgm:pt modelId="{A78D59FF-E9C4-4E14-AB14-C4D92AE6D6FB}" type="sibTrans" cxnId="{21E25027-07D6-4687-A831-698DD4CEAC9C}">
      <dgm:prSet/>
      <dgm:spPr/>
      <dgm:t>
        <a:bodyPr/>
        <a:lstStyle/>
        <a:p>
          <a:endParaRPr lang="en-US" sz="2000"/>
        </a:p>
      </dgm:t>
    </dgm:pt>
    <dgm:pt modelId="{C3A1809B-049D-421F-B0B3-8F1BB31AC634}">
      <dgm:prSet phldrT="[Text]" custT="1"/>
      <dgm:spPr/>
      <dgm:t>
        <a:bodyPr/>
        <a:lstStyle/>
        <a:p>
          <a:r>
            <a:rPr lang="en-US" sz="2000" dirty="0" err="1" smtClean="0"/>
            <a:t>Contohnya</a:t>
          </a:r>
          <a:r>
            <a:rPr lang="en-US" sz="2000" dirty="0" smtClean="0"/>
            <a:t>,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tradisional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modern.</a:t>
          </a:r>
          <a:endParaRPr lang="en-US" sz="2000" dirty="0"/>
        </a:p>
      </dgm:t>
    </dgm:pt>
    <dgm:pt modelId="{2BBAF964-DA37-4C27-9149-CAA3EC8B256B}" type="parTrans" cxnId="{F8E54AE6-14C9-450B-90A8-35CBCE9AD7E1}">
      <dgm:prSet/>
      <dgm:spPr/>
      <dgm:t>
        <a:bodyPr/>
        <a:lstStyle/>
        <a:p>
          <a:endParaRPr lang="en-US" sz="2000"/>
        </a:p>
      </dgm:t>
    </dgm:pt>
    <dgm:pt modelId="{86ACE46B-4C92-4540-A113-00BB52347382}" type="sibTrans" cxnId="{F8E54AE6-14C9-450B-90A8-35CBCE9AD7E1}">
      <dgm:prSet/>
      <dgm:spPr/>
      <dgm:t>
        <a:bodyPr/>
        <a:lstStyle/>
        <a:p>
          <a:endParaRPr lang="en-US" sz="2000"/>
        </a:p>
      </dgm:t>
    </dgm:pt>
    <dgm:pt modelId="{3671F029-C603-4A78-A40F-14926CFDF4A8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0000"/>
              </a:solidFill>
            </a:rPr>
            <a:t>Pasar</a:t>
          </a:r>
          <a:r>
            <a:rPr lang="en-US" sz="2000" b="1" u="sng" dirty="0" smtClean="0">
              <a:solidFill>
                <a:srgbClr val="FF0000"/>
              </a:solidFill>
            </a:rPr>
            <a:t> </a:t>
          </a:r>
          <a:r>
            <a:rPr lang="en-US" sz="2000" b="1" u="sng" dirty="0" err="1" smtClean="0">
              <a:solidFill>
                <a:srgbClr val="FF0000"/>
              </a:solidFill>
            </a:rPr>
            <a:t>abstrak</a:t>
          </a:r>
          <a:endParaRPr lang="en-US" sz="2000" b="1" u="sng" dirty="0">
            <a:solidFill>
              <a:srgbClr val="FF0000"/>
            </a:solidFill>
          </a:endParaRPr>
        </a:p>
      </dgm:t>
    </dgm:pt>
    <dgm:pt modelId="{6208B637-8E91-4D2E-913D-9C7FECC314C3}" type="parTrans" cxnId="{3A4FDE9D-90FA-4B2B-BBB8-B3DB3F4F9A9B}">
      <dgm:prSet/>
      <dgm:spPr/>
      <dgm:t>
        <a:bodyPr/>
        <a:lstStyle/>
        <a:p>
          <a:endParaRPr lang="en-US" sz="2000"/>
        </a:p>
      </dgm:t>
    </dgm:pt>
    <dgm:pt modelId="{B1BB3FD7-A8BE-4493-BB21-30EBB8584B12}" type="sibTrans" cxnId="{3A4FDE9D-90FA-4B2B-BBB8-B3DB3F4F9A9B}">
      <dgm:prSet/>
      <dgm:spPr/>
      <dgm:t>
        <a:bodyPr/>
        <a:lstStyle/>
        <a:p>
          <a:endParaRPr lang="en-US" sz="2000"/>
        </a:p>
      </dgm:t>
    </dgm:pt>
    <dgm:pt modelId="{B04DDC20-4BD8-4956-8777-8C356CF7D0F8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di </a:t>
          </a:r>
          <a:r>
            <a:rPr lang="en-US" sz="2000" dirty="0" err="1" smtClean="0"/>
            <a:t>mana</a:t>
          </a:r>
          <a:r>
            <a:rPr lang="en-US" sz="2000" dirty="0" smtClean="0"/>
            <a:t> </a:t>
          </a:r>
          <a:r>
            <a:rPr lang="en-US" sz="2000" dirty="0" err="1" smtClean="0"/>
            <a:t>interaksi</a:t>
          </a:r>
          <a:r>
            <a:rPr lang="en-US" sz="2000" dirty="0" smtClean="0"/>
            <a:t> </a:t>
          </a:r>
          <a:r>
            <a:rPr lang="en-US" sz="2000" dirty="0" err="1" smtClean="0"/>
            <a:t>antara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pembeli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kesepakatan</a:t>
          </a:r>
          <a:r>
            <a:rPr lang="en-US" sz="2000" dirty="0" smtClean="0"/>
            <a:t> </a:t>
          </a:r>
          <a:r>
            <a:rPr lang="en-US" sz="2000" dirty="0" err="1" smtClean="0"/>
            <a:t>harga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barang</a:t>
          </a:r>
          <a:r>
            <a:rPr lang="en-US" sz="2000" dirty="0" smtClean="0"/>
            <a:t> </a:t>
          </a:r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terjadi</a:t>
          </a:r>
          <a:r>
            <a:rPr lang="en-US" sz="2000" dirty="0" smtClean="0"/>
            <a:t> </a:t>
          </a:r>
          <a:r>
            <a:rPr lang="en-US" sz="2000" dirty="0" err="1" smtClean="0"/>
            <a:t>secara</a:t>
          </a:r>
          <a:r>
            <a:rPr lang="en-US" sz="2000" dirty="0" smtClean="0"/>
            <a:t> </a:t>
          </a:r>
          <a:r>
            <a:rPr lang="en-US" sz="2000" dirty="0" err="1" smtClean="0"/>
            <a:t>fisik</a:t>
          </a:r>
          <a:r>
            <a:rPr lang="en-US" sz="2000" dirty="0" smtClean="0"/>
            <a:t>.</a:t>
          </a:r>
          <a:endParaRPr lang="en-US" sz="2000" dirty="0"/>
        </a:p>
      </dgm:t>
    </dgm:pt>
    <dgm:pt modelId="{E1293827-F52C-4508-834C-15C2D764613B}" type="parTrans" cxnId="{F0086EBF-747A-4EBE-9DBE-C6018ABF2024}">
      <dgm:prSet/>
      <dgm:spPr/>
      <dgm:t>
        <a:bodyPr/>
        <a:lstStyle/>
        <a:p>
          <a:endParaRPr lang="en-US" sz="2000"/>
        </a:p>
      </dgm:t>
    </dgm:pt>
    <dgm:pt modelId="{50207571-E693-4456-ACCC-C724D95EF5B6}" type="sibTrans" cxnId="{F0086EBF-747A-4EBE-9DBE-C6018ABF2024}">
      <dgm:prSet/>
      <dgm:spPr/>
      <dgm:t>
        <a:bodyPr/>
        <a:lstStyle/>
        <a:p>
          <a:endParaRPr lang="en-US" sz="2000"/>
        </a:p>
      </dgm:t>
    </dgm:pt>
    <dgm:pt modelId="{A77005F4-3849-4520-8BF0-2D4178BC2898}">
      <dgm:prSet phldrT="[Text]" custT="1"/>
      <dgm:spPr/>
      <dgm:t>
        <a:bodyPr/>
        <a:lstStyle/>
        <a:p>
          <a:r>
            <a:rPr lang="en-US" sz="2000" dirty="0" err="1" smtClean="0"/>
            <a:t>Contohnya</a:t>
          </a:r>
          <a:r>
            <a:rPr lang="en-US" sz="2000" dirty="0" smtClean="0"/>
            <a:t>, </a:t>
          </a:r>
          <a:r>
            <a:rPr lang="en-US" sz="2000" dirty="0" err="1" smtClean="0"/>
            <a:t>pasar</a:t>
          </a:r>
          <a:r>
            <a:rPr lang="en-US" sz="2000" dirty="0" smtClean="0"/>
            <a:t> modal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daring (</a:t>
          </a:r>
          <a:r>
            <a:rPr lang="en-US" sz="2000" i="1" dirty="0" smtClean="0"/>
            <a:t>marketplace</a:t>
          </a:r>
          <a:r>
            <a:rPr lang="en-US" sz="2000" dirty="0" smtClean="0"/>
            <a:t>).</a:t>
          </a:r>
          <a:endParaRPr lang="en-US" sz="2000" dirty="0"/>
        </a:p>
      </dgm:t>
    </dgm:pt>
    <dgm:pt modelId="{07124C14-B5D6-44C0-A3B4-6EAD3F5A22DC}" type="parTrans" cxnId="{473121EA-2BAA-4AEE-B64C-E951738AD3C2}">
      <dgm:prSet/>
      <dgm:spPr/>
      <dgm:t>
        <a:bodyPr/>
        <a:lstStyle/>
        <a:p>
          <a:endParaRPr lang="en-US" sz="2000"/>
        </a:p>
      </dgm:t>
    </dgm:pt>
    <dgm:pt modelId="{FB7C3452-C8E7-476D-8810-01B867BE8317}" type="sibTrans" cxnId="{473121EA-2BAA-4AEE-B64C-E951738AD3C2}">
      <dgm:prSet/>
      <dgm:spPr/>
      <dgm:t>
        <a:bodyPr/>
        <a:lstStyle/>
        <a:p>
          <a:endParaRPr lang="en-US" sz="2000"/>
        </a:p>
      </dgm:t>
    </dgm:pt>
    <dgm:pt modelId="{9BF02E3C-AF08-4860-BEFC-78FAA8392CB9}" type="pres">
      <dgm:prSet presAssocID="{9289F47B-E4F3-4D70-923D-A4D9E605E5A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7A9B197A-72D1-4137-97C3-7C7D4B22C660}" type="pres">
      <dgm:prSet presAssocID="{8503C880-F4DA-4F54-B049-E6E6D1F3959F}" presName="root" presStyleCnt="0">
        <dgm:presLayoutVars>
          <dgm:chMax/>
          <dgm:chPref/>
        </dgm:presLayoutVars>
      </dgm:prSet>
      <dgm:spPr/>
    </dgm:pt>
    <dgm:pt modelId="{CE800001-37AD-4371-B474-1798A46654B8}" type="pres">
      <dgm:prSet presAssocID="{8503C880-F4DA-4F54-B049-E6E6D1F3959F}" presName="rootComposite" presStyleCnt="0">
        <dgm:presLayoutVars/>
      </dgm:prSet>
      <dgm:spPr/>
    </dgm:pt>
    <dgm:pt modelId="{FD344CFF-DF83-4716-90A9-B14985039779}" type="pres">
      <dgm:prSet presAssocID="{8503C880-F4DA-4F54-B049-E6E6D1F3959F}" presName="ParentAccent" presStyleLbl="alignNode1" presStyleIdx="0" presStyleCnt="2"/>
      <dgm:spPr/>
    </dgm:pt>
    <dgm:pt modelId="{BD9E1D56-71D6-4165-BC4F-FE769C2D25E3}" type="pres">
      <dgm:prSet presAssocID="{8503C880-F4DA-4F54-B049-E6E6D1F3959F}" presName="ParentSmallAccent" presStyleLbl="fgAcc1" presStyleIdx="0" presStyleCnt="2"/>
      <dgm:spPr/>
    </dgm:pt>
    <dgm:pt modelId="{C7C65F10-A17E-4346-B26F-D09D110DD1E9}" type="pres">
      <dgm:prSet presAssocID="{8503C880-F4DA-4F54-B049-E6E6D1F3959F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3F421-00C3-4B7D-8567-5C0477148A17}" type="pres">
      <dgm:prSet presAssocID="{8503C880-F4DA-4F54-B049-E6E6D1F3959F}" presName="childShape" presStyleCnt="0">
        <dgm:presLayoutVars>
          <dgm:chMax val="0"/>
          <dgm:chPref val="0"/>
        </dgm:presLayoutVars>
      </dgm:prSet>
      <dgm:spPr/>
    </dgm:pt>
    <dgm:pt modelId="{8BA6C99A-1DF4-494F-8637-9B621D174594}" type="pres">
      <dgm:prSet presAssocID="{A2F2D4AC-6189-486F-A9B5-99F134601075}" presName="childComposite" presStyleCnt="0">
        <dgm:presLayoutVars>
          <dgm:chMax val="0"/>
          <dgm:chPref val="0"/>
        </dgm:presLayoutVars>
      </dgm:prSet>
      <dgm:spPr/>
    </dgm:pt>
    <dgm:pt modelId="{F3B35F6E-B188-455E-AC13-FDF114F497AE}" type="pres">
      <dgm:prSet presAssocID="{A2F2D4AC-6189-486F-A9B5-99F134601075}" presName="ChildAccent" presStyleLbl="solidFgAcc1" presStyleIdx="0" presStyleCnt="4"/>
      <dgm:spPr/>
    </dgm:pt>
    <dgm:pt modelId="{C2F793B1-345D-4F62-85AD-7929E6775EFF}" type="pres">
      <dgm:prSet presAssocID="{A2F2D4AC-6189-486F-A9B5-99F134601075}" presName="Child" presStyleLbl="revTx" presStyleIdx="1" presStyleCnt="6" custScaleY="189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BB571-7CA1-40AC-8D96-2CFCE1F326AD}" type="pres">
      <dgm:prSet presAssocID="{C3A1809B-049D-421F-B0B3-8F1BB31AC634}" presName="childComposite" presStyleCnt="0">
        <dgm:presLayoutVars>
          <dgm:chMax val="0"/>
          <dgm:chPref val="0"/>
        </dgm:presLayoutVars>
      </dgm:prSet>
      <dgm:spPr/>
    </dgm:pt>
    <dgm:pt modelId="{1AD54AC1-6307-45AD-85F8-739072CA0DB8}" type="pres">
      <dgm:prSet presAssocID="{C3A1809B-049D-421F-B0B3-8F1BB31AC634}" presName="ChildAccent" presStyleLbl="solidFgAcc1" presStyleIdx="1" presStyleCnt="4"/>
      <dgm:spPr/>
    </dgm:pt>
    <dgm:pt modelId="{4EC4DB68-A825-40D5-9C0A-F58C1CDB5E3F}" type="pres">
      <dgm:prSet presAssocID="{C3A1809B-049D-421F-B0B3-8F1BB31AC634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7F45704-9C7E-44FB-B5E4-F6F23681EDDC}" type="pres">
      <dgm:prSet presAssocID="{3671F029-C603-4A78-A40F-14926CFDF4A8}" presName="root" presStyleCnt="0">
        <dgm:presLayoutVars>
          <dgm:chMax/>
          <dgm:chPref/>
        </dgm:presLayoutVars>
      </dgm:prSet>
      <dgm:spPr/>
    </dgm:pt>
    <dgm:pt modelId="{1F9EA08D-21E0-4D26-A33B-930BEB87C727}" type="pres">
      <dgm:prSet presAssocID="{3671F029-C603-4A78-A40F-14926CFDF4A8}" presName="rootComposite" presStyleCnt="0">
        <dgm:presLayoutVars/>
      </dgm:prSet>
      <dgm:spPr/>
    </dgm:pt>
    <dgm:pt modelId="{28C1078D-2C07-4B7A-88F1-C4A9AD2C52AD}" type="pres">
      <dgm:prSet presAssocID="{3671F029-C603-4A78-A40F-14926CFDF4A8}" presName="ParentAccent" presStyleLbl="alignNode1" presStyleIdx="1" presStyleCnt="2"/>
      <dgm:spPr/>
    </dgm:pt>
    <dgm:pt modelId="{C9067D35-3101-4F30-845D-64B21D03F2AA}" type="pres">
      <dgm:prSet presAssocID="{3671F029-C603-4A78-A40F-14926CFDF4A8}" presName="ParentSmallAccent" presStyleLbl="fgAcc1" presStyleIdx="1" presStyleCnt="2"/>
      <dgm:spPr/>
    </dgm:pt>
    <dgm:pt modelId="{53B20D16-FCA6-4604-84D7-DBF75CE02953}" type="pres">
      <dgm:prSet presAssocID="{3671F029-C603-4A78-A40F-14926CFDF4A8}" presName="Parent" presStyleLbl="revTx" presStyleIdx="3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D1DB8-3F56-43A8-A13E-C47DC8AA96EA}" type="pres">
      <dgm:prSet presAssocID="{3671F029-C603-4A78-A40F-14926CFDF4A8}" presName="childShape" presStyleCnt="0">
        <dgm:presLayoutVars>
          <dgm:chMax val="0"/>
          <dgm:chPref val="0"/>
        </dgm:presLayoutVars>
      </dgm:prSet>
      <dgm:spPr/>
    </dgm:pt>
    <dgm:pt modelId="{9E4C26D8-83DA-45F4-84DD-C3FDE5FE0960}" type="pres">
      <dgm:prSet presAssocID="{B04DDC20-4BD8-4956-8777-8C356CF7D0F8}" presName="childComposite" presStyleCnt="0">
        <dgm:presLayoutVars>
          <dgm:chMax val="0"/>
          <dgm:chPref val="0"/>
        </dgm:presLayoutVars>
      </dgm:prSet>
      <dgm:spPr/>
    </dgm:pt>
    <dgm:pt modelId="{DB501924-C491-468A-A60C-0B7DA7F5572E}" type="pres">
      <dgm:prSet presAssocID="{B04DDC20-4BD8-4956-8777-8C356CF7D0F8}" presName="ChildAccent" presStyleLbl="solidFgAcc1" presStyleIdx="2" presStyleCnt="4"/>
      <dgm:spPr/>
    </dgm:pt>
    <dgm:pt modelId="{FD0905F2-E9DF-4953-85F4-4C4B241FC6CD}" type="pres">
      <dgm:prSet presAssocID="{B04DDC20-4BD8-4956-8777-8C356CF7D0F8}" presName="Child" presStyleLbl="revTx" presStyleIdx="4" presStyleCnt="6" custScaleY="1976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A103-17EA-4C37-9E52-0EFC24970F2E}" type="pres">
      <dgm:prSet presAssocID="{A77005F4-3849-4520-8BF0-2D4178BC2898}" presName="childComposite" presStyleCnt="0">
        <dgm:presLayoutVars>
          <dgm:chMax val="0"/>
          <dgm:chPref val="0"/>
        </dgm:presLayoutVars>
      </dgm:prSet>
      <dgm:spPr/>
    </dgm:pt>
    <dgm:pt modelId="{BE885D48-4B2A-4E79-9A07-8D0F47376F77}" type="pres">
      <dgm:prSet presAssocID="{A77005F4-3849-4520-8BF0-2D4178BC2898}" presName="ChildAccent" presStyleLbl="solidFgAcc1" presStyleIdx="3" presStyleCnt="4"/>
      <dgm:spPr/>
    </dgm:pt>
    <dgm:pt modelId="{65A6EADB-70D6-47EE-80A6-769B60EE1AC8}" type="pres">
      <dgm:prSet presAssocID="{A77005F4-3849-4520-8BF0-2D4178BC2898}" presName="Child" presStyleLbl="revTx" presStyleIdx="5" presStyleCnt="6" custScaleY="144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E25027-07D6-4687-A831-698DD4CEAC9C}" srcId="{8503C880-F4DA-4F54-B049-E6E6D1F3959F}" destId="{A2F2D4AC-6189-486F-A9B5-99F134601075}" srcOrd="0" destOrd="0" parTransId="{491A2620-03FD-4A0E-899D-A613F3620B54}" sibTransId="{A78D59FF-E9C4-4E14-AB14-C4D92AE6D6FB}"/>
    <dgm:cxn modelId="{F8E54AE6-14C9-450B-90A8-35CBCE9AD7E1}" srcId="{8503C880-F4DA-4F54-B049-E6E6D1F3959F}" destId="{C3A1809B-049D-421F-B0B3-8F1BB31AC634}" srcOrd="1" destOrd="0" parTransId="{2BBAF964-DA37-4C27-9149-CAA3EC8B256B}" sibTransId="{86ACE46B-4C92-4540-A113-00BB52347382}"/>
    <dgm:cxn modelId="{9C8A94E4-00EC-4CE0-9CAA-2A8C62DF41F2}" type="presOf" srcId="{B04DDC20-4BD8-4956-8777-8C356CF7D0F8}" destId="{FD0905F2-E9DF-4953-85F4-4C4B241FC6CD}" srcOrd="0" destOrd="0" presId="urn:microsoft.com/office/officeart/2008/layout/SquareAccentList"/>
    <dgm:cxn modelId="{5729809A-0551-41E3-B6FA-8626F486B8AE}" type="presOf" srcId="{C3A1809B-049D-421F-B0B3-8F1BB31AC634}" destId="{4EC4DB68-A825-40D5-9C0A-F58C1CDB5E3F}" srcOrd="0" destOrd="0" presId="urn:microsoft.com/office/officeart/2008/layout/SquareAccentList"/>
    <dgm:cxn modelId="{473121EA-2BAA-4AEE-B64C-E951738AD3C2}" srcId="{3671F029-C603-4A78-A40F-14926CFDF4A8}" destId="{A77005F4-3849-4520-8BF0-2D4178BC2898}" srcOrd="1" destOrd="0" parTransId="{07124C14-B5D6-44C0-A3B4-6EAD3F5A22DC}" sibTransId="{FB7C3452-C8E7-476D-8810-01B867BE8317}"/>
    <dgm:cxn modelId="{F0086EBF-747A-4EBE-9DBE-C6018ABF2024}" srcId="{3671F029-C603-4A78-A40F-14926CFDF4A8}" destId="{B04DDC20-4BD8-4956-8777-8C356CF7D0F8}" srcOrd="0" destOrd="0" parTransId="{E1293827-F52C-4508-834C-15C2D764613B}" sibTransId="{50207571-E693-4456-ACCC-C724D95EF5B6}"/>
    <dgm:cxn modelId="{4B31AE52-00CA-4D0C-8ADE-0376F74EC214}" type="presOf" srcId="{A77005F4-3849-4520-8BF0-2D4178BC2898}" destId="{65A6EADB-70D6-47EE-80A6-769B60EE1AC8}" srcOrd="0" destOrd="0" presId="urn:microsoft.com/office/officeart/2008/layout/SquareAccentList"/>
    <dgm:cxn modelId="{737B67B4-E81D-4ACA-92C8-53592110787B}" type="presOf" srcId="{9289F47B-E4F3-4D70-923D-A4D9E605E5A6}" destId="{9BF02E3C-AF08-4860-BEFC-78FAA8392CB9}" srcOrd="0" destOrd="0" presId="urn:microsoft.com/office/officeart/2008/layout/SquareAccentList"/>
    <dgm:cxn modelId="{9DEBA69F-0318-433E-B34A-D7FC25EC0C9D}" srcId="{9289F47B-E4F3-4D70-923D-A4D9E605E5A6}" destId="{8503C880-F4DA-4F54-B049-E6E6D1F3959F}" srcOrd="0" destOrd="0" parTransId="{2555CF47-E975-4022-B1DF-838E6D132C8E}" sibTransId="{DDD06C6E-6DC7-41A3-BCFD-9A1B2B769FE3}"/>
    <dgm:cxn modelId="{6FA5E5F2-1CD4-415F-9B18-63EBAC3CC898}" type="presOf" srcId="{A2F2D4AC-6189-486F-A9B5-99F134601075}" destId="{C2F793B1-345D-4F62-85AD-7929E6775EFF}" srcOrd="0" destOrd="0" presId="urn:microsoft.com/office/officeart/2008/layout/SquareAccentList"/>
    <dgm:cxn modelId="{3A4FDE9D-90FA-4B2B-BBB8-B3DB3F4F9A9B}" srcId="{9289F47B-E4F3-4D70-923D-A4D9E605E5A6}" destId="{3671F029-C603-4A78-A40F-14926CFDF4A8}" srcOrd="1" destOrd="0" parTransId="{6208B637-8E91-4D2E-913D-9C7FECC314C3}" sibTransId="{B1BB3FD7-A8BE-4493-BB21-30EBB8584B12}"/>
    <dgm:cxn modelId="{ADE6EAF1-43C9-4418-B4E4-960D5708C05E}" type="presOf" srcId="{8503C880-F4DA-4F54-B049-E6E6D1F3959F}" destId="{C7C65F10-A17E-4346-B26F-D09D110DD1E9}" srcOrd="0" destOrd="0" presId="urn:microsoft.com/office/officeart/2008/layout/SquareAccentList"/>
    <dgm:cxn modelId="{6522BD91-6DCB-4B2B-A20F-570C6FD7D8E1}" type="presOf" srcId="{3671F029-C603-4A78-A40F-14926CFDF4A8}" destId="{53B20D16-FCA6-4604-84D7-DBF75CE02953}" srcOrd="0" destOrd="0" presId="urn:microsoft.com/office/officeart/2008/layout/SquareAccentList"/>
    <dgm:cxn modelId="{ACC0666C-631B-4955-9DC6-6EC11B820439}" type="presParOf" srcId="{9BF02E3C-AF08-4860-BEFC-78FAA8392CB9}" destId="{7A9B197A-72D1-4137-97C3-7C7D4B22C660}" srcOrd="0" destOrd="0" presId="urn:microsoft.com/office/officeart/2008/layout/SquareAccentList"/>
    <dgm:cxn modelId="{8EB48BA8-1C8C-462D-B1CB-5F00B47CA050}" type="presParOf" srcId="{7A9B197A-72D1-4137-97C3-7C7D4B22C660}" destId="{CE800001-37AD-4371-B474-1798A46654B8}" srcOrd="0" destOrd="0" presId="urn:microsoft.com/office/officeart/2008/layout/SquareAccentList"/>
    <dgm:cxn modelId="{757EC8A7-D23A-4E63-8374-DF6A334EB580}" type="presParOf" srcId="{CE800001-37AD-4371-B474-1798A46654B8}" destId="{FD344CFF-DF83-4716-90A9-B14985039779}" srcOrd="0" destOrd="0" presId="urn:microsoft.com/office/officeart/2008/layout/SquareAccentList"/>
    <dgm:cxn modelId="{F979B8BA-D4A9-4E35-9988-54830D5E72B6}" type="presParOf" srcId="{CE800001-37AD-4371-B474-1798A46654B8}" destId="{BD9E1D56-71D6-4165-BC4F-FE769C2D25E3}" srcOrd="1" destOrd="0" presId="urn:microsoft.com/office/officeart/2008/layout/SquareAccentList"/>
    <dgm:cxn modelId="{CF98C9A6-00D8-415A-A5F0-BAFDCB4A7D7D}" type="presParOf" srcId="{CE800001-37AD-4371-B474-1798A46654B8}" destId="{C7C65F10-A17E-4346-B26F-D09D110DD1E9}" srcOrd="2" destOrd="0" presId="urn:microsoft.com/office/officeart/2008/layout/SquareAccentList"/>
    <dgm:cxn modelId="{68E322BC-640B-4791-A34E-336F6AE08A1C}" type="presParOf" srcId="{7A9B197A-72D1-4137-97C3-7C7D4B22C660}" destId="{49B3F421-00C3-4B7D-8567-5C0477148A17}" srcOrd="1" destOrd="0" presId="urn:microsoft.com/office/officeart/2008/layout/SquareAccentList"/>
    <dgm:cxn modelId="{4E505F99-79D5-489F-A07C-4BD9EADA1730}" type="presParOf" srcId="{49B3F421-00C3-4B7D-8567-5C0477148A17}" destId="{8BA6C99A-1DF4-494F-8637-9B621D174594}" srcOrd="0" destOrd="0" presId="urn:microsoft.com/office/officeart/2008/layout/SquareAccentList"/>
    <dgm:cxn modelId="{1B662099-A113-4FEF-9359-2476C0B94C9B}" type="presParOf" srcId="{8BA6C99A-1DF4-494F-8637-9B621D174594}" destId="{F3B35F6E-B188-455E-AC13-FDF114F497AE}" srcOrd="0" destOrd="0" presId="urn:microsoft.com/office/officeart/2008/layout/SquareAccentList"/>
    <dgm:cxn modelId="{54905940-19FF-44FA-89E1-E77466064156}" type="presParOf" srcId="{8BA6C99A-1DF4-494F-8637-9B621D174594}" destId="{C2F793B1-345D-4F62-85AD-7929E6775EFF}" srcOrd="1" destOrd="0" presId="urn:microsoft.com/office/officeart/2008/layout/SquareAccentList"/>
    <dgm:cxn modelId="{4227A104-3BE8-4CB9-9F1A-3A28E8079C96}" type="presParOf" srcId="{49B3F421-00C3-4B7D-8567-5C0477148A17}" destId="{CA7BB571-7CA1-40AC-8D96-2CFCE1F326AD}" srcOrd="1" destOrd="0" presId="urn:microsoft.com/office/officeart/2008/layout/SquareAccentList"/>
    <dgm:cxn modelId="{C877B157-9CFE-4E3C-800E-C841E7D1C97E}" type="presParOf" srcId="{CA7BB571-7CA1-40AC-8D96-2CFCE1F326AD}" destId="{1AD54AC1-6307-45AD-85F8-739072CA0DB8}" srcOrd="0" destOrd="0" presId="urn:microsoft.com/office/officeart/2008/layout/SquareAccentList"/>
    <dgm:cxn modelId="{58A45FD6-6C4E-4A73-9536-6766FB25001D}" type="presParOf" srcId="{CA7BB571-7CA1-40AC-8D96-2CFCE1F326AD}" destId="{4EC4DB68-A825-40D5-9C0A-F58C1CDB5E3F}" srcOrd="1" destOrd="0" presId="urn:microsoft.com/office/officeart/2008/layout/SquareAccentList"/>
    <dgm:cxn modelId="{BD74AF2F-55A7-4653-BCDA-C90BAB5D8DBA}" type="presParOf" srcId="{9BF02E3C-AF08-4860-BEFC-78FAA8392CB9}" destId="{17F45704-9C7E-44FB-B5E4-F6F23681EDDC}" srcOrd="1" destOrd="0" presId="urn:microsoft.com/office/officeart/2008/layout/SquareAccentList"/>
    <dgm:cxn modelId="{079F53EF-E61C-4838-A36E-9B06735015D2}" type="presParOf" srcId="{17F45704-9C7E-44FB-B5E4-F6F23681EDDC}" destId="{1F9EA08D-21E0-4D26-A33B-930BEB87C727}" srcOrd="0" destOrd="0" presId="urn:microsoft.com/office/officeart/2008/layout/SquareAccentList"/>
    <dgm:cxn modelId="{A340D9C2-E224-41AF-987B-9507F40B461F}" type="presParOf" srcId="{1F9EA08D-21E0-4D26-A33B-930BEB87C727}" destId="{28C1078D-2C07-4B7A-88F1-C4A9AD2C52AD}" srcOrd="0" destOrd="0" presId="urn:microsoft.com/office/officeart/2008/layout/SquareAccentList"/>
    <dgm:cxn modelId="{19539B3F-F637-4BCA-A557-2F2900F2708D}" type="presParOf" srcId="{1F9EA08D-21E0-4D26-A33B-930BEB87C727}" destId="{C9067D35-3101-4F30-845D-64B21D03F2AA}" srcOrd="1" destOrd="0" presId="urn:microsoft.com/office/officeart/2008/layout/SquareAccentList"/>
    <dgm:cxn modelId="{06E7C94A-98D8-4842-9D6C-5BFC3FB3007A}" type="presParOf" srcId="{1F9EA08D-21E0-4D26-A33B-930BEB87C727}" destId="{53B20D16-FCA6-4604-84D7-DBF75CE02953}" srcOrd="2" destOrd="0" presId="urn:microsoft.com/office/officeart/2008/layout/SquareAccentList"/>
    <dgm:cxn modelId="{AB7D8C30-BE92-450A-8819-F23B6A059DD5}" type="presParOf" srcId="{17F45704-9C7E-44FB-B5E4-F6F23681EDDC}" destId="{F9BD1DB8-3F56-43A8-A13E-C47DC8AA96EA}" srcOrd="1" destOrd="0" presId="urn:microsoft.com/office/officeart/2008/layout/SquareAccentList"/>
    <dgm:cxn modelId="{50B1D28E-8895-4600-BA55-D20B239DC25F}" type="presParOf" srcId="{F9BD1DB8-3F56-43A8-A13E-C47DC8AA96EA}" destId="{9E4C26D8-83DA-45F4-84DD-C3FDE5FE0960}" srcOrd="0" destOrd="0" presId="urn:microsoft.com/office/officeart/2008/layout/SquareAccentList"/>
    <dgm:cxn modelId="{5962669D-2013-4603-AF77-6633A4884F09}" type="presParOf" srcId="{9E4C26D8-83DA-45F4-84DD-C3FDE5FE0960}" destId="{DB501924-C491-468A-A60C-0B7DA7F5572E}" srcOrd="0" destOrd="0" presId="urn:microsoft.com/office/officeart/2008/layout/SquareAccentList"/>
    <dgm:cxn modelId="{F961D875-9969-4DB1-99D6-6F4FE860AA80}" type="presParOf" srcId="{9E4C26D8-83DA-45F4-84DD-C3FDE5FE0960}" destId="{FD0905F2-E9DF-4953-85F4-4C4B241FC6CD}" srcOrd="1" destOrd="0" presId="urn:microsoft.com/office/officeart/2008/layout/SquareAccentList"/>
    <dgm:cxn modelId="{45663007-5D75-4A91-BAB1-7CD2D1BFB4CF}" type="presParOf" srcId="{F9BD1DB8-3F56-43A8-A13E-C47DC8AA96EA}" destId="{5947A103-17EA-4C37-9E52-0EFC24970F2E}" srcOrd="1" destOrd="0" presId="urn:microsoft.com/office/officeart/2008/layout/SquareAccentList"/>
    <dgm:cxn modelId="{C1072337-B2D9-4605-845B-E23BE3E8C608}" type="presParOf" srcId="{5947A103-17EA-4C37-9E52-0EFC24970F2E}" destId="{BE885D48-4B2A-4E79-9A07-8D0F47376F77}" srcOrd="0" destOrd="0" presId="urn:microsoft.com/office/officeart/2008/layout/SquareAccentList"/>
    <dgm:cxn modelId="{A03B1B39-1247-4C1E-806A-3E2049E898F2}" type="presParOf" srcId="{5947A103-17EA-4C37-9E52-0EFC24970F2E}" destId="{65A6EADB-70D6-47EE-80A6-769B60EE1AC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EE1A23-ACAC-458F-9759-DC15501FE880}" type="doc">
      <dgm:prSet loTypeId="urn:microsoft.com/office/officeart/2008/layout/NameandTitleOrganizational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D5612DD-CF2F-4CC1-9A2D-F620EC42AA2B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Berdasarkan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Waktu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Terjadinya</a:t>
          </a:r>
          <a:endParaRPr lang="en-US" sz="2000" b="0" dirty="0"/>
        </a:p>
      </dgm:t>
    </dgm:pt>
    <dgm:pt modelId="{90B3F050-64CA-4BBB-9EE9-2711BAF60320}" type="parTrans" cxnId="{21C76442-8E7C-4A03-8A5B-3B55CA76BB28}">
      <dgm:prSet/>
      <dgm:spPr/>
      <dgm:t>
        <a:bodyPr/>
        <a:lstStyle/>
        <a:p>
          <a:endParaRPr lang="en-US" sz="2000"/>
        </a:p>
      </dgm:t>
    </dgm:pt>
    <dgm:pt modelId="{96BF10F5-80C8-4E9D-970A-FA18E47E5ECE}" type="sibTrans" cxnId="{21C76442-8E7C-4A03-8A5B-3B55CA76BB28}">
      <dgm:prSet custT="1"/>
      <dgm:spPr/>
      <dgm:t>
        <a:bodyPr/>
        <a:lstStyle/>
        <a:p>
          <a:endParaRPr lang="en-US" sz="2000"/>
        </a:p>
      </dgm:t>
    </dgm:pt>
    <dgm:pt modelId="{B777865B-865B-417A-A577-880EC241F31C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harian</a:t>
          </a:r>
          <a:endParaRPr lang="en-US" sz="2000" dirty="0"/>
        </a:p>
      </dgm:t>
    </dgm:pt>
    <dgm:pt modelId="{A6DEE248-B2B1-4D38-93F3-3B3B4C670822}" type="parTrans" cxnId="{D932AF21-474E-406B-9594-8A411031A345}">
      <dgm:prSet/>
      <dgm:spPr/>
      <dgm:t>
        <a:bodyPr/>
        <a:lstStyle/>
        <a:p>
          <a:endParaRPr lang="en-US" sz="2000"/>
        </a:p>
      </dgm:t>
    </dgm:pt>
    <dgm:pt modelId="{C06C5EF0-B919-43C7-B2DF-6C84E00C7C10}" type="sibTrans" cxnId="{D932AF21-474E-406B-9594-8A411031A345}">
      <dgm:prSet custT="1"/>
      <dgm:spPr/>
      <dgm:t>
        <a:bodyPr/>
        <a:lstStyle/>
        <a:p>
          <a:endParaRPr lang="en-US" sz="2000"/>
        </a:p>
      </dgm:t>
    </dgm:pt>
    <dgm:pt modelId="{D4EE08AD-97C5-41AA-9F1D-F52725189DCA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mingguan</a:t>
          </a:r>
          <a:endParaRPr lang="en-US" sz="2000" dirty="0"/>
        </a:p>
      </dgm:t>
    </dgm:pt>
    <dgm:pt modelId="{CDE88BCB-C146-4452-B7CE-0D1F8E131947}" type="parTrans" cxnId="{EC2E058D-DD5A-456B-A5EE-4C4C0F8BEEE0}">
      <dgm:prSet/>
      <dgm:spPr/>
      <dgm:t>
        <a:bodyPr/>
        <a:lstStyle/>
        <a:p>
          <a:endParaRPr lang="en-US" sz="2000"/>
        </a:p>
      </dgm:t>
    </dgm:pt>
    <dgm:pt modelId="{4E190FC1-0136-4754-BAC2-7CAB8D4DB174}" type="sibTrans" cxnId="{EC2E058D-DD5A-456B-A5EE-4C4C0F8BEEE0}">
      <dgm:prSet custT="1"/>
      <dgm:spPr/>
      <dgm:t>
        <a:bodyPr/>
        <a:lstStyle/>
        <a:p>
          <a:endParaRPr lang="en-US" sz="2000"/>
        </a:p>
      </dgm:t>
    </dgm:pt>
    <dgm:pt modelId="{215AFDF5-FDCD-43BD-AC7B-1ED33041EF8C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temporer</a:t>
          </a:r>
          <a:endParaRPr lang="en-US" sz="2000" dirty="0"/>
        </a:p>
      </dgm:t>
    </dgm:pt>
    <dgm:pt modelId="{B8CE0583-79CF-4966-94E5-923336FD64FC}" type="parTrans" cxnId="{1409B882-CC83-4C38-BD29-EDD22E80B314}">
      <dgm:prSet/>
      <dgm:spPr/>
      <dgm:t>
        <a:bodyPr/>
        <a:lstStyle/>
        <a:p>
          <a:endParaRPr lang="en-US" sz="2000"/>
        </a:p>
      </dgm:t>
    </dgm:pt>
    <dgm:pt modelId="{AE6BA2DC-5510-469A-801E-3509519E4AC7}" type="sibTrans" cxnId="{1409B882-CC83-4C38-BD29-EDD22E80B314}">
      <dgm:prSet custT="1"/>
      <dgm:spPr/>
      <dgm:t>
        <a:bodyPr/>
        <a:lstStyle/>
        <a:p>
          <a:endParaRPr lang="en-US" sz="2000"/>
        </a:p>
      </dgm:t>
    </dgm:pt>
    <dgm:pt modelId="{01E3DA17-C09D-4E2A-9EF4-57CEB2ACCFEC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bulanan</a:t>
          </a:r>
          <a:endParaRPr lang="en-US" sz="2000" dirty="0"/>
        </a:p>
      </dgm:t>
    </dgm:pt>
    <dgm:pt modelId="{75A8D100-F131-412D-806D-625E838A86D5}" type="parTrans" cxnId="{13132F27-AE04-47DF-B256-3010412BA8FE}">
      <dgm:prSet/>
      <dgm:spPr/>
      <dgm:t>
        <a:bodyPr/>
        <a:lstStyle/>
        <a:p>
          <a:endParaRPr lang="en-US" sz="2000"/>
        </a:p>
      </dgm:t>
    </dgm:pt>
    <dgm:pt modelId="{98CC2076-515F-45AD-9AF9-AABD1AC393B1}" type="sibTrans" cxnId="{13132F27-AE04-47DF-B256-3010412BA8FE}">
      <dgm:prSet custT="1"/>
      <dgm:spPr/>
      <dgm:t>
        <a:bodyPr/>
        <a:lstStyle/>
        <a:p>
          <a:endParaRPr lang="en-US" sz="2000"/>
        </a:p>
      </dgm:t>
    </dgm:pt>
    <dgm:pt modelId="{444E5311-BD79-46A7-82F7-4758CB8BEEB5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tahunan</a:t>
          </a:r>
          <a:endParaRPr lang="en-US" sz="2000" dirty="0"/>
        </a:p>
      </dgm:t>
    </dgm:pt>
    <dgm:pt modelId="{0ADB05EB-9D3C-4A84-BB46-4354E6DD34C4}" type="parTrans" cxnId="{2E090F72-B75A-4B41-BB89-55A36AC19EB5}">
      <dgm:prSet/>
      <dgm:spPr/>
      <dgm:t>
        <a:bodyPr/>
        <a:lstStyle/>
        <a:p>
          <a:endParaRPr lang="en-US" sz="2000"/>
        </a:p>
      </dgm:t>
    </dgm:pt>
    <dgm:pt modelId="{C89286AC-C8AF-43D4-AB18-1D9F801370ED}" type="sibTrans" cxnId="{2E090F72-B75A-4B41-BB89-55A36AC19EB5}">
      <dgm:prSet custT="1"/>
      <dgm:spPr/>
      <dgm:t>
        <a:bodyPr/>
        <a:lstStyle/>
        <a:p>
          <a:endParaRPr lang="en-US" sz="2000"/>
        </a:p>
      </dgm:t>
    </dgm:pt>
    <dgm:pt modelId="{F3FAEDD9-3074-4C6D-95FD-620EA94CF811}" type="pres">
      <dgm:prSet presAssocID="{5CEE1A23-ACAC-458F-9759-DC15501FE8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59B51311-E9D4-4F9F-AB17-D4F93DB4FB53}" type="pres">
      <dgm:prSet presAssocID="{8D5612DD-CF2F-4CC1-9A2D-F620EC42AA2B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34F9EFC-CD64-4E3B-AC5D-9CCF057A0DED}" type="pres">
      <dgm:prSet presAssocID="{8D5612DD-CF2F-4CC1-9A2D-F620EC42AA2B}" presName="rootComposite1" presStyleCnt="0"/>
      <dgm:spPr/>
      <dgm:t>
        <a:bodyPr/>
        <a:lstStyle/>
        <a:p>
          <a:endParaRPr lang="en-US"/>
        </a:p>
      </dgm:t>
    </dgm:pt>
    <dgm:pt modelId="{8685EF93-8F74-4AC7-B8F6-477B327B9A3A}" type="pres">
      <dgm:prSet presAssocID="{8D5612DD-CF2F-4CC1-9A2D-F620EC42AA2B}" presName="rootText1" presStyleLbl="node0" presStyleIdx="0" presStyleCnt="1" custScaleX="313985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05C69C0-C4D0-49B9-9492-BCE5426DDE89}" type="pres">
      <dgm:prSet presAssocID="{8D5612DD-CF2F-4CC1-9A2D-F620EC42AA2B}" presName="titleText1" presStyleLbl="fgAcc0" presStyleIdx="0" presStyleCnt="1" custScaleX="338870" custScaleY="11362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4E4C0E1-8058-489A-9263-C2BC3DC3D73A}" type="pres">
      <dgm:prSet presAssocID="{8D5612DD-CF2F-4CC1-9A2D-F620EC42AA2B}" presName="rootConnector1" presStyleLbl="node1" presStyleIdx="0" presStyleCnt="5"/>
      <dgm:spPr/>
      <dgm:t>
        <a:bodyPr/>
        <a:lstStyle/>
        <a:p>
          <a:endParaRPr lang="id-ID"/>
        </a:p>
      </dgm:t>
    </dgm:pt>
    <dgm:pt modelId="{D86323D1-6500-4F8A-8F16-6228BEE77683}" type="pres">
      <dgm:prSet presAssocID="{8D5612DD-CF2F-4CC1-9A2D-F620EC42AA2B}" presName="hierChild2" presStyleCnt="0"/>
      <dgm:spPr/>
      <dgm:t>
        <a:bodyPr/>
        <a:lstStyle/>
        <a:p>
          <a:endParaRPr lang="en-US"/>
        </a:p>
      </dgm:t>
    </dgm:pt>
    <dgm:pt modelId="{15419724-75E6-485D-AD30-E2E117377511}" type="pres">
      <dgm:prSet presAssocID="{A6DEE248-B2B1-4D38-93F3-3B3B4C670822}" presName="Name37" presStyleLbl="parChTrans1D2" presStyleIdx="0" presStyleCnt="5"/>
      <dgm:spPr/>
      <dgm:t>
        <a:bodyPr/>
        <a:lstStyle/>
        <a:p>
          <a:endParaRPr lang="id-ID"/>
        </a:p>
      </dgm:t>
    </dgm:pt>
    <dgm:pt modelId="{6FCA1835-5731-49D8-A2AF-09DE980858CE}" type="pres">
      <dgm:prSet presAssocID="{B777865B-865B-417A-A577-880EC241F31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750A6E7-7A1E-41D2-AB1E-1171E076C9BC}" type="pres">
      <dgm:prSet presAssocID="{B777865B-865B-417A-A577-880EC241F31C}" presName="rootComposite" presStyleCnt="0"/>
      <dgm:spPr/>
      <dgm:t>
        <a:bodyPr/>
        <a:lstStyle/>
        <a:p>
          <a:endParaRPr lang="en-US"/>
        </a:p>
      </dgm:t>
    </dgm:pt>
    <dgm:pt modelId="{0C3248D8-CB76-4C15-9819-50D37E21FA20}" type="pres">
      <dgm:prSet presAssocID="{B777865B-865B-417A-A577-880EC241F31C}" presName="rootText" presStyleLbl="node1" presStyleIdx="0" presStyleCnt="5" custScaleY="130626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D50F0E2-20ED-4B60-823E-395C1A7C816B}" type="pres">
      <dgm:prSet presAssocID="{B777865B-865B-417A-A577-880EC241F31C}" presName="titleText2" presStyleLbl="fgAcc1" presStyleIdx="0" presStyleCnt="5" custLinFactNeighborY="4707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B60D88C1-5BD1-4684-973A-FF671A8EBE7D}" type="pres">
      <dgm:prSet presAssocID="{B777865B-865B-417A-A577-880EC241F31C}" presName="rootConnector" presStyleLbl="node2" presStyleIdx="0" presStyleCnt="0"/>
      <dgm:spPr/>
      <dgm:t>
        <a:bodyPr/>
        <a:lstStyle/>
        <a:p>
          <a:endParaRPr lang="id-ID"/>
        </a:p>
      </dgm:t>
    </dgm:pt>
    <dgm:pt modelId="{468DBB64-6342-4DC5-9CF2-94A0FEC7EAFD}" type="pres">
      <dgm:prSet presAssocID="{B777865B-865B-417A-A577-880EC241F31C}" presName="hierChild4" presStyleCnt="0"/>
      <dgm:spPr/>
      <dgm:t>
        <a:bodyPr/>
        <a:lstStyle/>
        <a:p>
          <a:endParaRPr lang="en-US"/>
        </a:p>
      </dgm:t>
    </dgm:pt>
    <dgm:pt modelId="{F1826E05-3707-4388-A989-4A847F9080DA}" type="pres">
      <dgm:prSet presAssocID="{B777865B-865B-417A-A577-880EC241F31C}" presName="hierChild5" presStyleCnt="0"/>
      <dgm:spPr/>
      <dgm:t>
        <a:bodyPr/>
        <a:lstStyle/>
        <a:p>
          <a:endParaRPr lang="en-US"/>
        </a:p>
      </dgm:t>
    </dgm:pt>
    <dgm:pt modelId="{46812112-CAD5-4625-8FF2-F716AC37EB8E}" type="pres">
      <dgm:prSet presAssocID="{CDE88BCB-C146-4452-B7CE-0D1F8E131947}" presName="Name37" presStyleLbl="parChTrans1D2" presStyleIdx="1" presStyleCnt="5"/>
      <dgm:spPr/>
      <dgm:t>
        <a:bodyPr/>
        <a:lstStyle/>
        <a:p>
          <a:endParaRPr lang="id-ID"/>
        </a:p>
      </dgm:t>
    </dgm:pt>
    <dgm:pt modelId="{11B026D6-7DED-4CD0-9FF3-20D3B6504D16}" type="pres">
      <dgm:prSet presAssocID="{D4EE08AD-97C5-41AA-9F1D-F52725189DC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6CE58F8-F5D2-496C-A6B3-11DAE03BF461}" type="pres">
      <dgm:prSet presAssocID="{D4EE08AD-97C5-41AA-9F1D-F52725189DCA}" presName="rootComposite" presStyleCnt="0"/>
      <dgm:spPr/>
      <dgm:t>
        <a:bodyPr/>
        <a:lstStyle/>
        <a:p>
          <a:endParaRPr lang="en-US"/>
        </a:p>
      </dgm:t>
    </dgm:pt>
    <dgm:pt modelId="{868DFEB8-A883-48D4-9DC3-1CA193339350}" type="pres">
      <dgm:prSet presAssocID="{D4EE08AD-97C5-41AA-9F1D-F52725189DCA}" presName="rootText" presStyleLbl="node1" presStyleIdx="1" presStyleCnt="5" custScaleY="130626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94763CB-D7E9-4CF7-ADA9-2D52D7A74E01}" type="pres">
      <dgm:prSet presAssocID="{D4EE08AD-97C5-41AA-9F1D-F52725189DCA}" presName="titleText2" presStyleLbl="fgAcc1" presStyleIdx="1" presStyleCnt="5" custLinFactNeighborY="4707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9FF0F61-8859-49CD-9150-21266733968E}" type="pres">
      <dgm:prSet presAssocID="{D4EE08AD-97C5-41AA-9F1D-F52725189DCA}" presName="rootConnector" presStyleLbl="node2" presStyleIdx="0" presStyleCnt="0"/>
      <dgm:spPr/>
      <dgm:t>
        <a:bodyPr/>
        <a:lstStyle/>
        <a:p>
          <a:endParaRPr lang="id-ID"/>
        </a:p>
      </dgm:t>
    </dgm:pt>
    <dgm:pt modelId="{A1877E23-1E4A-41E2-93A5-F7F2B62848BA}" type="pres">
      <dgm:prSet presAssocID="{D4EE08AD-97C5-41AA-9F1D-F52725189DCA}" presName="hierChild4" presStyleCnt="0"/>
      <dgm:spPr/>
      <dgm:t>
        <a:bodyPr/>
        <a:lstStyle/>
        <a:p>
          <a:endParaRPr lang="en-US"/>
        </a:p>
      </dgm:t>
    </dgm:pt>
    <dgm:pt modelId="{81A992BB-4D14-457F-806E-8DFCF32941FD}" type="pres">
      <dgm:prSet presAssocID="{D4EE08AD-97C5-41AA-9F1D-F52725189DCA}" presName="hierChild5" presStyleCnt="0"/>
      <dgm:spPr/>
      <dgm:t>
        <a:bodyPr/>
        <a:lstStyle/>
        <a:p>
          <a:endParaRPr lang="en-US"/>
        </a:p>
      </dgm:t>
    </dgm:pt>
    <dgm:pt modelId="{D93968D7-F8D3-4E4D-9431-1DA26FAFB43E}" type="pres">
      <dgm:prSet presAssocID="{75A8D100-F131-412D-806D-625E838A86D5}" presName="Name37" presStyleLbl="parChTrans1D2" presStyleIdx="2" presStyleCnt="5"/>
      <dgm:spPr/>
      <dgm:t>
        <a:bodyPr/>
        <a:lstStyle/>
        <a:p>
          <a:endParaRPr lang="id-ID"/>
        </a:p>
      </dgm:t>
    </dgm:pt>
    <dgm:pt modelId="{9F0166A8-0D3F-4972-A857-DD3CDBEC3480}" type="pres">
      <dgm:prSet presAssocID="{01E3DA17-C09D-4E2A-9EF4-57CEB2ACCFE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B11D291-29FD-47FB-8B44-B9BAA0157214}" type="pres">
      <dgm:prSet presAssocID="{01E3DA17-C09D-4E2A-9EF4-57CEB2ACCFEC}" presName="rootComposite" presStyleCnt="0"/>
      <dgm:spPr/>
      <dgm:t>
        <a:bodyPr/>
        <a:lstStyle/>
        <a:p>
          <a:endParaRPr lang="en-US"/>
        </a:p>
      </dgm:t>
    </dgm:pt>
    <dgm:pt modelId="{F096BF9E-9A40-4475-A13E-E0BC08C86D3F}" type="pres">
      <dgm:prSet presAssocID="{01E3DA17-C09D-4E2A-9EF4-57CEB2ACCFEC}" presName="rootText" presStyleLbl="node1" presStyleIdx="2" presStyleCnt="5" custScaleY="130626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9656478-19CC-4997-8A02-63020F4157F8}" type="pres">
      <dgm:prSet presAssocID="{01E3DA17-C09D-4E2A-9EF4-57CEB2ACCFEC}" presName="titleText2" presStyleLbl="fgAcc1" presStyleIdx="2" presStyleCnt="5" custLinFactNeighborY="4707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713E6C53-5D0B-4D21-9C16-7BAB7FCBF7D0}" type="pres">
      <dgm:prSet presAssocID="{01E3DA17-C09D-4E2A-9EF4-57CEB2ACCFEC}" presName="rootConnector" presStyleLbl="node2" presStyleIdx="0" presStyleCnt="0"/>
      <dgm:spPr/>
      <dgm:t>
        <a:bodyPr/>
        <a:lstStyle/>
        <a:p>
          <a:endParaRPr lang="id-ID"/>
        </a:p>
      </dgm:t>
    </dgm:pt>
    <dgm:pt modelId="{29ABD5BA-2DE4-4790-88F8-F8F451DA028A}" type="pres">
      <dgm:prSet presAssocID="{01E3DA17-C09D-4E2A-9EF4-57CEB2ACCFEC}" presName="hierChild4" presStyleCnt="0"/>
      <dgm:spPr/>
      <dgm:t>
        <a:bodyPr/>
        <a:lstStyle/>
        <a:p>
          <a:endParaRPr lang="en-US"/>
        </a:p>
      </dgm:t>
    </dgm:pt>
    <dgm:pt modelId="{2973D679-030D-4711-9160-B5702040C4F3}" type="pres">
      <dgm:prSet presAssocID="{01E3DA17-C09D-4E2A-9EF4-57CEB2ACCFEC}" presName="hierChild5" presStyleCnt="0"/>
      <dgm:spPr/>
      <dgm:t>
        <a:bodyPr/>
        <a:lstStyle/>
        <a:p>
          <a:endParaRPr lang="en-US"/>
        </a:p>
      </dgm:t>
    </dgm:pt>
    <dgm:pt modelId="{36C39F85-0176-4AB6-8F34-1D8BF5D55D8C}" type="pres">
      <dgm:prSet presAssocID="{0ADB05EB-9D3C-4A84-BB46-4354E6DD34C4}" presName="Name37" presStyleLbl="parChTrans1D2" presStyleIdx="3" presStyleCnt="5"/>
      <dgm:spPr/>
      <dgm:t>
        <a:bodyPr/>
        <a:lstStyle/>
        <a:p>
          <a:endParaRPr lang="id-ID"/>
        </a:p>
      </dgm:t>
    </dgm:pt>
    <dgm:pt modelId="{E133D5E1-918F-4EE4-934F-FFB813E4F3ED}" type="pres">
      <dgm:prSet presAssocID="{444E5311-BD79-46A7-82F7-4758CB8BEEB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FC17C12-D32E-493F-A0A5-615FE1AED897}" type="pres">
      <dgm:prSet presAssocID="{444E5311-BD79-46A7-82F7-4758CB8BEEB5}" presName="rootComposite" presStyleCnt="0"/>
      <dgm:spPr/>
      <dgm:t>
        <a:bodyPr/>
        <a:lstStyle/>
        <a:p>
          <a:endParaRPr lang="en-US"/>
        </a:p>
      </dgm:t>
    </dgm:pt>
    <dgm:pt modelId="{F9C2D81C-98D0-4BE6-AE3E-BA623449027E}" type="pres">
      <dgm:prSet presAssocID="{444E5311-BD79-46A7-82F7-4758CB8BEEB5}" presName="rootText" presStyleLbl="node1" presStyleIdx="3" presStyleCnt="5" custScaleY="130626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440186A-DB7A-4EBA-A3A4-B57EA0F88B51}" type="pres">
      <dgm:prSet presAssocID="{444E5311-BD79-46A7-82F7-4758CB8BEEB5}" presName="titleText2" presStyleLbl="fgAcc1" presStyleIdx="3" presStyleCnt="5" custLinFactNeighborY="4707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69764838-09EE-4E6A-AD18-804997727E8F}" type="pres">
      <dgm:prSet presAssocID="{444E5311-BD79-46A7-82F7-4758CB8BEEB5}" presName="rootConnector" presStyleLbl="node2" presStyleIdx="0" presStyleCnt="0"/>
      <dgm:spPr/>
      <dgm:t>
        <a:bodyPr/>
        <a:lstStyle/>
        <a:p>
          <a:endParaRPr lang="id-ID"/>
        </a:p>
      </dgm:t>
    </dgm:pt>
    <dgm:pt modelId="{2268285D-63DA-4CF2-BD2D-15ACD5BFFC17}" type="pres">
      <dgm:prSet presAssocID="{444E5311-BD79-46A7-82F7-4758CB8BEEB5}" presName="hierChild4" presStyleCnt="0"/>
      <dgm:spPr/>
      <dgm:t>
        <a:bodyPr/>
        <a:lstStyle/>
        <a:p>
          <a:endParaRPr lang="en-US"/>
        </a:p>
      </dgm:t>
    </dgm:pt>
    <dgm:pt modelId="{0F112054-DE0A-4A81-8C03-F13E44BD7618}" type="pres">
      <dgm:prSet presAssocID="{444E5311-BD79-46A7-82F7-4758CB8BEEB5}" presName="hierChild5" presStyleCnt="0"/>
      <dgm:spPr/>
      <dgm:t>
        <a:bodyPr/>
        <a:lstStyle/>
        <a:p>
          <a:endParaRPr lang="en-US"/>
        </a:p>
      </dgm:t>
    </dgm:pt>
    <dgm:pt modelId="{727617C5-8E9E-4800-9610-30D653BDE87F}" type="pres">
      <dgm:prSet presAssocID="{B8CE0583-79CF-4966-94E5-923336FD64FC}" presName="Name37" presStyleLbl="parChTrans1D2" presStyleIdx="4" presStyleCnt="5"/>
      <dgm:spPr/>
      <dgm:t>
        <a:bodyPr/>
        <a:lstStyle/>
        <a:p>
          <a:endParaRPr lang="id-ID"/>
        </a:p>
      </dgm:t>
    </dgm:pt>
    <dgm:pt modelId="{8680C304-807B-4B79-8B27-17806C60CB83}" type="pres">
      <dgm:prSet presAssocID="{215AFDF5-FDCD-43BD-AC7B-1ED33041EF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B210D17-27AF-4060-8B2E-7BE1A9584D50}" type="pres">
      <dgm:prSet presAssocID="{215AFDF5-FDCD-43BD-AC7B-1ED33041EF8C}" presName="rootComposite" presStyleCnt="0"/>
      <dgm:spPr/>
      <dgm:t>
        <a:bodyPr/>
        <a:lstStyle/>
        <a:p>
          <a:endParaRPr lang="en-US"/>
        </a:p>
      </dgm:t>
    </dgm:pt>
    <dgm:pt modelId="{C43DD552-0616-4391-B869-F0D7F835EB7B}" type="pres">
      <dgm:prSet presAssocID="{215AFDF5-FDCD-43BD-AC7B-1ED33041EF8C}" presName="rootText" presStyleLbl="node1" presStyleIdx="4" presStyleCnt="5" custScaleY="130626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55B26ADA-E9D6-4B88-8152-7459E370EA40}" type="pres">
      <dgm:prSet presAssocID="{215AFDF5-FDCD-43BD-AC7B-1ED33041EF8C}" presName="titleText2" presStyleLbl="fgAcc1" presStyleIdx="4" presStyleCnt="5" custLinFactNeighborY="4707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6036B93A-B6C6-42B4-B8B0-887784638AA2}" type="pres">
      <dgm:prSet presAssocID="{215AFDF5-FDCD-43BD-AC7B-1ED33041EF8C}" presName="rootConnector" presStyleLbl="node2" presStyleIdx="0" presStyleCnt="0"/>
      <dgm:spPr/>
      <dgm:t>
        <a:bodyPr/>
        <a:lstStyle/>
        <a:p>
          <a:endParaRPr lang="id-ID"/>
        </a:p>
      </dgm:t>
    </dgm:pt>
    <dgm:pt modelId="{B9386B88-B271-4D56-8ABD-43D66485ADC3}" type="pres">
      <dgm:prSet presAssocID="{215AFDF5-FDCD-43BD-AC7B-1ED33041EF8C}" presName="hierChild4" presStyleCnt="0"/>
      <dgm:spPr/>
      <dgm:t>
        <a:bodyPr/>
        <a:lstStyle/>
        <a:p>
          <a:endParaRPr lang="en-US"/>
        </a:p>
      </dgm:t>
    </dgm:pt>
    <dgm:pt modelId="{175C9386-DD85-4661-987C-149D3AB39FFF}" type="pres">
      <dgm:prSet presAssocID="{215AFDF5-FDCD-43BD-AC7B-1ED33041EF8C}" presName="hierChild5" presStyleCnt="0"/>
      <dgm:spPr/>
      <dgm:t>
        <a:bodyPr/>
        <a:lstStyle/>
        <a:p>
          <a:endParaRPr lang="en-US"/>
        </a:p>
      </dgm:t>
    </dgm:pt>
    <dgm:pt modelId="{D7E4902A-07EE-41E2-BF2E-CB4D7631063B}" type="pres">
      <dgm:prSet presAssocID="{8D5612DD-CF2F-4CC1-9A2D-F620EC42AA2B}" presName="hierChild3" presStyleCnt="0"/>
      <dgm:spPr/>
      <dgm:t>
        <a:bodyPr/>
        <a:lstStyle/>
        <a:p>
          <a:endParaRPr lang="en-US"/>
        </a:p>
      </dgm:t>
    </dgm:pt>
  </dgm:ptLst>
  <dgm:cxnLst>
    <dgm:cxn modelId="{1409B882-CC83-4C38-BD29-EDD22E80B314}" srcId="{8D5612DD-CF2F-4CC1-9A2D-F620EC42AA2B}" destId="{215AFDF5-FDCD-43BD-AC7B-1ED33041EF8C}" srcOrd="4" destOrd="0" parTransId="{B8CE0583-79CF-4966-94E5-923336FD64FC}" sibTransId="{AE6BA2DC-5510-469A-801E-3509519E4AC7}"/>
    <dgm:cxn modelId="{8B802655-2D95-4DBB-A898-102591687C42}" type="presOf" srcId="{444E5311-BD79-46A7-82F7-4758CB8BEEB5}" destId="{F9C2D81C-98D0-4BE6-AE3E-BA623449027E}" srcOrd="0" destOrd="0" presId="urn:microsoft.com/office/officeart/2008/layout/NameandTitleOrganizationalChart"/>
    <dgm:cxn modelId="{D76397F4-5E10-4C90-B289-80C2FD315D1E}" type="presOf" srcId="{B777865B-865B-417A-A577-880EC241F31C}" destId="{B60D88C1-5BD1-4684-973A-FF671A8EBE7D}" srcOrd="1" destOrd="0" presId="urn:microsoft.com/office/officeart/2008/layout/NameandTitleOrganizationalChart"/>
    <dgm:cxn modelId="{4D635CEC-08F3-4450-94C9-53973EF920E3}" type="presOf" srcId="{5CEE1A23-ACAC-458F-9759-DC15501FE880}" destId="{F3FAEDD9-3074-4C6D-95FD-620EA94CF811}" srcOrd="0" destOrd="0" presId="urn:microsoft.com/office/officeart/2008/layout/NameandTitleOrganizationalChart"/>
    <dgm:cxn modelId="{777B5F76-FD17-4405-8E73-DF8C4F5029A9}" type="presOf" srcId="{8D5612DD-CF2F-4CC1-9A2D-F620EC42AA2B}" destId="{8685EF93-8F74-4AC7-B8F6-477B327B9A3A}" srcOrd="0" destOrd="0" presId="urn:microsoft.com/office/officeart/2008/layout/NameandTitleOrganizationalChart"/>
    <dgm:cxn modelId="{9B327F1B-8B9D-47BE-9DE2-3AE48D3A9C81}" type="presOf" srcId="{B8CE0583-79CF-4966-94E5-923336FD64FC}" destId="{727617C5-8E9E-4800-9610-30D653BDE87F}" srcOrd="0" destOrd="0" presId="urn:microsoft.com/office/officeart/2008/layout/NameandTitleOrganizationalChart"/>
    <dgm:cxn modelId="{5C8DAADC-5E6A-471E-A618-52FCF0C3565F}" type="presOf" srcId="{8D5612DD-CF2F-4CC1-9A2D-F620EC42AA2B}" destId="{D4E4C0E1-8058-489A-9263-C2BC3DC3D73A}" srcOrd="1" destOrd="0" presId="urn:microsoft.com/office/officeart/2008/layout/NameandTitleOrganizationalChart"/>
    <dgm:cxn modelId="{F0CB9F2A-DAF8-45D0-89DB-929F7BE621F9}" type="presOf" srcId="{01E3DA17-C09D-4E2A-9EF4-57CEB2ACCFEC}" destId="{713E6C53-5D0B-4D21-9C16-7BAB7FCBF7D0}" srcOrd="1" destOrd="0" presId="urn:microsoft.com/office/officeart/2008/layout/NameandTitleOrganizationalChart"/>
    <dgm:cxn modelId="{21C76442-8E7C-4A03-8A5B-3B55CA76BB28}" srcId="{5CEE1A23-ACAC-458F-9759-DC15501FE880}" destId="{8D5612DD-CF2F-4CC1-9A2D-F620EC42AA2B}" srcOrd="0" destOrd="0" parTransId="{90B3F050-64CA-4BBB-9EE9-2711BAF60320}" sibTransId="{96BF10F5-80C8-4E9D-970A-FA18E47E5ECE}"/>
    <dgm:cxn modelId="{C948129C-7B1F-4E1C-A375-89C07EB785D6}" type="presOf" srcId="{0ADB05EB-9D3C-4A84-BB46-4354E6DD34C4}" destId="{36C39F85-0176-4AB6-8F34-1D8BF5D55D8C}" srcOrd="0" destOrd="0" presId="urn:microsoft.com/office/officeart/2008/layout/NameandTitleOrganizationalChart"/>
    <dgm:cxn modelId="{D49FF4D2-3CF3-415E-80B2-99E95FC87AD6}" type="presOf" srcId="{D4EE08AD-97C5-41AA-9F1D-F52725189DCA}" destId="{868DFEB8-A883-48D4-9DC3-1CA193339350}" srcOrd="0" destOrd="0" presId="urn:microsoft.com/office/officeart/2008/layout/NameandTitleOrganizationalChart"/>
    <dgm:cxn modelId="{3C59E7AB-1B7C-41D1-8CD7-F146F43F2823}" type="presOf" srcId="{C06C5EF0-B919-43C7-B2DF-6C84E00C7C10}" destId="{AD50F0E2-20ED-4B60-823E-395C1A7C816B}" srcOrd="0" destOrd="0" presId="urn:microsoft.com/office/officeart/2008/layout/NameandTitleOrganizationalChart"/>
    <dgm:cxn modelId="{6B7D4596-F799-4F82-BA73-01A8F4E9CB06}" type="presOf" srcId="{4E190FC1-0136-4754-BAC2-7CAB8D4DB174}" destId="{A94763CB-D7E9-4CF7-ADA9-2D52D7A74E01}" srcOrd="0" destOrd="0" presId="urn:microsoft.com/office/officeart/2008/layout/NameandTitleOrganizationalChart"/>
    <dgm:cxn modelId="{2E090F72-B75A-4B41-BB89-55A36AC19EB5}" srcId="{8D5612DD-CF2F-4CC1-9A2D-F620EC42AA2B}" destId="{444E5311-BD79-46A7-82F7-4758CB8BEEB5}" srcOrd="3" destOrd="0" parTransId="{0ADB05EB-9D3C-4A84-BB46-4354E6DD34C4}" sibTransId="{C89286AC-C8AF-43D4-AB18-1D9F801370ED}"/>
    <dgm:cxn modelId="{99E1C4DC-66F5-44EF-9C7A-5C1EE1BE10F3}" type="presOf" srcId="{B777865B-865B-417A-A577-880EC241F31C}" destId="{0C3248D8-CB76-4C15-9819-50D37E21FA20}" srcOrd="0" destOrd="0" presId="urn:microsoft.com/office/officeart/2008/layout/NameandTitleOrganizationalChart"/>
    <dgm:cxn modelId="{8E6ECA15-76DF-4B34-841D-4F5DF9F4E373}" type="presOf" srcId="{75A8D100-F131-412D-806D-625E838A86D5}" destId="{D93968D7-F8D3-4E4D-9431-1DA26FAFB43E}" srcOrd="0" destOrd="0" presId="urn:microsoft.com/office/officeart/2008/layout/NameandTitleOrganizationalChart"/>
    <dgm:cxn modelId="{9B4567B1-ED59-4C40-A5E7-6B19FCD11E0D}" type="presOf" srcId="{AE6BA2DC-5510-469A-801E-3509519E4AC7}" destId="{55B26ADA-E9D6-4B88-8152-7459E370EA40}" srcOrd="0" destOrd="0" presId="urn:microsoft.com/office/officeart/2008/layout/NameandTitleOrganizationalChart"/>
    <dgm:cxn modelId="{F26B19DA-962A-46DC-8612-C1B1D972B8E3}" type="presOf" srcId="{CDE88BCB-C146-4452-B7CE-0D1F8E131947}" destId="{46812112-CAD5-4625-8FF2-F716AC37EB8E}" srcOrd="0" destOrd="0" presId="urn:microsoft.com/office/officeart/2008/layout/NameandTitleOrganizationalChart"/>
    <dgm:cxn modelId="{32EB51CB-D0DD-4F82-881F-6C6C379188E1}" type="presOf" srcId="{444E5311-BD79-46A7-82F7-4758CB8BEEB5}" destId="{69764838-09EE-4E6A-AD18-804997727E8F}" srcOrd="1" destOrd="0" presId="urn:microsoft.com/office/officeart/2008/layout/NameandTitleOrganizationalChart"/>
    <dgm:cxn modelId="{D932AF21-474E-406B-9594-8A411031A345}" srcId="{8D5612DD-CF2F-4CC1-9A2D-F620EC42AA2B}" destId="{B777865B-865B-417A-A577-880EC241F31C}" srcOrd="0" destOrd="0" parTransId="{A6DEE248-B2B1-4D38-93F3-3B3B4C670822}" sibTransId="{C06C5EF0-B919-43C7-B2DF-6C84E00C7C10}"/>
    <dgm:cxn modelId="{66626B00-9D20-497B-ACBC-A7FFD7961D04}" type="presOf" srcId="{98CC2076-515F-45AD-9AF9-AABD1AC393B1}" destId="{39656478-19CC-4997-8A02-63020F4157F8}" srcOrd="0" destOrd="0" presId="urn:microsoft.com/office/officeart/2008/layout/NameandTitleOrganizationalChart"/>
    <dgm:cxn modelId="{F92447C2-F51E-4F56-A2BD-38909576F313}" type="presOf" srcId="{215AFDF5-FDCD-43BD-AC7B-1ED33041EF8C}" destId="{6036B93A-B6C6-42B4-B8B0-887784638AA2}" srcOrd="1" destOrd="0" presId="urn:microsoft.com/office/officeart/2008/layout/NameandTitleOrganizationalChart"/>
    <dgm:cxn modelId="{E47EDC1C-6839-4F9F-8AB2-E66BC2037694}" type="presOf" srcId="{D4EE08AD-97C5-41AA-9F1D-F52725189DCA}" destId="{D9FF0F61-8859-49CD-9150-21266733968E}" srcOrd="1" destOrd="0" presId="urn:microsoft.com/office/officeart/2008/layout/NameandTitleOrganizationalChart"/>
    <dgm:cxn modelId="{EC2E058D-DD5A-456B-A5EE-4C4C0F8BEEE0}" srcId="{8D5612DD-CF2F-4CC1-9A2D-F620EC42AA2B}" destId="{D4EE08AD-97C5-41AA-9F1D-F52725189DCA}" srcOrd="1" destOrd="0" parTransId="{CDE88BCB-C146-4452-B7CE-0D1F8E131947}" sibTransId="{4E190FC1-0136-4754-BAC2-7CAB8D4DB174}"/>
    <dgm:cxn modelId="{20253F5A-AE6C-4E76-8084-0B5289E5E836}" type="presOf" srcId="{C89286AC-C8AF-43D4-AB18-1D9F801370ED}" destId="{B440186A-DB7A-4EBA-A3A4-B57EA0F88B51}" srcOrd="0" destOrd="0" presId="urn:microsoft.com/office/officeart/2008/layout/NameandTitleOrganizationalChart"/>
    <dgm:cxn modelId="{95CF6520-8906-4641-9E4F-7E3E5DDA24B7}" type="presOf" srcId="{A6DEE248-B2B1-4D38-93F3-3B3B4C670822}" destId="{15419724-75E6-485D-AD30-E2E117377511}" srcOrd="0" destOrd="0" presId="urn:microsoft.com/office/officeart/2008/layout/NameandTitleOrganizationalChart"/>
    <dgm:cxn modelId="{13132F27-AE04-47DF-B256-3010412BA8FE}" srcId="{8D5612DD-CF2F-4CC1-9A2D-F620EC42AA2B}" destId="{01E3DA17-C09D-4E2A-9EF4-57CEB2ACCFEC}" srcOrd="2" destOrd="0" parTransId="{75A8D100-F131-412D-806D-625E838A86D5}" sibTransId="{98CC2076-515F-45AD-9AF9-AABD1AC393B1}"/>
    <dgm:cxn modelId="{7BA2AB31-FFC7-449F-8D6F-B267F1D1BA95}" type="presOf" srcId="{96BF10F5-80C8-4E9D-970A-FA18E47E5ECE}" destId="{605C69C0-C4D0-49B9-9492-BCE5426DDE89}" srcOrd="0" destOrd="0" presId="urn:microsoft.com/office/officeart/2008/layout/NameandTitleOrganizationalChart"/>
    <dgm:cxn modelId="{33A77989-915E-4D5E-AF78-A0DE80FF7B46}" type="presOf" srcId="{01E3DA17-C09D-4E2A-9EF4-57CEB2ACCFEC}" destId="{F096BF9E-9A40-4475-A13E-E0BC08C86D3F}" srcOrd="0" destOrd="0" presId="urn:microsoft.com/office/officeart/2008/layout/NameandTitleOrganizationalChart"/>
    <dgm:cxn modelId="{69D237E8-5238-428B-854B-F69BE545B7C9}" type="presOf" srcId="{215AFDF5-FDCD-43BD-AC7B-1ED33041EF8C}" destId="{C43DD552-0616-4391-B869-F0D7F835EB7B}" srcOrd="0" destOrd="0" presId="urn:microsoft.com/office/officeart/2008/layout/NameandTitleOrganizationalChart"/>
    <dgm:cxn modelId="{ACB56C96-7CD9-48B9-8C69-E12162CBD351}" type="presParOf" srcId="{F3FAEDD9-3074-4C6D-95FD-620EA94CF811}" destId="{59B51311-E9D4-4F9F-AB17-D4F93DB4FB53}" srcOrd="0" destOrd="0" presId="urn:microsoft.com/office/officeart/2008/layout/NameandTitleOrganizationalChart"/>
    <dgm:cxn modelId="{86E3A459-2807-4C5C-8431-8A27DBFDCD25}" type="presParOf" srcId="{59B51311-E9D4-4F9F-AB17-D4F93DB4FB53}" destId="{234F9EFC-CD64-4E3B-AC5D-9CCF057A0DED}" srcOrd="0" destOrd="0" presId="urn:microsoft.com/office/officeart/2008/layout/NameandTitleOrganizationalChart"/>
    <dgm:cxn modelId="{2ED38991-3B5C-4809-B771-7CD6DCD7D395}" type="presParOf" srcId="{234F9EFC-CD64-4E3B-AC5D-9CCF057A0DED}" destId="{8685EF93-8F74-4AC7-B8F6-477B327B9A3A}" srcOrd="0" destOrd="0" presId="urn:microsoft.com/office/officeart/2008/layout/NameandTitleOrganizationalChart"/>
    <dgm:cxn modelId="{347C7C22-1057-4DA2-B78C-F7A0117A80DF}" type="presParOf" srcId="{234F9EFC-CD64-4E3B-AC5D-9CCF057A0DED}" destId="{605C69C0-C4D0-49B9-9492-BCE5426DDE89}" srcOrd="1" destOrd="0" presId="urn:microsoft.com/office/officeart/2008/layout/NameandTitleOrganizationalChart"/>
    <dgm:cxn modelId="{3390D4E3-477F-4C41-8811-E3471200FA2F}" type="presParOf" srcId="{234F9EFC-CD64-4E3B-AC5D-9CCF057A0DED}" destId="{D4E4C0E1-8058-489A-9263-C2BC3DC3D73A}" srcOrd="2" destOrd="0" presId="urn:microsoft.com/office/officeart/2008/layout/NameandTitleOrganizationalChart"/>
    <dgm:cxn modelId="{ACF2DCE2-6186-45AA-B7E8-176CD4FAD17F}" type="presParOf" srcId="{59B51311-E9D4-4F9F-AB17-D4F93DB4FB53}" destId="{D86323D1-6500-4F8A-8F16-6228BEE77683}" srcOrd="1" destOrd="0" presId="urn:microsoft.com/office/officeart/2008/layout/NameandTitleOrganizationalChart"/>
    <dgm:cxn modelId="{64DF4893-4BAA-4781-874B-5A83709CBF75}" type="presParOf" srcId="{D86323D1-6500-4F8A-8F16-6228BEE77683}" destId="{15419724-75E6-485D-AD30-E2E117377511}" srcOrd="0" destOrd="0" presId="urn:microsoft.com/office/officeart/2008/layout/NameandTitleOrganizationalChart"/>
    <dgm:cxn modelId="{7EE4F579-43F1-4051-A773-21704ACB69F0}" type="presParOf" srcId="{D86323D1-6500-4F8A-8F16-6228BEE77683}" destId="{6FCA1835-5731-49D8-A2AF-09DE980858CE}" srcOrd="1" destOrd="0" presId="urn:microsoft.com/office/officeart/2008/layout/NameandTitleOrganizationalChart"/>
    <dgm:cxn modelId="{F5E264E8-6B12-468A-9BC4-9EE32623AE4A}" type="presParOf" srcId="{6FCA1835-5731-49D8-A2AF-09DE980858CE}" destId="{2750A6E7-7A1E-41D2-AB1E-1171E076C9BC}" srcOrd="0" destOrd="0" presId="urn:microsoft.com/office/officeart/2008/layout/NameandTitleOrganizationalChart"/>
    <dgm:cxn modelId="{FC23B928-0A9E-447D-9CA6-FD9B07AF6BDA}" type="presParOf" srcId="{2750A6E7-7A1E-41D2-AB1E-1171E076C9BC}" destId="{0C3248D8-CB76-4C15-9819-50D37E21FA20}" srcOrd="0" destOrd="0" presId="urn:microsoft.com/office/officeart/2008/layout/NameandTitleOrganizationalChart"/>
    <dgm:cxn modelId="{3A005250-159B-472B-BE88-93F0350C4E0C}" type="presParOf" srcId="{2750A6E7-7A1E-41D2-AB1E-1171E076C9BC}" destId="{AD50F0E2-20ED-4B60-823E-395C1A7C816B}" srcOrd="1" destOrd="0" presId="urn:microsoft.com/office/officeart/2008/layout/NameandTitleOrganizationalChart"/>
    <dgm:cxn modelId="{3F622F65-3D0F-4C36-9E08-DC34D57F0A2A}" type="presParOf" srcId="{2750A6E7-7A1E-41D2-AB1E-1171E076C9BC}" destId="{B60D88C1-5BD1-4684-973A-FF671A8EBE7D}" srcOrd="2" destOrd="0" presId="urn:microsoft.com/office/officeart/2008/layout/NameandTitleOrganizationalChart"/>
    <dgm:cxn modelId="{61F36097-785C-4ABF-9A19-41E898335608}" type="presParOf" srcId="{6FCA1835-5731-49D8-A2AF-09DE980858CE}" destId="{468DBB64-6342-4DC5-9CF2-94A0FEC7EAFD}" srcOrd="1" destOrd="0" presId="urn:microsoft.com/office/officeart/2008/layout/NameandTitleOrganizationalChart"/>
    <dgm:cxn modelId="{151D9AF0-E0B5-4A27-8160-DAB54B1AC8FF}" type="presParOf" srcId="{6FCA1835-5731-49D8-A2AF-09DE980858CE}" destId="{F1826E05-3707-4388-A989-4A847F9080DA}" srcOrd="2" destOrd="0" presId="urn:microsoft.com/office/officeart/2008/layout/NameandTitleOrganizationalChart"/>
    <dgm:cxn modelId="{14401BDD-F857-4337-AE95-3ED9CFAD5372}" type="presParOf" srcId="{D86323D1-6500-4F8A-8F16-6228BEE77683}" destId="{46812112-CAD5-4625-8FF2-F716AC37EB8E}" srcOrd="2" destOrd="0" presId="urn:microsoft.com/office/officeart/2008/layout/NameandTitleOrganizationalChart"/>
    <dgm:cxn modelId="{98B27A3B-13B5-41E8-8EC2-7DA05FBFA1C4}" type="presParOf" srcId="{D86323D1-6500-4F8A-8F16-6228BEE77683}" destId="{11B026D6-7DED-4CD0-9FF3-20D3B6504D16}" srcOrd="3" destOrd="0" presId="urn:microsoft.com/office/officeart/2008/layout/NameandTitleOrganizationalChart"/>
    <dgm:cxn modelId="{947F5938-4901-4753-ADF9-94604C6E5E08}" type="presParOf" srcId="{11B026D6-7DED-4CD0-9FF3-20D3B6504D16}" destId="{06CE58F8-F5D2-496C-A6B3-11DAE03BF461}" srcOrd="0" destOrd="0" presId="urn:microsoft.com/office/officeart/2008/layout/NameandTitleOrganizationalChart"/>
    <dgm:cxn modelId="{DF860475-E887-45F0-80C0-85456CC39638}" type="presParOf" srcId="{06CE58F8-F5D2-496C-A6B3-11DAE03BF461}" destId="{868DFEB8-A883-48D4-9DC3-1CA193339350}" srcOrd="0" destOrd="0" presId="urn:microsoft.com/office/officeart/2008/layout/NameandTitleOrganizationalChart"/>
    <dgm:cxn modelId="{EED7FF6B-2A05-4197-952C-B6693D51A0B0}" type="presParOf" srcId="{06CE58F8-F5D2-496C-A6B3-11DAE03BF461}" destId="{A94763CB-D7E9-4CF7-ADA9-2D52D7A74E01}" srcOrd="1" destOrd="0" presId="urn:microsoft.com/office/officeart/2008/layout/NameandTitleOrganizationalChart"/>
    <dgm:cxn modelId="{4DEE6E7B-EA15-419E-A1CB-34DEBEF358D3}" type="presParOf" srcId="{06CE58F8-F5D2-496C-A6B3-11DAE03BF461}" destId="{D9FF0F61-8859-49CD-9150-21266733968E}" srcOrd="2" destOrd="0" presId="urn:microsoft.com/office/officeart/2008/layout/NameandTitleOrganizationalChart"/>
    <dgm:cxn modelId="{5AD3F019-6327-49F5-B79F-73130542AFBA}" type="presParOf" srcId="{11B026D6-7DED-4CD0-9FF3-20D3B6504D16}" destId="{A1877E23-1E4A-41E2-93A5-F7F2B62848BA}" srcOrd="1" destOrd="0" presId="urn:microsoft.com/office/officeart/2008/layout/NameandTitleOrganizationalChart"/>
    <dgm:cxn modelId="{EDDAEE61-18AF-4E8E-982A-E613B1736968}" type="presParOf" srcId="{11B026D6-7DED-4CD0-9FF3-20D3B6504D16}" destId="{81A992BB-4D14-457F-806E-8DFCF32941FD}" srcOrd="2" destOrd="0" presId="urn:microsoft.com/office/officeart/2008/layout/NameandTitleOrganizationalChart"/>
    <dgm:cxn modelId="{F74369AE-BD6D-4731-9DC3-F4DF8BDD7D51}" type="presParOf" srcId="{D86323D1-6500-4F8A-8F16-6228BEE77683}" destId="{D93968D7-F8D3-4E4D-9431-1DA26FAFB43E}" srcOrd="4" destOrd="0" presId="urn:microsoft.com/office/officeart/2008/layout/NameandTitleOrganizationalChart"/>
    <dgm:cxn modelId="{7E8C693B-332B-44BC-8EA5-E9F92CE642A9}" type="presParOf" srcId="{D86323D1-6500-4F8A-8F16-6228BEE77683}" destId="{9F0166A8-0D3F-4972-A857-DD3CDBEC3480}" srcOrd="5" destOrd="0" presId="urn:microsoft.com/office/officeart/2008/layout/NameandTitleOrganizationalChart"/>
    <dgm:cxn modelId="{DC6F8A4E-BB69-4D06-817D-0C18219B89BC}" type="presParOf" srcId="{9F0166A8-0D3F-4972-A857-DD3CDBEC3480}" destId="{8B11D291-29FD-47FB-8B44-B9BAA0157214}" srcOrd="0" destOrd="0" presId="urn:microsoft.com/office/officeart/2008/layout/NameandTitleOrganizationalChart"/>
    <dgm:cxn modelId="{74727229-5634-4E77-986A-A48A4136FCE9}" type="presParOf" srcId="{8B11D291-29FD-47FB-8B44-B9BAA0157214}" destId="{F096BF9E-9A40-4475-A13E-E0BC08C86D3F}" srcOrd="0" destOrd="0" presId="urn:microsoft.com/office/officeart/2008/layout/NameandTitleOrganizationalChart"/>
    <dgm:cxn modelId="{A3D77CC0-B9DF-4C4D-9F9E-115C04C0AB33}" type="presParOf" srcId="{8B11D291-29FD-47FB-8B44-B9BAA0157214}" destId="{39656478-19CC-4997-8A02-63020F4157F8}" srcOrd="1" destOrd="0" presId="urn:microsoft.com/office/officeart/2008/layout/NameandTitleOrganizationalChart"/>
    <dgm:cxn modelId="{10B1BC77-DEF1-47EA-94A9-206BEAA1D949}" type="presParOf" srcId="{8B11D291-29FD-47FB-8B44-B9BAA0157214}" destId="{713E6C53-5D0B-4D21-9C16-7BAB7FCBF7D0}" srcOrd="2" destOrd="0" presId="urn:microsoft.com/office/officeart/2008/layout/NameandTitleOrganizationalChart"/>
    <dgm:cxn modelId="{95E088D6-7ED9-4CCC-8113-159626496FBA}" type="presParOf" srcId="{9F0166A8-0D3F-4972-A857-DD3CDBEC3480}" destId="{29ABD5BA-2DE4-4790-88F8-F8F451DA028A}" srcOrd="1" destOrd="0" presId="urn:microsoft.com/office/officeart/2008/layout/NameandTitleOrganizationalChart"/>
    <dgm:cxn modelId="{831C2C53-9DE0-4EB7-AF82-7977DB808FD2}" type="presParOf" srcId="{9F0166A8-0D3F-4972-A857-DD3CDBEC3480}" destId="{2973D679-030D-4711-9160-B5702040C4F3}" srcOrd="2" destOrd="0" presId="urn:microsoft.com/office/officeart/2008/layout/NameandTitleOrganizationalChart"/>
    <dgm:cxn modelId="{F6375ADD-0146-4112-9033-D359433238E8}" type="presParOf" srcId="{D86323D1-6500-4F8A-8F16-6228BEE77683}" destId="{36C39F85-0176-4AB6-8F34-1D8BF5D55D8C}" srcOrd="6" destOrd="0" presId="urn:microsoft.com/office/officeart/2008/layout/NameandTitleOrganizationalChart"/>
    <dgm:cxn modelId="{CD743A8C-C165-4273-A567-348CD665898B}" type="presParOf" srcId="{D86323D1-6500-4F8A-8F16-6228BEE77683}" destId="{E133D5E1-918F-4EE4-934F-FFB813E4F3ED}" srcOrd="7" destOrd="0" presId="urn:microsoft.com/office/officeart/2008/layout/NameandTitleOrganizationalChart"/>
    <dgm:cxn modelId="{B46E7B61-2BFB-497B-B33D-9A960303DAA6}" type="presParOf" srcId="{E133D5E1-918F-4EE4-934F-FFB813E4F3ED}" destId="{7FC17C12-D32E-493F-A0A5-615FE1AED897}" srcOrd="0" destOrd="0" presId="urn:microsoft.com/office/officeart/2008/layout/NameandTitleOrganizationalChart"/>
    <dgm:cxn modelId="{654F075E-B834-4C90-9D2C-037C9BBE8781}" type="presParOf" srcId="{7FC17C12-D32E-493F-A0A5-615FE1AED897}" destId="{F9C2D81C-98D0-4BE6-AE3E-BA623449027E}" srcOrd="0" destOrd="0" presId="urn:microsoft.com/office/officeart/2008/layout/NameandTitleOrganizationalChart"/>
    <dgm:cxn modelId="{0F4B8CBE-5E66-416A-B712-4A5D63A1F1B6}" type="presParOf" srcId="{7FC17C12-D32E-493F-A0A5-615FE1AED897}" destId="{B440186A-DB7A-4EBA-A3A4-B57EA0F88B51}" srcOrd="1" destOrd="0" presId="urn:microsoft.com/office/officeart/2008/layout/NameandTitleOrganizationalChart"/>
    <dgm:cxn modelId="{A85B27DC-9E51-409F-A0F5-E1512B670B02}" type="presParOf" srcId="{7FC17C12-D32E-493F-A0A5-615FE1AED897}" destId="{69764838-09EE-4E6A-AD18-804997727E8F}" srcOrd="2" destOrd="0" presId="urn:microsoft.com/office/officeart/2008/layout/NameandTitleOrganizationalChart"/>
    <dgm:cxn modelId="{820F1034-CD8A-4B94-BEB8-3FD08F21805E}" type="presParOf" srcId="{E133D5E1-918F-4EE4-934F-FFB813E4F3ED}" destId="{2268285D-63DA-4CF2-BD2D-15ACD5BFFC17}" srcOrd="1" destOrd="0" presId="urn:microsoft.com/office/officeart/2008/layout/NameandTitleOrganizationalChart"/>
    <dgm:cxn modelId="{36FF163B-0FE1-4228-BAAF-4B063860CF72}" type="presParOf" srcId="{E133D5E1-918F-4EE4-934F-FFB813E4F3ED}" destId="{0F112054-DE0A-4A81-8C03-F13E44BD7618}" srcOrd="2" destOrd="0" presId="urn:microsoft.com/office/officeart/2008/layout/NameandTitleOrganizationalChart"/>
    <dgm:cxn modelId="{BCBB3E69-879F-4A09-A86E-E8AF73EFF64A}" type="presParOf" srcId="{D86323D1-6500-4F8A-8F16-6228BEE77683}" destId="{727617C5-8E9E-4800-9610-30D653BDE87F}" srcOrd="8" destOrd="0" presId="urn:microsoft.com/office/officeart/2008/layout/NameandTitleOrganizationalChart"/>
    <dgm:cxn modelId="{02D9CEDD-3467-4B70-BDBF-A5DD67C7D104}" type="presParOf" srcId="{D86323D1-6500-4F8A-8F16-6228BEE77683}" destId="{8680C304-807B-4B79-8B27-17806C60CB83}" srcOrd="9" destOrd="0" presId="urn:microsoft.com/office/officeart/2008/layout/NameandTitleOrganizationalChart"/>
    <dgm:cxn modelId="{0F6D1E81-56D7-43CA-81BC-C7FC872E2273}" type="presParOf" srcId="{8680C304-807B-4B79-8B27-17806C60CB83}" destId="{CB210D17-27AF-4060-8B2E-7BE1A9584D50}" srcOrd="0" destOrd="0" presId="urn:microsoft.com/office/officeart/2008/layout/NameandTitleOrganizationalChart"/>
    <dgm:cxn modelId="{FB6AA31B-05D7-4071-9C64-1F4EA4848BB3}" type="presParOf" srcId="{CB210D17-27AF-4060-8B2E-7BE1A9584D50}" destId="{C43DD552-0616-4391-B869-F0D7F835EB7B}" srcOrd="0" destOrd="0" presId="urn:microsoft.com/office/officeart/2008/layout/NameandTitleOrganizationalChart"/>
    <dgm:cxn modelId="{7FE181A1-8EC8-4509-B82C-68B93E4B4535}" type="presParOf" srcId="{CB210D17-27AF-4060-8B2E-7BE1A9584D50}" destId="{55B26ADA-E9D6-4B88-8152-7459E370EA40}" srcOrd="1" destOrd="0" presId="urn:microsoft.com/office/officeart/2008/layout/NameandTitleOrganizationalChart"/>
    <dgm:cxn modelId="{D4D3E40F-0D40-4004-85E8-A1BE6CCC0837}" type="presParOf" srcId="{CB210D17-27AF-4060-8B2E-7BE1A9584D50}" destId="{6036B93A-B6C6-42B4-B8B0-887784638AA2}" srcOrd="2" destOrd="0" presId="urn:microsoft.com/office/officeart/2008/layout/NameandTitleOrganizationalChart"/>
    <dgm:cxn modelId="{017E2208-E372-46EB-B9ED-0B2BB588DD7A}" type="presParOf" srcId="{8680C304-807B-4B79-8B27-17806C60CB83}" destId="{B9386B88-B271-4D56-8ABD-43D66485ADC3}" srcOrd="1" destOrd="0" presId="urn:microsoft.com/office/officeart/2008/layout/NameandTitleOrganizationalChart"/>
    <dgm:cxn modelId="{681A747E-0BFB-4D89-A8DC-7633F1F551D0}" type="presParOf" srcId="{8680C304-807B-4B79-8B27-17806C60CB83}" destId="{175C9386-DD85-4661-987C-149D3AB39FFF}" srcOrd="2" destOrd="0" presId="urn:microsoft.com/office/officeart/2008/layout/NameandTitleOrganizationalChart"/>
    <dgm:cxn modelId="{F88071E2-93C3-48D6-B7B6-4DC8AE042404}" type="presParOf" srcId="{59B51311-E9D4-4F9F-AB17-D4F93DB4FB53}" destId="{D7E4902A-07EE-41E2-BF2E-CB4D7631063B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692DD6-F383-429C-98F2-3DE24032BEF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BD618CE-9B35-4BDC-AEED-8A006A67D3AB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Berdasarkan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Luas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Jangkauannya</a:t>
          </a:r>
          <a:endParaRPr lang="en-US" sz="2000" b="0" dirty="0"/>
        </a:p>
      </dgm:t>
    </dgm:pt>
    <dgm:pt modelId="{5671F58E-8B53-4D6D-931F-6EEE267180B8}" type="parTrans" cxnId="{A829855B-20EA-46D5-A9AB-FF21B7B9315D}">
      <dgm:prSet/>
      <dgm:spPr/>
      <dgm:t>
        <a:bodyPr/>
        <a:lstStyle/>
        <a:p>
          <a:endParaRPr lang="en-US" sz="2000"/>
        </a:p>
      </dgm:t>
    </dgm:pt>
    <dgm:pt modelId="{CDB1D19C-10D5-42F7-91D6-1D480A15DFAB}" type="sibTrans" cxnId="{A829855B-20EA-46D5-A9AB-FF21B7B9315D}">
      <dgm:prSet/>
      <dgm:spPr/>
      <dgm:t>
        <a:bodyPr/>
        <a:lstStyle/>
        <a:p>
          <a:endParaRPr lang="en-US" sz="2000"/>
        </a:p>
      </dgm:t>
    </dgm:pt>
    <dgm:pt modelId="{1CE809B8-FA15-4562-88BC-93FE2FD24A59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lokal</a:t>
          </a:r>
          <a:endParaRPr lang="en-US" sz="2000" dirty="0"/>
        </a:p>
      </dgm:t>
    </dgm:pt>
    <dgm:pt modelId="{7F0441BD-BD5D-4B6B-A135-00927A6C89DF}" type="parTrans" cxnId="{D10B9692-8429-4678-B1BA-1C7B24CBED35}">
      <dgm:prSet/>
      <dgm:spPr/>
      <dgm:t>
        <a:bodyPr/>
        <a:lstStyle/>
        <a:p>
          <a:endParaRPr lang="en-US" sz="2000"/>
        </a:p>
      </dgm:t>
    </dgm:pt>
    <dgm:pt modelId="{E52285C9-05BC-4317-B51C-3EAF75B7AFEF}" type="sibTrans" cxnId="{D10B9692-8429-4678-B1BA-1C7B24CBED35}">
      <dgm:prSet/>
      <dgm:spPr/>
      <dgm:t>
        <a:bodyPr/>
        <a:lstStyle/>
        <a:p>
          <a:endParaRPr lang="en-US" sz="2000"/>
        </a:p>
      </dgm:t>
    </dgm:pt>
    <dgm:pt modelId="{E4A29D97-7327-447F-B9F5-FCCE48083E54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regional</a:t>
          </a:r>
          <a:endParaRPr lang="en-US" sz="2000" dirty="0"/>
        </a:p>
      </dgm:t>
    </dgm:pt>
    <dgm:pt modelId="{67A38D05-502D-41D6-A971-89195C8CD9F4}" type="parTrans" cxnId="{9A7C4EE6-E264-4BB6-BC42-4A5FA4FA8EF5}">
      <dgm:prSet/>
      <dgm:spPr/>
      <dgm:t>
        <a:bodyPr/>
        <a:lstStyle/>
        <a:p>
          <a:endParaRPr lang="en-US" sz="2000"/>
        </a:p>
      </dgm:t>
    </dgm:pt>
    <dgm:pt modelId="{E92733B1-7F2E-4E0A-9E5E-601A0395E20E}" type="sibTrans" cxnId="{9A7C4EE6-E264-4BB6-BC42-4A5FA4FA8EF5}">
      <dgm:prSet/>
      <dgm:spPr/>
      <dgm:t>
        <a:bodyPr/>
        <a:lstStyle/>
        <a:p>
          <a:endParaRPr lang="en-US" sz="2000"/>
        </a:p>
      </dgm:t>
    </dgm:pt>
    <dgm:pt modelId="{5A3E3A98-1F81-4E0F-AB5C-A8969DC5BE12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internasional</a:t>
          </a:r>
          <a:endParaRPr lang="en-US" sz="2000" dirty="0"/>
        </a:p>
      </dgm:t>
    </dgm:pt>
    <dgm:pt modelId="{3598C7D7-7580-4912-91AD-2C285E394459}" type="parTrans" cxnId="{A117C28D-9651-4EF7-BC86-B18AB5B1292A}">
      <dgm:prSet/>
      <dgm:spPr/>
      <dgm:t>
        <a:bodyPr/>
        <a:lstStyle/>
        <a:p>
          <a:endParaRPr lang="en-US" sz="2000"/>
        </a:p>
      </dgm:t>
    </dgm:pt>
    <dgm:pt modelId="{E7D1F424-F3A0-4713-9858-3769CC753A20}" type="sibTrans" cxnId="{A117C28D-9651-4EF7-BC86-B18AB5B1292A}">
      <dgm:prSet/>
      <dgm:spPr/>
      <dgm:t>
        <a:bodyPr/>
        <a:lstStyle/>
        <a:p>
          <a:endParaRPr lang="en-US" sz="2000"/>
        </a:p>
      </dgm:t>
    </dgm:pt>
    <dgm:pt modelId="{D2C9151A-9CEE-4291-90F4-6D24AC226205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nasional</a:t>
          </a:r>
          <a:endParaRPr lang="en-US" sz="2000" dirty="0"/>
        </a:p>
      </dgm:t>
    </dgm:pt>
    <dgm:pt modelId="{DE4A528F-2CBE-4613-827B-9FA22CDE96D2}" type="parTrans" cxnId="{6ED2949D-F6B1-463C-A7C1-3AC79EDEBED5}">
      <dgm:prSet/>
      <dgm:spPr/>
      <dgm:t>
        <a:bodyPr/>
        <a:lstStyle/>
        <a:p>
          <a:endParaRPr lang="en-US" sz="2000"/>
        </a:p>
      </dgm:t>
    </dgm:pt>
    <dgm:pt modelId="{137A6AF5-2A91-445B-B9F3-8ED817975430}" type="sibTrans" cxnId="{6ED2949D-F6B1-463C-A7C1-3AC79EDEBED5}">
      <dgm:prSet/>
      <dgm:spPr/>
      <dgm:t>
        <a:bodyPr/>
        <a:lstStyle/>
        <a:p>
          <a:endParaRPr lang="en-US" sz="2000"/>
        </a:p>
      </dgm:t>
    </dgm:pt>
    <dgm:pt modelId="{59F00B90-129D-4843-80FC-561BC79EE77B}" type="pres">
      <dgm:prSet presAssocID="{1A692DD6-F383-429C-98F2-3DE24032BE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9D81D84E-A5D7-4865-9E4F-5D3C1CC0A010}" type="pres">
      <dgm:prSet presAssocID="{ABD618CE-9B35-4BDC-AEED-8A006A67D3AB}" presName="hierRoot1" presStyleCnt="0">
        <dgm:presLayoutVars>
          <dgm:hierBranch val="init"/>
        </dgm:presLayoutVars>
      </dgm:prSet>
      <dgm:spPr/>
    </dgm:pt>
    <dgm:pt modelId="{AC59A757-4AFE-4BEA-AD4D-A55176151F43}" type="pres">
      <dgm:prSet presAssocID="{ABD618CE-9B35-4BDC-AEED-8A006A67D3AB}" presName="rootComposite1" presStyleCnt="0"/>
      <dgm:spPr/>
    </dgm:pt>
    <dgm:pt modelId="{11C1717A-58F9-40DC-935C-9E6853629828}" type="pres">
      <dgm:prSet presAssocID="{ABD618CE-9B35-4BDC-AEED-8A006A67D3AB}" presName="rootText1" presStyleLbl="node0" presStyleIdx="0" presStyleCnt="1" custScaleX="2584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1E00A1-BF75-4B54-BD7A-D6DAAC20DD9E}" type="pres">
      <dgm:prSet presAssocID="{ABD618CE-9B35-4BDC-AEED-8A006A67D3AB}" presName="rootConnector1" presStyleLbl="node1" presStyleIdx="0" presStyleCnt="0"/>
      <dgm:spPr/>
      <dgm:t>
        <a:bodyPr/>
        <a:lstStyle/>
        <a:p>
          <a:endParaRPr lang="id-ID"/>
        </a:p>
      </dgm:t>
    </dgm:pt>
    <dgm:pt modelId="{1494B9A7-EDFC-4921-BE19-5417ED1053B5}" type="pres">
      <dgm:prSet presAssocID="{ABD618CE-9B35-4BDC-AEED-8A006A67D3AB}" presName="hierChild2" presStyleCnt="0"/>
      <dgm:spPr/>
    </dgm:pt>
    <dgm:pt modelId="{39EBEA92-623C-4D5B-8478-5BF2AC12C06D}" type="pres">
      <dgm:prSet presAssocID="{7F0441BD-BD5D-4B6B-A135-00927A6C89DF}" presName="Name37" presStyleLbl="parChTrans1D2" presStyleIdx="0" presStyleCnt="4"/>
      <dgm:spPr/>
      <dgm:t>
        <a:bodyPr/>
        <a:lstStyle/>
        <a:p>
          <a:endParaRPr lang="id-ID"/>
        </a:p>
      </dgm:t>
    </dgm:pt>
    <dgm:pt modelId="{2A61C077-0E47-4942-927B-3CD336CD925A}" type="pres">
      <dgm:prSet presAssocID="{1CE809B8-FA15-4562-88BC-93FE2FD24A59}" presName="hierRoot2" presStyleCnt="0">
        <dgm:presLayoutVars>
          <dgm:hierBranch val="init"/>
        </dgm:presLayoutVars>
      </dgm:prSet>
      <dgm:spPr/>
    </dgm:pt>
    <dgm:pt modelId="{9C1BFFBB-0BC6-4360-8FAF-1599B4AE4960}" type="pres">
      <dgm:prSet presAssocID="{1CE809B8-FA15-4562-88BC-93FE2FD24A59}" presName="rootComposite" presStyleCnt="0"/>
      <dgm:spPr/>
    </dgm:pt>
    <dgm:pt modelId="{1611FB11-E3B5-4C14-863D-CB7BD25D4068}" type="pres">
      <dgm:prSet presAssocID="{1CE809B8-FA15-4562-88BC-93FE2FD24A59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020D901-4D6F-40CC-A3AF-B92C11AC0146}" type="pres">
      <dgm:prSet presAssocID="{1CE809B8-FA15-4562-88BC-93FE2FD24A59}" presName="rootConnector" presStyleLbl="node2" presStyleIdx="0" presStyleCnt="4"/>
      <dgm:spPr/>
      <dgm:t>
        <a:bodyPr/>
        <a:lstStyle/>
        <a:p>
          <a:endParaRPr lang="id-ID"/>
        </a:p>
      </dgm:t>
    </dgm:pt>
    <dgm:pt modelId="{E22D4B59-857C-435A-81AC-383C613DEFD0}" type="pres">
      <dgm:prSet presAssocID="{1CE809B8-FA15-4562-88BC-93FE2FD24A59}" presName="hierChild4" presStyleCnt="0"/>
      <dgm:spPr/>
    </dgm:pt>
    <dgm:pt modelId="{1FFDCB0B-6516-41C1-B2D0-FF92266E8CA0}" type="pres">
      <dgm:prSet presAssocID="{1CE809B8-FA15-4562-88BC-93FE2FD24A59}" presName="hierChild5" presStyleCnt="0"/>
      <dgm:spPr/>
    </dgm:pt>
    <dgm:pt modelId="{DE5E67E7-F8E3-4580-8BCB-FB9FCFE77CBD}" type="pres">
      <dgm:prSet presAssocID="{67A38D05-502D-41D6-A971-89195C8CD9F4}" presName="Name37" presStyleLbl="parChTrans1D2" presStyleIdx="1" presStyleCnt="4"/>
      <dgm:spPr/>
      <dgm:t>
        <a:bodyPr/>
        <a:lstStyle/>
        <a:p>
          <a:endParaRPr lang="id-ID"/>
        </a:p>
      </dgm:t>
    </dgm:pt>
    <dgm:pt modelId="{D32C5024-5B79-4058-BF56-C9B62847F1F9}" type="pres">
      <dgm:prSet presAssocID="{E4A29D97-7327-447F-B9F5-FCCE48083E54}" presName="hierRoot2" presStyleCnt="0">
        <dgm:presLayoutVars>
          <dgm:hierBranch val="init"/>
        </dgm:presLayoutVars>
      </dgm:prSet>
      <dgm:spPr/>
    </dgm:pt>
    <dgm:pt modelId="{A8EC9F7D-DEAB-4756-BB25-0EF072196BA0}" type="pres">
      <dgm:prSet presAssocID="{E4A29D97-7327-447F-B9F5-FCCE48083E54}" presName="rootComposite" presStyleCnt="0"/>
      <dgm:spPr/>
    </dgm:pt>
    <dgm:pt modelId="{71A84FAE-8EEC-4877-9A06-629386C3E377}" type="pres">
      <dgm:prSet presAssocID="{E4A29D97-7327-447F-B9F5-FCCE48083E54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439DEE97-7289-402A-BE08-A1CDF221E8A3}" type="pres">
      <dgm:prSet presAssocID="{E4A29D97-7327-447F-B9F5-FCCE48083E54}" presName="rootConnector" presStyleLbl="node2" presStyleIdx="1" presStyleCnt="4"/>
      <dgm:spPr/>
      <dgm:t>
        <a:bodyPr/>
        <a:lstStyle/>
        <a:p>
          <a:endParaRPr lang="id-ID"/>
        </a:p>
      </dgm:t>
    </dgm:pt>
    <dgm:pt modelId="{B10403B5-97AF-4A49-A44C-50A8BDDCF103}" type="pres">
      <dgm:prSet presAssocID="{E4A29D97-7327-447F-B9F5-FCCE48083E54}" presName="hierChild4" presStyleCnt="0"/>
      <dgm:spPr/>
    </dgm:pt>
    <dgm:pt modelId="{116A6395-0871-49CB-ABE6-4688619B8BA5}" type="pres">
      <dgm:prSet presAssocID="{E4A29D97-7327-447F-B9F5-FCCE48083E54}" presName="hierChild5" presStyleCnt="0"/>
      <dgm:spPr/>
    </dgm:pt>
    <dgm:pt modelId="{37B610EA-203E-4E33-8865-59BD74070B1B}" type="pres">
      <dgm:prSet presAssocID="{DE4A528F-2CBE-4613-827B-9FA22CDE96D2}" presName="Name37" presStyleLbl="parChTrans1D2" presStyleIdx="2" presStyleCnt="4"/>
      <dgm:spPr/>
      <dgm:t>
        <a:bodyPr/>
        <a:lstStyle/>
        <a:p>
          <a:endParaRPr lang="id-ID"/>
        </a:p>
      </dgm:t>
    </dgm:pt>
    <dgm:pt modelId="{E52E0EB0-A413-4ACB-BC2D-A5E64DCF2129}" type="pres">
      <dgm:prSet presAssocID="{D2C9151A-9CEE-4291-90F4-6D24AC226205}" presName="hierRoot2" presStyleCnt="0">
        <dgm:presLayoutVars>
          <dgm:hierBranch val="init"/>
        </dgm:presLayoutVars>
      </dgm:prSet>
      <dgm:spPr/>
    </dgm:pt>
    <dgm:pt modelId="{2BABB3A3-FCA5-4BD6-8F49-4A492C696FDF}" type="pres">
      <dgm:prSet presAssocID="{D2C9151A-9CEE-4291-90F4-6D24AC226205}" presName="rootComposite" presStyleCnt="0"/>
      <dgm:spPr/>
    </dgm:pt>
    <dgm:pt modelId="{DDCE7378-8470-445B-9C73-1D1FD16981F6}" type="pres">
      <dgm:prSet presAssocID="{D2C9151A-9CEE-4291-90F4-6D24AC226205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2B49CD2-FD77-401D-B865-69F4079E4AAF}" type="pres">
      <dgm:prSet presAssocID="{D2C9151A-9CEE-4291-90F4-6D24AC226205}" presName="rootConnector" presStyleLbl="node2" presStyleIdx="2" presStyleCnt="4"/>
      <dgm:spPr/>
      <dgm:t>
        <a:bodyPr/>
        <a:lstStyle/>
        <a:p>
          <a:endParaRPr lang="id-ID"/>
        </a:p>
      </dgm:t>
    </dgm:pt>
    <dgm:pt modelId="{F80614A3-0BAE-4C55-8102-4BBEBFC737DB}" type="pres">
      <dgm:prSet presAssocID="{D2C9151A-9CEE-4291-90F4-6D24AC226205}" presName="hierChild4" presStyleCnt="0"/>
      <dgm:spPr/>
    </dgm:pt>
    <dgm:pt modelId="{DC640B96-8484-4790-A862-BD730C9C71E9}" type="pres">
      <dgm:prSet presAssocID="{D2C9151A-9CEE-4291-90F4-6D24AC226205}" presName="hierChild5" presStyleCnt="0"/>
      <dgm:spPr/>
    </dgm:pt>
    <dgm:pt modelId="{8CF13C87-8332-43F8-A882-9E6A8BBE64EB}" type="pres">
      <dgm:prSet presAssocID="{3598C7D7-7580-4912-91AD-2C285E394459}" presName="Name37" presStyleLbl="parChTrans1D2" presStyleIdx="3" presStyleCnt="4"/>
      <dgm:spPr/>
      <dgm:t>
        <a:bodyPr/>
        <a:lstStyle/>
        <a:p>
          <a:endParaRPr lang="id-ID"/>
        </a:p>
      </dgm:t>
    </dgm:pt>
    <dgm:pt modelId="{93C3DD48-1033-4700-9ED0-B4401AEC049B}" type="pres">
      <dgm:prSet presAssocID="{5A3E3A98-1F81-4E0F-AB5C-A8969DC5BE12}" presName="hierRoot2" presStyleCnt="0">
        <dgm:presLayoutVars>
          <dgm:hierBranch val="init"/>
        </dgm:presLayoutVars>
      </dgm:prSet>
      <dgm:spPr/>
    </dgm:pt>
    <dgm:pt modelId="{48967268-B49C-46F1-B52A-9D723880966A}" type="pres">
      <dgm:prSet presAssocID="{5A3E3A98-1F81-4E0F-AB5C-A8969DC5BE12}" presName="rootComposite" presStyleCnt="0"/>
      <dgm:spPr/>
    </dgm:pt>
    <dgm:pt modelId="{0B24996F-60AE-4DBC-A71B-885FF73D914F}" type="pres">
      <dgm:prSet presAssocID="{5A3E3A98-1F81-4E0F-AB5C-A8969DC5BE12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9A570E-7CEA-4199-BA87-0D05C33F1DC7}" type="pres">
      <dgm:prSet presAssocID="{5A3E3A98-1F81-4E0F-AB5C-A8969DC5BE12}" presName="rootConnector" presStyleLbl="node2" presStyleIdx="3" presStyleCnt="4"/>
      <dgm:spPr/>
      <dgm:t>
        <a:bodyPr/>
        <a:lstStyle/>
        <a:p>
          <a:endParaRPr lang="id-ID"/>
        </a:p>
      </dgm:t>
    </dgm:pt>
    <dgm:pt modelId="{19C071AD-72AF-4D9B-BA2A-674B3CC1D899}" type="pres">
      <dgm:prSet presAssocID="{5A3E3A98-1F81-4E0F-AB5C-A8969DC5BE12}" presName="hierChild4" presStyleCnt="0"/>
      <dgm:spPr/>
    </dgm:pt>
    <dgm:pt modelId="{EF7871E6-24D0-4DED-9DB6-A329F3CB264A}" type="pres">
      <dgm:prSet presAssocID="{5A3E3A98-1F81-4E0F-AB5C-A8969DC5BE12}" presName="hierChild5" presStyleCnt="0"/>
      <dgm:spPr/>
    </dgm:pt>
    <dgm:pt modelId="{0F09DD6E-2590-4DC8-AB6C-53A1BE9AA382}" type="pres">
      <dgm:prSet presAssocID="{ABD618CE-9B35-4BDC-AEED-8A006A67D3AB}" presName="hierChild3" presStyleCnt="0"/>
      <dgm:spPr/>
    </dgm:pt>
  </dgm:ptLst>
  <dgm:cxnLst>
    <dgm:cxn modelId="{C31BB0D6-7C94-470C-8BF4-99B3C0CC8A37}" type="presOf" srcId="{1CE809B8-FA15-4562-88BC-93FE2FD24A59}" destId="{6020D901-4D6F-40CC-A3AF-B92C11AC0146}" srcOrd="1" destOrd="0" presId="urn:microsoft.com/office/officeart/2005/8/layout/orgChart1"/>
    <dgm:cxn modelId="{3EAEC535-4746-4A39-9F86-4478D05D800B}" type="presOf" srcId="{E4A29D97-7327-447F-B9F5-FCCE48083E54}" destId="{71A84FAE-8EEC-4877-9A06-629386C3E377}" srcOrd="0" destOrd="0" presId="urn:microsoft.com/office/officeart/2005/8/layout/orgChart1"/>
    <dgm:cxn modelId="{D10B9692-8429-4678-B1BA-1C7B24CBED35}" srcId="{ABD618CE-9B35-4BDC-AEED-8A006A67D3AB}" destId="{1CE809B8-FA15-4562-88BC-93FE2FD24A59}" srcOrd="0" destOrd="0" parTransId="{7F0441BD-BD5D-4B6B-A135-00927A6C89DF}" sibTransId="{E52285C9-05BC-4317-B51C-3EAF75B7AFEF}"/>
    <dgm:cxn modelId="{2E074949-31B6-4EF1-B765-68957AF13E4D}" type="presOf" srcId="{ABD618CE-9B35-4BDC-AEED-8A006A67D3AB}" destId="{11C1717A-58F9-40DC-935C-9E6853629828}" srcOrd="0" destOrd="0" presId="urn:microsoft.com/office/officeart/2005/8/layout/orgChart1"/>
    <dgm:cxn modelId="{B0D5D8FE-FB93-46CF-B70F-58407B343D79}" type="presOf" srcId="{5A3E3A98-1F81-4E0F-AB5C-A8969DC5BE12}" destId="{389A570E-7CEA-4199-BA87-0D05C33F1DC7}" srcOrd="1" destOrd="0" presId="urn:microsoft.com/office/officeart/2005/8/layout/orgChart1"/>
    <dgm:cxn modelId="{4320EC0F-F726-4194-BF3E-6F30CC9D2FA0}" type="presOf" srcId="{1CE809B8-FA15-4562-88BC-93FE2FD24A59}" destId="{1611FB11-E3B5-4C14-863D-CB7BD25D4068}" srcOrd="0" destOrd="0" presId="urn:microsoft.com/office/officeart/2005/8/layout/orgChart1"/>
    <dgm:cxn modelId="{E79488D1-063A-4BB3-8835-5EED5FCEBB06}" type="presOf" srcId="{D2C9151A-9CEE-4291-90F4-6D24AC226205}" destId="{52B49CD2-FD77-401D-B865-69F4079E4AAF}" srcOrd="1" destOrd="0" presId="urn:microsoft.com/office/officeart/2005/8/layout/orgChart1"/>
    <dgm:cxn modelId="{C5A1CC48-8963-46FC-B7BF-457FFE45BC25}" type="presOf" srcId="{3598C7D7-7580-4912-91AD-2C285E394459}" destId="{8CF13C87-8332-43F8-A882-9E6A8BBE64EB}" srcOrd="0" destOrd="0" presId="urn:microsoft.com/office/officeart/2005/8/layout/orgChart1"/>
    <dgm:cxn modelId="{D478CDD9-1732-46A6-AAE6-663E931994C9}" type="presOf" srcId="{7F0441BD-BD5D-4B6B-A135-00927A6C89DF}" destId="{39EBEA92-623C-4D5B-8478-5BF2AC12C06D}" srcOrd="0" destOrd="0" presId="urn:microsoft.com/office/officeart/2005/8/layout/orgChart1"/>
    <dgm:cxn modelId="{7632F454-638F-47BF-BFBC-66422DCAE13B}" type="presOf" srcId="{E4A29D97-7327-447F-B9F5-FCCE48083E54}" destId="{439DEE97-7289-402A-BE08-A1CDF221E8A3}" srcOrd="1" destOrd="0" presId="urn:microsoft.com/office/officeart/2005/8/layout/orgChart1"/>
    <dgm:cxn modelId="{0E4E3386-3002-4542-A331-5683224D1E88}" type="presOf" srcId="{67A38D05-502D-41D6-A971-89195C8CD9F4}" destId="{DE5E67E7-F8E3-4580-8BCB-FB9FCFE77CBD}" srcOrd="0" destOrd="0" presId="urn:microsoft.com/office/officeart/2005/8/layout/orgChart1"/>
    <dgm:cxn modelId="{9A7C4EE6-E264-4BB6-BC42-4A5FA4FA8EF5}" srcId="{ABD618CE-9B35-4BDC-AEED-8A006A67D3AB}" destId="{E4A29D97-7327-447F-B9F5-FCCE48083E54}" srcOrd="1" destOrd="0" parTransId="{67A38D05-502D-41D6-A971-89195C8CD9F4}" sibTransId="{E92733B1-7F2E-4E0A-9E5E-601A0395E20E}"/>
    <dgm:cxn modelId="{6ED2949D-F6B1-463C-A7C1-3AC79EDEBED5}" srcId="{ABD618CE-9B35-4BDC-AEED-8A006A67D3AB}" destId="{D2C9151A-9CEE-4291-90F4-6D24AC226205}" srcOrd="2" destOrd="0" parTransId="{DE4A528F-2CBE-4613-827B-9FA22CDE96D2}" sibTransId="{137A6AF5-2A91-445B-B9F3-8ED817975430}"/>
    <dgm:cxn modelId="{88D50527-9591-4662-A695-AD259FE01C7A}" type="presOf" srcId="{5A3E3A98-1F81-4E0F-AB5C-A8969DC5BE12}" destId="{0B24996F-60AE-4DBC-A71B-885FF73D914F}" srcOrd="0" destOrd="0" presId="urn:microsoft.com/office/officeart/2005/8/layout/orgChart1"/>
    <dgm:cxn modelId="{AA31E5DB-7F89-4C25-90CB-587EAB0FB0DF}" type="presOf" srcId="{ABD618CE-9B35-4BDC-AEED-8A006A67D3AB}" destId="{2C1E00A1-BF75-4B54-BD7A-D6DAAC20DD9E}" srcOrd="1" destOrd="0" presId="urn:microsoft.com/office/officeart/2005/8/layout/orgChart1"/>
    <dgm:cxn modelId="{E8F38021-7FB8-411E-97C6-9585EA1A07E6}" type="presOf" srcId="{1A692DD6-F383-429C-98F2-3DE24032BEFF}" destId="{59F00B90-129D-4843-80FC-561BC79EE77B}" srcOrd="0" destOrd="0" presId="urn:microsoft.com/office/officeart/2005/8/layout/orgChart1"/>
    <dgm:cxn modelId="{A829855B-20EA-46D5-A9AB-FF21B7B9315D}" srcId="{1A692DD6-F383-429C-98F2-3DE24032BEFF}" destId="{ABD618CE-9B35-4BDC-AEED-8A006A67D3AB}" srcOrd="0" destOrd="0" parTransId="{5671F58E-8B53-4D6D-931F-6EEE267180B8}" sibTransId="{CDB1D19C-10D5-42F7-91D6-1D480A15DFAB}"/>
    <dgm:cxn modelId="{A117C28D-9651-4EF7-BC86-B18AB5B1292A}" srcId="{ABD618CE-9B35-4BDC-AEED-8A006A67D3AB}" destId="{5A3E3A98-1F81-4E0F-AB5C-A8969DC5BE12}" srcOrd="3" destOrd="0" parTransId="{3598C7D7-7580-4912-91AD-2C285E394459}" sibTransId="{E7D1F424-F3A0-4713-9858-3769CC753A20}"/>
    <dgm:cxn modelId="{FE2F0AAD-D513-485C-BD67-D97E0C62C218}" type="presOf" srcId="{DE4A528F-2CBE-4613-827B-9FA22CDE96D2}" destId="{37B610EA-203E-4E33-8865-59BD74070B1B}" srcOrd="0" destOrd="0" presId="urn:microsoft.com/office/officeart/2005/8/layout/orgChart1"/>
    <dgm:cxn modelId="{B3CC8100-BE01-44C6-B92A-17CD45AAABE7}" type="presOf" srcId="{D2C9151A-9CEE-4291-90F4-6D24AC226205}" destId="{DDCE7378-8470-445B-9C73-1D1FD16981F6}" srcOrd="0" destOrd="0" presId="urn:microsoft.com/office/officeart/2005/8/layout/orgChart1"/>
    <dgm:cxn modelId="{1724CA5D-CB60-4781-8B73-8FCEC48BF4EB}" type="presParOf" srcId="{59F00B90-129D-4843-80FC-561BC79EE77B}" destId="{9D81D84E-A5D7-4865-9E4F-5D3C1CC0A010}" srcOrd="0" destOrd="0" presId="urn:microsoft.com/office/officeart/2005/8/layout/orgChart1"/>
    <dgm:cxn modelId="{FD43DFE7-5C9F-4D92-A854-F9A199BA5DAB}" type="presParOf" srcId="{9D81D84E-A5D7-4865-9E4F-5D3C1CC0A010}" destId="{AC59A757-4AFE-4BEA-AD4D-A55176151F43}" srcOrd="0" destOrd="0" presId="urn:microsoft.com/office/officeart/2005/8/layout/orgChart1"/>
    <dgm:cxn modelId="{092AAAFD-78BC-4BE0-B139-B67408DE7998}" type="presParOf" srcId="{AC59A757-4AFE-4BEA-AD4D-A55176151F43}" destId="{11C1717A-58F9-40DC-935C-9E6853629828}" srcOrd="0" destOrd="0" presId="urn:microsoft.com/office/officeart/2005/8/layout/orgChart1"/>
    <dgm:cxn modelId="{333A2D98-EBA6-4F37-9B4B-FD782A4AEDE4}" type="presParOf" srcId="{AC59A757-4AFE-4BEA-AD4D-A55176151F43}" destId="{2C1E00A1-BF75-4B54-BD7A-D6DAAC20DD9E}" srcOrd="1" destOrd="0" presId="urn:microsoft.com/office/officeart/2005/8/layout/orgChart1"/>
    <dgm:cxn modelId="{B0735D44-9055-4226-ADC7-E1B6B0098A64}" type="presParOf" srcId="{9D81D84E-A5D7-4865-9E4F-5D3C1CC0A010}" destId="{1494B9A7-EDFC-4921-BE19-5417ED1053B5}" srcOrd="1" destOrd="0" presId="urn:microsoft.com/office/officeart/2005/8/layout/orgChart1"/>
    <dgm:cxn modelId="{DA1E76AA-7690-4665-BF15-E5FAB504415B}" type="presParOf" srcId="{1494B9A7-EDFC-4921-BE19-5417ED1053B5}" destId="{39EBEA92-623C-4D5B-8478-5BF2AC12C06D}" srcOrd="0" destOrd="0" presId="urn:microsoft.com/office/officeart/2005/8/layout/orgChart1"/>
    <dgm:cxn modelId="{8871C81A-10FD-4478-B32B-9DCC27D467CD}" type="presParOf" srcId="{1494B9A7-EDFC-4921-BE19-5417ED1053B5}" destId="{2A61C077-0E47-4942-927B-3CD336CD925A}" srcOrd="1" destOrd="0" presId="urn:microsoft.com/office/officeart/2005/8/layout/orgChart1"/>
    <dgm:cxn modelId="{F4BE57BE-39DB-47A3-A2EC-B1338223EE1C}" type="presParOf" srcId="{2A61C077-0E47-4942-927B-3CD336CD925A}" destId="{9C1BFFBB-0BC6-4360-8FAF-1599B4AE4960}" srcOrd="0" destOrd="0" presId="urn:microsoft.com/office/officeart/2005/8/layout/orgChart1"/>
    <dgm:cxn modelId="{AC26915F-955A-4601-B484-CB4166F1F35E}" type="presParOf" srcId="{9C1BFFBB-0BC6-4360-8FAF-1599B4AE4960}" destId="{1611FB11-E3B5-4C14-863D-CB7BD25D4068}" srcOrd="0" destOrd="0" presId="urn:microsoft.com/office/officeart/2005/8/layout/orgChart1"/>
    <dgm:cxn modelId="{AF2B0559-750B-4174-9A2F-749119FF808C}" type="presParOf" srcId="{9C1BFFBB-0BC6-4360-8FAF-1599B4AE4960}" destId="{6020D901-4D6F-40CC-A3AF-B92C11AC0146}" srcOrd="1" destOrd="0" presId="urn:microsoft.com/office/officeart/2005/8/layout/orgChart1"/>
    <dgm:cxn modelId="{970D19C5-36CE-4F89-B037-29628557AF2F}" type="presParOf" srcId="{2A61C077-0E47-4942-927B-3CD336CD925A}" destId="{E22D4B59-857C-435A-81AC-383C613DEFD0}" srcOrd="1" destOrd="0" presId="urn:microsoft.com/office/officeart/2005/8/layout/orgChart1"/>
    <dgm:cxn modelId="{CD95B7AB-F626-4DB8-B435-E24741C47083}" type="presParOf" srcId="{2A61C077-0E47-4942-927B-3CD336CD925A}" destId="{1FFDCB0B-6516-41C1-B2D0-FF92266E8CA0}" srcOrd="2" destOrd="0" presId="urn:microsoft.com/office/officeart/2005/8/layout/orgChart1"/>
    <dgm:cxn modelId="{1A294C52-8003-426E-9BFA-6746379C6AF2}" type="presParOf" srcId="{1494B9A7-EDFC-4921-BE19-5417ED1053B5}" destId="{DE5E67E7-F8E3-4580-8BCB-FB9FCFE77CBD}" srcOrd="2" destOrd="0" presId="urn:microsoft.com/office/officeart/2005/8/layout/orgChart1"/>
    <dgm:cxn modelId="{BA745A4C-95E1-40EE-AFBE-B47836A870CD}" type="presParOf" srcId="{1494B9A7-EDFC-4921-BE19-5417ED1053B5}" destId="{D32C5024-5B79-4058-BF56-C9B62847F1F9}" srcOrd="3" destOrd="0" presId="urn:microsoft.com/office/officeart/2005/8/layout/orgChart1"/>
    <dgm:cxn modelId="{68B862F6-9532-45E8-BB08-4E9F59634A2D}" type="presParOf" srcId="{D32C5024-5B79-4058-BF56-C9B62847F1F9}" destId="{A8EC9F7D-DEAB-4756-BB25-0EF072196BA0}" srcOrd="0" destOrd="0" presId="urn:microsoft.com/office/officeart/2005/8/layout/orgChart1"/>
    <dgm:cxn modelId="{F31BA253-BDA8-4E51-97D1-92196B67B962}" type="presParOf" srcId="{A8EC9F7D-DEAB-4756-BB25-0EF072196BA0}" destId="{71A84FAE-8EEC-4877-9A06-629386C3E377}" srcOrd="0" destOrd="0" presId="urn:microsoft.com/office/officeart/2005/8/layout/orgChart1"/>
    <dgm:cxn modelId="{91D47523-FC64-451C-9843-5897902EA1C8}" type="presParOf" srcId="{A8EC9F7D-DEAB-4756-BB25-0EF072196BA0}" destId="{439DEE97-7289-402A-BE08-A1CDF221E8A3}" srcOrd="1" destOrd="0" presId="urn:microsoft.com/office/officeart/2005/8/layout/orgChart1"/>
    <dgm:cxn modelId="{A8F9BB11-6B6E-4E1B-9C07-593839D73731}" type="presParOf" srcId="{D32C5024-5B79-4058-BF56-C9B62847F1F9}" destId="{B10403B5-97AF-4A49-A44C-50A8BDDCF103}" srcOrd="1" destOrd="0" presId="urn:microsoft.com/office/officeart/2005/8/layout/orgChart1"/>
    <dgm:cxn modelId="{60E0DCD7-27C2-43C6-98AA-645E0C4B0D53}" type="presParOf" srcId="{D32C5024-5B79-4058-BF56-C9B62847F1F9}" destId="{116A6395-0871-49CB-ABE6-4688619B8BA5}" srcOrd="2" destOrd="0" presId="urn:microsoft.com/office/officeart/2005/8/layout/orgChart1"/>
    <dgm:cxn modelId="{501E1E6A-E4B8-4774-BD52-236485A6B5E8}" type="presParOf" srcId="{1494B9A7-EDFC-4921-BE19-5417ED1053B5}" destId="{37B610EA-203E-4E33-8865-59BD74070B1B}" srcOrd="4" destOrd="0" presId="urn:microsoft.com/office/officeart/2005/8/layout/orgChart1"/>
    <dgm:cxn modelId="{75F9825F-B241-4C96-9FD2-BC6549CE25EB}" type="presParOf" srcId="{1494B9A7-EDFC-4921-BE19-5417ED1053B5}" destId="{E52E0EB0-A413-4ACB-BC2D-A5E64DCF2129}" srcOrd="5" destOrd="0" presId="urn:microsoft.com/office/officeart/2005/8/layout/orgChart1"/>
    <dgm:cxn modelId="{ACD16B3F-4F8C-4D1D-9A25-62F25412CC8D}" type="presParOf" srcId="{E52E0EB0-A413-4ACB-BC2D-A5E64DCF2129}" destId="{2BABB3A3-FCA5-4BD6-8F49-4A492C696FDF}" srcOrd="0" destOrd="0" presId="urn:microsoft.com/office/officeart/2005/8/layout/orgChart1"/>
    <dgm:cxn modelId="{14FA02A7-C039-4E98-AD88-40254D10FE35}" type="presParOf" srcId="{2BABB3A3-FCA5-4BD6-8F49-4A492C696FDF}" destId="{DDCE7378-8470-445B-9C73-1D1FD16981F6}" srcOrd="0" destOrd="0" presId="urn:microsoft.com/office/officeart/2005/8/layout/orgChart1"/>
    <dgm:cxn modelId="{DCC5271A-43D7-46ED-99DD-51B9732CC7F0}" type="presParOf" srcId="{2BABB3A3-FCA5-4BD6-8F49-4A492C696FDF}" destId="{52B49CD2-FD77-401D-B865-69F4079E4AAF}" srcOrd="1" destOrd="0" presId="urn:microsoft.com/office/officeart/2005/8/layout/orgChart1"/>
    <dgm:cxn modelId="{32F3FFB1-58DD-469C-9170-2A68B5A4EBAC}" type="presParOf" srcId="{E52E0EB0-A413-4ACB-BC2D-A5E64DCF2129}" destId="{F80614A3-0BAE-4C55-8102-4BBEBFC737DB}" srcOrd="1" destOrd="0" presId="urn:microsoft.com/office/officeart/2005/8/layout/orgChart1"/>
    <dgm:cxn modelId="{FBD7943F-46BF-4F25-8F02-5EF54C01E5AD}" type="presParOf" srcId="{E52E0EB0-A413-4ACB-BC2D-A5E64DCF2129}" destId="{DC640B96-8484-4790-A862-BD730C9C71E9}" srcOrd="2" destOrd="0" presId="urn:microsoft.com/office/officeart/2005/8/layout/orgChart1"/>
    <dgm:cxn modelId="{A11CADF2-02E7-4D35-A665-48F549866718}" type="presParOf" srcId="{1494B9A7-EDFC-4921-BE19-5417ED1053B5}" destId="{8CF13C87-8332-43F8-A882-9E6A8BBE64EB}" srcOrd="6" destOrd="0" presId="urn:microsoft.com/office/officeart/2005/8/layout/orgChart1"/>
    <dgm:cxn modelId="{AE7C056B-1135-4A6F-8762-891F9E6B00C2}" type="presParOf" srcId="{1494B9A7-EDFC-4921-BE19-5417ED1053B5}" destId="{93C3DD48-1033-4700-9ED0-B4401AEC049B}" srcOrd="7" destOrd="0" presId="urn:microsoft.com/office/officeart/2005/8/layout/orgChart1"/>
    <dgm:cxn modelId="{42C9E062-9EF1-441C-9078-6BA67C7A66AC}" type="presParOf" srcId="{93C3DD48-1033-4700-9ED0-B4401AEC049B}" destId="{48967268-B49C-46F1-B52A-9D723880966A}" srcOrd="0" destOrd="0" presId="urn:microsoft.com/office/officeart/2005/8/layout/orgChart1"/>
    <dgm:cxn modelId="{57A3359F-4DDB-4106-B6B5-0D0869933B78}" type="presParOf" srcId="{48967268-B49C-46F1-B52A-9D723880966A}" destId="{0B24996F-60AE-4DBC-A71B-885FF73D914F}" srcOrd="0" destOrd="0" presId="urn:microsoft.com/office/officeart/2005/8/layout/orgChart1"/>
    <dgm:cxn modelId="{E44407DB-5913-4D51-A3A2-87336AC63B38}" type="presParOf" srcId="{48967268-B49C-46F1-B52A-9D723880966A}" destId="{389A570E-7CEA-4199-BA87-0D05C33F1DC7}" srcOrd="1" destOrd="0" presId="urn:microsoft.com/office/officeart/2005/8/layout/orgChart1"/>
    <dgm:cxn modelId="{350170F4-0FF9-424C-A35A-D2471F30F02E}" type="presParOf" srcId="{93C3DD48-1033-4700-9ED0-B4401AEC049B}" destId="{19C071AD-72AF-4D9B-BA2A-674B3CC1D899}" srcOrd="1" destOrd="0" presId="urn:microsoft.com/office/officeart/2005/8/layout/orgChart1"/>
    <dgm:cxn modelId="{7D548069-EC3D-4A41-BD37-B4A9BAC59115}" type="presParOf" srcId="{93C3DD48-1033-4700-9ED0-B4401AEC049B}" destId="{EF7871E6-24D0-4DED-9DB6-A329F3CB264A}" srcOrd="2" destOrd="0" presId="urn:microsoft.com/office/officeart/2005/8/layout/orgChart1"/>
    <dgm:cxn modelId="{F2A43D9D-8300-496D-88A7-6BB6EE417CFE}" type="presParOf" srcId="{9D81D84E-A5D7-4865-9E4F-5D3C1CC0A010}" destId="{0F09DD6E-2590-4DC8-AB6C-53A1BE9AA3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89F47B-E4F3-4D70-923D-A4D9E605E5A6}" type="doc">
      <dgm:prSet loTypeId="urn:microsoft.com/office/officeart/2008/layout/Squa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503C880-F4DA-4F54-B049-E6E6D1F3959F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33CC"/>
              </a:solidFill>
            </a:rPr>
            <a:t>Pasar</a:t>
          </a:r>
          <a:r>
            <a:rPr lang="en-US" sz="2000" b="1" u="sng" dirty="0" smtClean="0">
              <a:solidFill>
                <a:srgbClr val="FF33CC"/>
              </a:solidFill>
            </a:rPr>
            <a:t> </a:t>
          </a:r>
          <a:r>
            <a:rPr lang="en-US" sz="2000" b="1" u="sng" dirty="0" err="1" smtClean="0">
              <a:solidFill>
                <a:srgbClr val="FF33CC"/>
              </a:solidFill>
            </a:rPr>
            <a:t>lokal</a:t>
          </a:r>
          <a:endParaRPr lang="en-US" sz="2000" b="1" u="sng" dirty="0">
            <a:solidFill>
              <a:srgbClr val="FF33CC"/>
            </a:solidFill>
          </a:endParaRPr>
        </a:p>
      </dgm:t>
    </dgm:pt>
    <dgm:pt modelId="{2555CF47-E975-4022-B1DF-838E6D132C8E}" type="parTrans" cxnId="{9DEBA69F-0318-433E-B34A-D7FC25EC0C9D}">
      <dgm:prSet/>
      <dgm:spPr/>
      <dgm:t>
        <a:bodyPr/>
        <a:lstStyle/>
        <a:p>
          <a:endParaRPr lang="en-US" sz="2000"/>
        </a:p>
      </dgm:t>
    </dgm:pt>
    <dgm:pt modelId="{DDD06C6E-6DC7-41A3-BCFD-9A1B2B769FE3}" type="sibTrans" cxnId="{9DEBA69F-0318-433E-B34A-D7FC25EC0C9D}">
      <dgm:prSet/>
      <dgm:spPr/>
      <dgm:t>
        <a:bodyPr/>
        <a:lstStyle/>
        <a:p>
          <a:endParaRPr lang="en-US" sz="2000"/>
        </a:p>
      </dgm:t>
    </dgm:pt>
    <dgm:pt modelId="{A2F2D4AC-6189-486F-A9B5-99F134601075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di </a:t>
          </a:r>
          <a:r>
            <a:rPr lang="en-US" sz="2000" dirty="0" err="1" smtClean="0"/>
            <a:t>mana</a:t>
          </a:r>
          <a:r>
            <a:rPr lang="en-US" sz="2000" dirty="0" smtClean="0"/>
            <a:t> </a:t>
          </a:r>
          <a:r>
            <a:rPr lang="en-US" sz="2000" dirty="0" err="1" smtClean="0"/>
            <a:t>jual</a:t>
          </a:r>
          <a:r>
            <a:rPr lang="en-US" sz="2000" dirty="0" smtClean="0"/>
            <a:t> </a:t>
          </a:r>
          <a:r>
            <a:rPr lang="en-US" sz="2000" dirty="0" err="1" smtClean="0"/>
            <a:t>beli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</a:t>
          </a:r>
          <a:r>
            <a:rPr lang="en-US" sz="2000" dirty="0" err="1" smtClean="0"/>
            <a:t>berlangsung</a:t>
          </a:r>
          <a:r>
            <a:rPr lang="en-US" sz="2000" dirty="0" smtClean="0"/>
            <a:t> di </a:t>
          </a:r>
          <a:r>
            <a:rPr lang="en-US" sz="2000" dirty="0" err="1" smtClean="0"/>
            <a:t>wilayah</a:t>
          </a:r>
          <a:r>
            <a:rPr lang="en-US" sz="2000" dirty="0" smtClean="0"/>
            <a:t> yang </a:t>
          </a:r>
          <a:r>
            <a:rPr lang="en-US" sz="2000" dirty="0" err="1" smtClean="0"/>
            <a:t>juga</a:t>
          </a:r>
          <a:r>
            <a:rPr lang="en-US" sz="2000" dirty="0" smtClean="0"/>
            <a:t> </a:t>
          </a:r>
          <a:r>
            <a:rPr lang="en-US" sz="2000" dirty="0" err="1" smtClean="0"/>
            <a:t>menjadi</a:t>
          </a:r>
          <a:r>
            <a:rPr lang="en-US" sz="2000" dirty="0" smtClean="0"/>
            <a:t> </a:t>
          </a:r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produksi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bersangkutan</a:t>
          </a:r>
          <a:r>
            <a:rPr lang="en-US" sz="2000" dirty="0" smtClean="0"/>
            <a:t>.</a:t>
          </a:r>
          <a:endParaRPr lang="en-US" sz="2000" dirty="0"/>
        </a:p>
      </dgm:t>
    </dgm:pt>
    <dgm:pt modelId="{491A2620-03FD-4A0E-899D-A613F3620B54}" type="parTrans" cxnId="{21E25027-07D6-4687-A831-698DD4CEAC9C}">
      <dgm:prSet/>
      <dgm:spPr/>
      <dgm:t>
        <a:bodyPr/>
        <a:lstStyle/>
        <a:p>
          <a:endParaRPr lang="en-US" sz="2000"/>
        </a:p>
      </dgm:t>
    </dgm:pt>
    <dgm:pt modelId="{A78D59FF-E9C4-4E14-AB14-C4D92AE6D6FB}" type="sibTrans" cxnId="{21E25027-07D6-4687-A831-698DD4CEAC9C}">
      <dgm:prSet/>
      <dgm:spPr/>
      <dgm:t>
        <a:bodyPr/>
        <a:lstStyle/>
        <a:p>
          <a:endParaRPr lang="en-US" sz="2000"/>
        </a:p>
      </dgm:t>
    </dgm:pt>
    <dgm:pt modelId="{C3A1809B-049D-421F-B0B3-8F1BB31AC634}">
      <dgm:prSet phldrT="[Text]" custT="1"/>
      <dgm:spPr/>
      <dgm:t>
        <a:bodyPr/>
        <a:lstStyle/>
        <a:p>
          <a:r>
            <a:rPr lang="en-US" sz="2000" dirty="0" err="1" smtClean="0"/>
            <a:t>Contohnya</a:t>
          </a:r>
          <a:r>
            <a:rPr lang="en-US" sz="2000" dirty="0" smtClean="0"/>
            <a:t>,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Klewer</a:t>
          </a:r>
          <a:r>
            <a:rPr lang="en-US" sz="2000" dirty="0" smtClean="0"/>
            <a:t> di Solo yang </a:t>
          </a:r>
          <a:r>
            <a:rPr lang="en-US" sz="2000" dirty="0" err="1" smtClean="0"/>
            <a:t>meyediakan</a:t>
          </a:r>
          <a:r>
            <a:rPr lang="en-US" sz="2000" dirty="0" smtClean="0"/>
            <a:t> </a:t>
          </a:r>
          <a:r>
            <a:rPr lang="en-US" sz="2000" dirty="0" err="1" smtClean="0"/>
            <a:t>berbagai</a:t>
          </a:r>
          <a:r>
            <a:rPr lang="en-US" sz="2000" dirty="0" smtClean="0"/>
            <a:t> </a:t>
          </a:r>
          <a:r>
            <a:rPr lang="en-US" sz="2000" dirty="0" err="1" smtClean="0"/>
            <a:t>jenis</a:t>
          </a:r>
          <a:r>
            <a:rPr lang="en-US" sz="2000" dirty="0" smtClean="0"/>
            <a:t> </a:t>
          </a:r>
          <a:r>
            <a:rPr lang="en-US" sz="2000" dirty="0" err="1" smtClean="0"/>
            <a:t>kain</a:t>
          </a:r>
          <a:r>
            <a:rPr lang="en-US" sz="2000" dirty="0" smtClean="0"/>
            <a:t> batik.</a:t>
          </a:r>
          <a:endParaRPr lang="en-US" sz="2000" dirty="0"/>
        </a:p>
      </dgm:t>
    </dgm:pt>
    <dgm:pt modelId="{2BBAF964-DA37-4C27-9149-CAA3EC8B256B}" type="parTrans" cxnId="{F8E54AE6-14C9-450B-90A8-35CBCE9AD7E1}">
      <dgm:prSet/>
      <dgm:spPr/>
      <dgm:t>
        <a:bodyPr/>
        <a:lstStyle/>
        <a:p>
          <a:endParaRPr lang="en-US" sz="2000"/>
        </a:p>
      </dgm:t>
    </dgm:pt>
    <dgm:pt modelId="{86ACE46B-4C92-4540-A113-00BB52347382}" type="sibTrans" cxnId="{F8E54AE6-14C9-450B-90A8-35CBCE9AD7E1}">
      <dgm:prSet/>
      <dgm:spPr/>
      <dgm:t>
        <a:bodyPr/>
        <a:lstStyle/>
        <a:p>
          <a:endParaRPr lang="en-US" sz="2000"/>
        </a:p>
      </dgm:t>
    </dgm:pt>
    <dgm:pt modelId="{3671F029-C603-4A78-A40F-14926CFDF4A8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33CC"/>
              </a:solidFill>
            </a:rPr>
            <a:t>Pasar</a:t>
          </a:r>
          <a:r>
            <a:rPr lang="en-US" sz="2000" b="1" u="sng" dirty="0" smtClean="0">
              <a:solidFill>
                <a:srgbClr val="FF33CC"/>
              </a:solidFill>
            </a:rPr>
            <a:t> regional</a:t>
          </a:r>
          <a:endParaRPr lang="en-US" sz="2000" b="1" u="sng" dirty="0">
            <a:solidFill>
              <a:srgbClr val="FF33CC"/>
            </a:solidFill>
          </a:endParaRPr>
        </a:p>
      </dgm:t>
    </dgm:pt>
    <dgm:pt modelId="{6208B637-8E91-4D2E-913D-9C7FECC314C3}" type="parTrans" cxnId="{3A4FDE9D-90FA-4B2B-BBB8-B3DB3F4F9A9B}">
      <dgm:prSet/>
      <dgm:spPr/>
      <dgm:t>
        <a:bodyPr/>
        <a:lstStyle/>
        <a:p>
          <a:endParaRPr lang="en-US" sz="2000"/>
        </a:p>
      </dgm:t>
    </dgm:pt>
    <dgm:pt modelId="{B1BB3FD7-A8BE-4493-BB21-30EBB8584B12}" type="sibTrans" cxnId="{3A4FDE9D-90FA-4B2B-BBB8-B3DB3F4F9A9B}">
      <dgm:prSet/>
      <dgm:spPr/>
      <dgm:t>
        <a:bodyPr/>
        <a:lstStyle/>
        <a:p>
          <a:endParaRPr lang="en-US" sz="2000"/>
        </a:p>
      </dgm:t>
    </dgm:pt>
    <dgm:pt modelId="{B04DDC20-4BD8-4956-8777-8C356CF7D0F8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terdapat</a:t>
          </a:r>
          <a:r>
            <a:rPr lang="en-US" sz="2000" dirty="0" smtClean="0"/>
            <a:t> di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daerah</a:t>
          </a:r>
          <a:r>
            <a:rPr lang="en-US" sz="2000" dirty="0" smtClean="0"/>
            <a:t>, di </a:t>
          </a:r>
          <a:r>
            <a:rPr lang="en-US" sz="2000" dirty="0" err="1" smtClean="0"/>
            <a:t>mana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ditawarkan</a:t>
          </a:r>
          <a:r>
            <a:rPr lang="en-US" sz="2000" dirty="0" smtClean="0"/>
            <a:t> </a:t>
          </a:r>
          <a:r>
            <a:rPr lang="en-US" sz="2000" dirty="0" err="1" smtClean="0"/>
            <a:t>hanya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memenuhi</a:t>
          </a:r>
          <a:r>
            <a:rPr lang="en-US" sz="2000" dirty="0" smtClean="0"/>
            <a:t> </a:t>
          </a:r>
          <a:r>
            <a:rPr lang="en-US" sz="2000" dirty="0" err="1" smtClean="0"/>
            <a:t>kebutuhan</a:t>
          </a:r>
          <a:r>
            <a:rPr lang="en-US" sz="2000" dirty="0" smtClean="0"/>
            <a:t> regional (</a:t>
          </a:r>
          <a:r>
            <a:rPr lang="en-US" sz="2000" dirty="0" err="1" smtClean="0"/>
            <a:t>daerah</a:t>
          </a:r>
          <a:r>
            <a:rPr lang="en-US" sz="2000" dirty="0" smtClean="0"/>
            <a:t>) </a:t>
          </a:r>
          <a:r>
            <a:rPr lang="en-US" sz="2000" dirty="0" err="1" smtClean="0"/>
            <a:t>tersebut</a:t>
          </a:r>
          <a:r>
            <a:rPr lang="en-US" sz="2000" dirty="0" smtClean="0"/>
            <a:t>.</a:t>
          </a:r>
          <a:endParaRPr lang="en-US" sz="2000" dirty="0"/>
        </a:p>
      </dgm:t>
    </dgm:pt>
    <dgm:pt modelId="{E1293827-F52C-4508-834C-15C2D764613B}" type="parTrans" cxnId="{F0086EBF-747A-4EBE-9DBE-C6018ABF2024}">
      <dgm:prSet/>
      <dgm:spPr/>
      <dgm:t>
        <a:bodyPr/>
        <a:lstStyle/>
        <a:p>
          <a:endParaRPr lang="en-US" sz="2000"/>
        </a:p>
      </dgm:t>
    </dgm:pt>
    <dgm:pt modelId="{50207571-E693-4456-ACCC-C724D95EF5B6}" type="sibTrans" cxnId="{F0086EBF-747A-4EBE-9DBE-C6018ABF2024}">
      <dgm:prSet/>
      <dgm:spPr/>
      <dgm:t>
        <a:bodyPr/>
        <a:lstStyle/>
        <a:p>
          <a:endParaRPr lang="en-US" sz="2000"/>
        </a:p>
      </dgm:t>
    </dgm:pt>
    <dgm:pt modelId="{A77005F4-3849-4520-8BF0-2D4178BC2898}">
      <dgm:prSet phldrT="[Text]" custT="1"/>
      <dgm:spPr/>
      <dgm:t>
        <a:bodyPr/>
        <a:lstStyle/>
        <a:p>
          <a:r>
            <a:rPr lang="en-US" sz="2000" dirty="0" err="1" smtClean="0"/>
            <a:t>Contohnya</a:t>
          </a:r>
          <a:r>
            <a:rPr lang="en-US" sz="2000" dirty="0" smtClean="0"/>
            <a:t>, </a:t>
          </a:r>
          <a:r>
            <a:rPr lang="en-US" sz="2000" dirty="0" err="1" smtClean="0"/>
            <a:t>tepung</a:t>
          </a:r>
          <a:r>
            <a:rPr lang="en-US" sz="2000" dirty="0" smtClean="0"/>
            <a:t> </a:t>
          </a:r>
          <a:r>
            <a:rPr lang="en-US" sz="2000" dirty="0" err="1" smtClean="0"/>
            <a:t>sagu</a:t>
          </a:r>
          <a:r>
            <a:rPr lang="en-US" sz="2000" dirty="0" smtClean="0"/>
            <a:t> yang </a:t>
          </a:r>
          <a:r>
            <a:rPr lang="en-US" sz="2000" dirty="0" err="1" smtClean="0"/>
            <a:t>menjadi</a:t>
          </a:r>
          <a:r>
            <a:rPr lang="en-US" sz="2000" dirty="0" smtClean="0"/>
            <a:t> </a:t>
          </a:r>
          <a:r>
            <a:rPr lang="en-US" sz="2000" dirty="0" err="1" smtClean="0"/>
            <a:t>makanan</a:t>
          </a:r>
          <a:r>
            <a:rPr lang="en-US" sz="2000" dirty="0" smtClean="0"/>
            <a:t> </a:t>
          </a:r>
          <a:r>
            <a:rPr lang="en-US" sz="2000" dirty="0" err="1" smtClean="0"/>
            <a:t>pokok</a:t>
          </a:r>
          <a:r>
            <a:rPr lang="en-US" sz="2000" dirty="0" smtClean="0"/>
            <a:t> </a:t>
          </a:r>
          <a:r>
            <a:rPr lang="en-US" sz="2000" dirty="0" err="1" smtClean="0"/>
            <a:t>sebagian</a:t>
          </a:r>
          <a:r>
            <a:rPr lang="en-US" sz="2000" dirty="0" smtClean="0"/>
            <a:t> </a:t>
          </a:r>
          <a:r>
            <a:rPr lang="en-US" sz="2000" dirty="0" err="1" smtClean="0"/>
            <a:t>besar</a:t>
          </a:r>
          <a:r>
            <a:rPr lang="en-US" sz="2000" dirty="0" smtClean="0"/>
            <a:t> </a:t>
          </a:r>
          <a:r>
            <a:rPr lang="en-US" sz="2000" dirty="0" err="1" smtClean="0"/>
            <a:t>masyarakat</a:t>
          </a:r>
          <a:r>
            <a:rPr lang="en-US" sz="2000" dirty="0" smtClean="0"/>
            <a:t> Maluku.</a:t>
          </a:r>
          <a:endParaRPr lang="en-US" sz="2000" dirty="0"/>
        </a:p>
      </dgm:t>
    </dgm:pt>
    <dgm:pt modelId="{07124C14-B5D6-44C0-A3B4-6EAD3F5A22DC}" type="parTrans" cxnId="{473121EA-2BAA-4AEE-B64C-E951738AD3C2}">
      <dgm:prSet/>
      <dgm:spPr/>
      <dgm:t>
        <a:bodyPr/>
        <a:lstStyle/>
        <a:p>
          <a:endParaRPr lang="en-US" sz="2000"/>
        </a:p>
      </dgm:t>
    </dgm:pt>
    <dgm:pt modelId="{FB7C3452-C8E7-476D-8810-01B867BE8317}" type="sibTrans" cxnId="{473121EA-2BAA-4AEE-B64C-E951738AD3C2}">
      <dgm:prSet/>
      <dgm:spPr/>
      <dgm:t>
        <a:bodyPr/>
        <a:lstStyle/>
        <a:p>
          <a:endParaRPr lang="en-US" sz="2000"/>
        </a:p>
      </dgm:t>
    </dgm:pt>
    <dgm:pt modelId="{9BF02E3C-AF08-4860-BEFC-78FAA8392CB9}" type="pres">
      <dgm:prSet presAssocID="{9289F47B-E4F3-4D70-923D-A4D9E605E5A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7A9B197A-72D1-4137-97C3-7C7D4B22C660}" type="pres">
      <dgm:prSet presAssocID="{8503C880-F4DA-4F54-B049-E6E6D1F3959F}" presName="root" presStyleCnt="0">
        <dgm:presLayoutVars>
          <dgm:chMax/>
          <dgm:chPref/>
        </dgm:presLayoutVars>
      </dgm:prSet>
      <dgm:spPr/>
    </dgm:pt>
    <dgm:pt modelId="{CE800001-37AD-4371-B474-1798A46654B8}" type="pres">
      <dgm:prSet presAssocID="{8503C880-F4DA-4F54-B049-E6E6D1F3959F}" presName="rootComposite" presStyleCnt="0">
        <dgm:presLayoutVars/>
      </dgm:prSet>
      <dgm:spPr/>
    </dgm:pt>
    <dgm:pt modelId="{FD344CFF-DF83-4716-90A9-B14985039779}" type="pres">
      <dgm:prSet presAssocID="{8503C880-F4DA-4F54-B049-E6E6D1F3959F}" presName="ParentAccent" presStyleLbl="alignNode1" presStyleIdx="0" presStyleCnt="2"/>
      <dgm:spPr/>
    </dgm:pt>
    <dgm:pt modelId="{BD9E1D56-71D6-4165-BC4F-FE769C2D25E3}" type="pres">
      <dgm:prSet presAssocID="{8503C880-F4DA-4F54-B049-E6E6D1F3959F}" presName="ParentSmallAccent" presStyleLbl="fgAcc1" presStyleIdx="0" presStyleCnt="2"/>
      <dgm:spPr/>
    </dgm:pt>
    <dgm:pt modelId="{C7C65F10-A17E-4346-B26F-D09D110DD1E9}" type="pres">
      <dgm:prSet presAssocID="{8503C880-F4DA-4F54-B049-E6E6D1F3959F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3F421-00C3-4B7D-8567-5C0477148A17}" type="pres">
      <dgm:prSet presAssocID="{8503C880-F4DA-4F54-B049-E6E6D1F3959F}" presName="childShape" presStyleCnt="0">
        <dgm:presLayoutVars>
          <dgm:chMax val="0"/>
          <dgm:chPref val="0"/>
        </dgm:presLayoutVars>
      </dgm:prSet>
      <dgm:spPr/>
    </dgm:pt>
    <dgm:pt modelId="{8BA6C99A-1DF4-494F-8637-9B621D174594}" type="pres">
      <dgm:prSet presAssocID="{A2F2D4AC-6189-486F-A9B5-99F134601075}" presName="childComposite" presStyleCnt="0">
        <dgm:presLayoutVars>
          <dgm:chMax val="0"/>
          <dgm:chPref val="0"/>
        </dgm:presLayoutVars>
      </dgm:prSet>
      <dgm:spPr/>
    </dgm:pt>
    <dgm:pt modelId="{F3B35F6E-B188-455E-AC13-FDF114F497AE}" type="pres">
      <dgm:prSet presAssocID="{A2F2D4AC-6189-486F-A9B5-99F134601075}" presName="ChildAccent" presStyleLbl="solidFgAcc1" presStyleIdx="0" presStyleCnt="4"/>
      <dgm:spPr/>
    </dgm:pt>
    <dgm:pt modelId="{C2F793B1-345D-4F62-85AD-7929E6775EFF}" type="pres">
      <dgm:prSet presAssocID="{A2F2D4AC-6189-486F-A9B5-99F134601075}" presName="Child" presStyleLbl="revTx" presStyleIdx="1" presStyleCnt="6" custScaleY="189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BB571-7CA1-40AC-8D96-2CFCE1F326AD}" type="pres">
      <dgm:prSet presAssocID="{C3A1809B-049D-421F-B0B3-8F1BB31AC634}" presName="childComposite" presStyleCnt="0">
        <dgm:presLayoutVars>
          <dgm:chMax val="0"/>
          <dgm:chPref val="0"/>
        </dgm:presLayoutVars>
      </dgm:prSet>
      <dgm:spPr/>
    </dgm:pt>
    <dgm:pt modelId="{1AD54AC1-6307-45AD-85F8-739072CA0DB8}" type="pres">
      <dgm:prSet presAssocID="{C3A1809B-049D-421F-B0B3-8F1BB31AC634}" presName="ChildAccent" presStyleLbl="solidFgAcc1" presStyleIdx="1" presStyleCnt="4"/>
      <dgm:spPr/>
    </dgm:pt>
    <dgm:pt modelId="{4EC4DB68-A825-40D5-9C0A-F58C1CDB5E3F}" type="pres">
      <dgm:prSet presAssocID="{C3A1809B-049D-421F-B0B3-8F1BB31AC634}" presName="Child" presStyleLbl="revTx" presStyleIdx="2" presStyleCnt="6" custScaleY="1586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45704-9C7E-44FB-B5E4-F6F23681EDDC}" type="pres">
      <dgm:prSet presAssocID="{3671F029-C603-4A78-A40F-14926CFDF4A8}" presName="root" presStyleCnt="0">
        <dgm:presLayoutVars>
          <dgm:chMax/>
          <dgm:chPref/>
        </dgm:presLayoutVars>
      </dgm:prSet>
      <dgm:spPr/>
    </dgm:pt>
    <dgm:pt modelId="{1F9EA08D-21E0-4D26-A33B-930BEB87C727}" type="pres">
      <dgm:prSet presAssocID="{3671F029-C603-4A78-A40F-14926CFDF4A8}" presName="rootComposite" presStyleCnt="0">
        <dgm:presLayoutVars/>
      </dgm:prSet>
      <dgm:spPr/>
    </dgm:pt>
    <dgm:pt modelId="{28C1078D-2C07-4B7A-88F1-C4A9AD2C52AD}" type="pres">
      <dgm:prSet presAssocID="{3671F029-C603-4A78-A40F-14926CFDF4A8}" presName="ParentAccent" presStyleLbl="alignNode1" presStyleIdx="1" presStyleCnt="2"/>
      <dgm:spPr/>
    </dgm:pt>
    <dgm:pt modelId="{C9067D35-3101-4F30-845D-64B21D03F2AA}" type="pres">
      <dgm:prSet presAssocID="{3671F029-C603-4A78-A40F-14926CFDF4A8}" presName="ParentSmallAccent" presStyleLbl="fgAcc1" presStyleIdx="1" presStyleCnt="2"/>
      <dgm:spPr/>
    </dgm:pt>
    <dgm:pt modelId="{53B20D16-FCA6-4604-84D7-DBF75CE02953}" type="pres">
      <dgm:prSet presAssocID="{3671F029-C603-4A78-A40F-14926CFDF4A8}" presName="Parent" presStyleLbl="revTx" presStyleIdx="3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D1DB8-3F56-43A8-A13E-C47DC8AA96EA}" type="pres">
      <dgm:prSet presAssocID="{3671F029-C603-4A78-A40F-14926CFDF4A8}" presName="childShape" presStyleCnt="0">
        <dgm:presLayoutVars>
          <dgm:chMax val="0"/>
          <dgm:chPref val="0"/>
        </dgm:presLayoutVars>
      </dgm:prSet>
      <dgm:spPr/>
    </dgm:pt>
    <dgm:pt modelId="{9E4C26D8-83DA-45F4-84DD-C3FDE5FE0960}" type="pres">
      <dgm:prSet presAssocID="{B04DDC20-4BD8-4956-8777-8C356CF7D0F8}" presName="childComposite" presStyleCnt="0">
        <dgm:presLayoutVars>
          <dgm:chMax val="0"/>
          <dgm:chPref val="0"/>
        </dgm:presLayoutVars>
      </dgm:prSet>
      <dgm:spPr/>
    </dgm:pt>
    <dgm:pt modelId="{DB501924-C491-468A-A60C-0B7DA7F5572E}" type="pres">
      <dgm:prSet presAssocID="{B04DDC20-4BD8-4956-8777-8C356CF7D0F8}" presName="ChildAccent" presStyleLbl="solidFgAcc1" presStyleIdx="2" presStyleCnt="4"/>
      <dgm:spPr/>
    </dgm:pt>
    <dgm:pt modelId="{FD0905F2-E9DF-4953-85F4-4C4B241FC6CD}" type="pres">
      <dgm:prSet presAssocID="{B04DDC20-4BD8-4956-8777-8C356CF7D0F8}" presName="Child" presStyleLbl="revTx" presStyleIdx="4" presStyleCnt="6" custScaleY="2192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A103-17EA-4C37-9E52-0EFC24970F2E}" type="pres">
      <dgm:prSet presAssocID="{A77005F4-3849-4520-8BF0-2D4178BC2898}" presName="childComposite" presStyleCnt="0">
        <dgm:presLayoutVars>
          <dgm:chMax val="0"/>
          <dgm:chPref val="0"/>
        </dgm:presLayoutVars>
      </dgm:prSet>
      <dgm:spPr/>
    </dgm:pt>
    <dgm:pt modelId="{BE885D48-4B2A-4E79-9A07-8D0F47376F77}" type="pres">
      <dgm:prSet presAssocID="{A77005F4-3849-4520-8BF0-2D4178BC2898}" presName="ChildAccent" presStyleLbl="solidFgAcc1" presStyleIdx="3" presStyleCnt="4"/>
      <dgm:spPr/>
    </dgm:pt>
    <dgm:pt modelId="{65A6EADB-70D6-47EE-80A6-769B60EE1AC8}" type="pres">
      <dgm:prSet presAssocID="{A77005F4-3849-4520-8BF0-2D4178BC2898}" presName="Child" presStyleLbl="revTx" presStyleIdx="5" presStyleCnt="6" custScaleY="1639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E25027-07D6-4687-A831-698DD4CEAC9C}" srcId="{8503C880-F4DA-4F54-B049-E6E6D1F3959F}" destId="{A2F2D4AC-6189-486F-A9B5-99F134601075}" srcOrd="0" destOrd="0" parTransId="{491A2620-03FD-4A0E-899D-A613F3620B54}" sibTransId="{A78D59FF-E9C4-4E14-AB14-C4D92AE6D6FB}"/>
    <dgm:cxn modelId="{F8E54AE6-14C9-450B-90A8-35CBCE9AD7E1}" srcId="{8503C880-F4DA-4F54-B049-E6E6D1F3959F}" destId="{C3A1809B-049D-421F-B0B3-8F1BB31AC634}" srcOrd="1" destOrd="0" parTransId="{2BBAF964-DA37-4C27-9149-CAA3EC8B256B}" sibTransId="{86ACE46B-4C92-4540-A113-00BB52347382}"/>
    <dgm:cxn modelId="{B14BC812-B48C-4390-87C9-BEB876679ADA}" type="presOf" srcId="{3671F029-C603-4A78-A40F-14926CFDF4A8}" destId="{53B20D16-FCA6-4604-84D7-DBF75CE02953}" srcOrd="0" destOrd="0" presId="urn:microsoft.com/office/officeart/2008/layout/SquareAccentList"/>
    <dgm:cxn modelId="{7A856B41-94B6-45C5-87F8-B76D0F419490}" type="presOf" srcId="{A77005F4-3849-4520-8BF0-2D4178BC2898}" destId="{65A6EADB-70D6-47EE-80A6-769B60EE1AC8}" srcOrd="0" destOrd="0" presId="urn:microsoft.com/office/officeart/2008/layout/SquareAccentList"/>
    <dgm:cxn modelId="{192FE990-BF3A-4172-82C4-CCF7422DA2E3}" type="presOf" srcId="{A2F2D4AC-6189-486F-A9B5-99F134601075}" destId="{C2F793B1-345D-4F62-85AD-7929E6775EFF}" srcOrd="0" destOrd="0" presId="urn:microsoft.com/office/officeart/2008/layout/SquareAccentList"/>
    <dgm:cxn modelId="{473121EA-2BAA-4AEE-B64C-E951738AD3C2}" srcId="{3671F029-C603-4A78-A40F-14926CFDF4A8}" destId="{A77005F4-3849-4520-8BF0-2D4178BC2898}" srcOrd="1" destOrd="0" parTransId="{07124C14-B5D6-44C0-A3B4-6EAD3F5A22DC}" sibTransId="{FB7C3452-C8E7-476D-8810-01B867BE8317}"/>
    <dgm:cxn modelId="{F0086EBF-747A-4EBE-9DBE-C6018ABF2024}" srcId="{3671F029-C603-4A78-A40F-14926CFDF4A8}" destId="{B04DDC20-4BD8-4956-8777-8C356CF7D0F8}" srcOrd="0" destOrd="0" parTransId="{E1293827-F52C-4508-834C-15C2D764613B}" sibTransId="{50207571-E693-4456-ACCC-C724D95EF5B6}"/>
    <dgm:cxn modelId="{736DE439-5365-4FE6-9C42-10E19237C95E}" type="presOf" srcId="{B04DDC20-4BD8-4956-8777-8C356CF7D0F8}" destId="{FD0905F2-E9DF-4953-85F4-4C4B241FC6CD}" srcOrd="0" destOrd="0" presId="urn:microsoft.com/office/officeart/2008/layout/SquareAccentList"/>
    <dgm:cxn modelId="{97038BFC-03A3-4DA8-8A55-3F49FFF1A264}" type="presOf" srcId="{C3A1809B-049D-421F-B0B3-8F1BB31AC634}" destId="{4EC4DB68-A825-40D5-9C0A-F58C1CDB5E3F}" srcOrd="0" destOrd="0" presId="urn:microsoft.com/office/officeart/2008/layout/SquareAccentList"/>
    <dgm:cxn modelId="{9DEBA69F-0318-433E-B34A-D7FC25EC0C9D}" srcId="{9289F47B-E4F3-4D70-923D-A4D9E605E5A6}" destId="{8503C880-F4DA-4F54-B049-E6E6D1F3959F}" srcOrd="0" destOrd="0" parTransId="{2555CF47-E975-4022-B1DF-838E6D132C8E}" sibTransId="{DDD06C6E-6DC7-41A3-BCFD-9A1B2B769FE3}"/>
    <dgm:cxn modelId="{8EE1502C-8AD7-4F54-BBE0-0E3FCB1F8FD9}" type="presOf" srcId="{9289F47B-E4F3-4D70-923D-A4D9E605E5A6}" destId="{9BF02E3C-AF08-4860-BEFC-78FAA8392CB9}" srcOrd="0" destOrd="0" presId="urn:microsoft.com/office/officeart/2008/layout/SquareAccentList"/>
    <dgm:cxn modelId="{3A4FDE9D-90FA-4B2B-BBB8-B3DB3F4F9A9B}" srcId="{9289F47B-E4F3-4D70-923D-A4D9E605E5A6}" destId="{3671F029-C603-4A78-A40F-14926CFDF4A8}" srcOrd="1" destOrd="0" parTransId="{6208B637-8E91-4D2E-913D-9C7FECC314C3}" sibTransId="{B1BB3FD7-A8BE-4493-BB21-30EBB8584B12}"/>
    <dgm:cxn modelId="{64654C1C-2947-4129-8D09-650AF84CFED5}" type="presOf" srcId="{8503C880-F4DA-4F54-B049-E6E6D1F3959F}" destId="{C7C65F10-A17E-4346-B26F-D09D110DD1E9}" srcOrd="0" destOrd="0" presId="urn:microsoft.com/office/officeart/2008/layout/SquareAccentList"/>
    <dgm:cxn modelId="{5C716A0A-725C-479A-989D-8A779907B83F}" type="presParOf" srcId="{9BF02E3C-AF08-4860-BEFC-78FAA8392CB9}" destId="{7A9B197A-72D1-4137-97C3-7C7D4B22C660}" srcOrd="0" destOrd="0" presId="urn:microsoft.com/office/officeart/2008/layout/SquareAccentList"/>
    <dgm:cxn modelId="{63BCB42B-BA5E-48B6-9D6A-CDE333C7BE6B}" type="presParOf" srcId="{7A9B197A-72D1-4137-97C3-7C7D4B22C660}" destId="{CE800001-37AD-4371-B474-1798A46654B8}" srcOrd="0" destOrd="0" presId="urn:microsoft.com/office/officeart/2008/layout/SquareAccentList"/>
    <dgm:cxn modelId="{D2E2CC21-3DA1-4DF4-9AEB-C9EA834D128F}" type="presParOf" srcId="{CE800001-37AD-4371-B474-1798A46654B8}" destId="{FD344CFF-DF83-4716-90A9-B14985039779}" srcOrd="0" destOrd="0" presId="urn:microsoft.com/office/officeart/2008/layout/SquareAccentList"/>
    <dgm:cxn modelId="{41F5CDBD-50A0-4E2D-A339-6EE01B345590}" type="presParOf" srcId="{CE800001-37AD-4371-B474-1798A46654B8}" destId="{BD9E1D56-71D6-4165-BC4F-FE769C2D25E3}" srcOrd="1" destOrd="0" presId="urn:microsoft.com/office/officeart/2008/layout/SquareAccentList"/>
    <dgm:cxn modelId="{182E1126-88C1-4400-B659-D19AEA882793}" type="presParOf" srcId="{CE800001-37AD-4371-B474-1798A46654B8}" destId="{C7C65F10-A17E-4346-B26F-D09D110DD1E9}" srcOrd="2" destOrd="0" presId="urn:microsoft.com/office/officeart/2008/layout/SquareAccentList"/>
    <dgm:cxn modelId="{5E163866-F87B-4409-AF66-6D10D36E5F6D}" type="presParOf" srcId="{7A9B197A-72D1-4137-97C3-7C7D4B22C660}" destId="{49B3F421-00C3-4B7D-8567-5C0477148A17}" srcOrd="1" destOrd="0" presId="urn:microsoft.com/office/officeart/2008/layout/SquareAccentList"/>
    <dgm:cxn modelId="{3788FB84-7D65-4A87-B95E-9FD33E18EE0D}" type="presParOf" srcId="{49B3F421-00C3-4B7D-8567-5C0477148A17}" destId="{8BA6C99A-1DF4-494F-8637-9B621D174594}" srcOrd="0" destOrd="0" presId="urn:microsoft.com/office/officeart/2008/layout/SquareAccentList"/>
    <dgm:cxn modelId="{26F79004-33C6-45F7-ACFA-EC58ABBA3987}" type="presParOf" srcId="{8BA6C99A-1DF4-494F-8637-9B621D174594}" destId="{F3B35F6E-B188-455E-AC13-FDF114F497AE}" srcOrd="0" destOrd="0" presId="urn:microsoft.com/office/officeart/2008/layout/SquareAccentList"/>
    <dgm:cxn modelId="{C0A90044-4AF3-4163-80A3-D8E1C1FD7A85}" type="presParOf" srcId="{8BA6C99A-1DF4-494F-8637-9B621D174594}" destId="{C2F793B1-345D-4F62-85AD-7929E6775EFF}" srcOrd="1" destOrd="0" presId="urn:microsoft.com/office/officeart/2008/layout/SquareAccentList"/>
    <dgm:cxn modelId="{083DC2ED-396D-4242-B0CA-B0456E3C5533}" type="presParOf" srcId="{49B3F421-00C3-4B7D-8567-5C0477148A17}" destId="{CA7BB571-7CA1-40AC-8D96-2CFCE1F326AD}" srcOrd="1" destOrd="0" presId="urn:microsoft.com/office/officeart/2008/layout/SquareAccentList"/>
    <dgm:cxn modelId="{88834925-9451-4D85-A5EB-ADE8D2DA507C}" type="presParOf" srcId="{CA7BB571-7CA1-40AC-8D96-2CFCE1F326AD}" destId="{1AD54AC1-6307-45AD-85F8-739072CA0DB8}" srcOrd="0" destOrd="0" presId="urn:microsoft.com/office/officeart/2008/layout/SquareAccentList"/>
    <dgm:cxn modelId="{5B18D985-F6F5-4A40-A327-8FF57253510E}" type="presParOf" srcId="{CA7BB571-7CA1-40AC-8D96-2CFCE1F326AD}" destId="{4EC4DB68-A825-40D5-9C0A-F58C1CDB5E3F}" srcOrd="1" destOrd="0" presId="urn:microsoft.com/office/officeart/2008/layout/SquareAccentList"/>
    <dgm:cxn modelId="{CFCE2001-630C-46C9-9649-495EA282B150}" type="presParOf" srcId="{9BF02E3C-AF08-4860-BEFC-78FAA8392CB9}" destId="{17F45704-9C7E-44FB-B5E4-F6F23681EDDC}" srcOrd="1" destOrd="0" presId="urn:microsoft.com/office/officeart/2008/layout/SquareAccentList"/>
    <dgm:cxn modelId="{96BA3E3B-06C7-49E1-910B-6EAB1C2A1AC9}" type="presParOf" srcId="{17F45704-9C7E-44FB-B5E4-F6F23681EDDC}" destId="{1F9EA08D-21E0-4D26-A33B-930BEB87C727}" srcOrd="0" destOrd="0" presId="urn:microsoft.com/office/officeart/2008/layout/SquareAccentList"/>
    <dgm:cxn modelId="{46A10E75-14DF-4AF9-B5EF-FD054BBBD013}" type="presParOf" srcId="{1F9EA08D-21E0-4D26-A33B-930BEB87C727}" destId="{28C1078D-2C07-4B7A-88F1-C4A9AD2C52AD}" srcOrd="0" destOrd="0" presId="urn:microsoft.com/office/officeart/2008/layout/SquareAccentList"/>
    <dgm:cxn modelId="{E1C66DCF-65EF-4FC0-B5B9-6960E493F037}" type="presParOf" srcId="{1F9EA08D-21E0-4D26-A33B-930BEB87C727}" destId="{C9067D35-3101-4F30-845D-64B21D03F2AA}" srcOrd="1" destOrd="0" presId="urn:microsoft.com/office/officeart/2008/layout/SquareAccentList"/>
    <dgm:cxn modelId="{CC92AFF4-19FC-49CF-8FC6-343FEB48C42A}" type="presParOf" srcId="{1F9EA08D-21E0-4D26-A33B-930BEB87C727}" destId="{53B20D16-FCA6-4604-84D7-DBF75CE02953}" srcOrd="2" destOrd="0" presId="urn:microsoft.com/office/officeart/2008/layout/SquareAccentList"/>
    <dgm:cxn modelId="{90BF9869-FE35-404B-9DD0-2088758684FD}" type="presParOf" srcId="{17F45704-9C7E-44FB-B5E4-F6F23681EDDC}" destId="{F9BD1DB8-3F56-43A8-A13E-C47DC8AA96EA}" srcOrd="1" destOrd="0" presId="urn:microsoft.com/office/officeart/2008/layout/SquareAccentList"/>
    <dgm:cxn modelId="{9061A3A4-4D1C-40BD-8429-31899126EAB8}" type="presParOf" srcId="{F9BD1DB8-3F56-43A8-A13E-C47DC8AA96EA}" destId="{9E4C26D8-83DA-45F4-84DD-C3FDE5FE0960}" srcOrd="0" destOrd="0" presId="urn:microsoft.com/office/officeart/2008/layout/SquareAccentList"/>
    <dgm:cxn modelId="{A1250FFC-F4CA-472A-888E-C0B5BE2F987A}" type="presParOf" srcId="{9E4C26D8-83DA-45F4-84DD-C3FDE5FE0960}" destId="{DB501924-C491-468A-A60C-0B7DA7F5572E}" srcOrd="0" destOrd="0" presId="urn:microsoft.com/office/officeart/2008/layout/SquareAccentList"/>
    <dgm:cxn modelId="{D5C70659-E8D7-4497-9769-734DE72224DE}" type="presParOf" srcId="{9E4C26D8-83DA-45F4-84DD-C3FDE5FE0960}" destId="{FD0905F2-E9DF-4953-85F4-4C4B241FC6CD}" srcOrd="1" destOrd="0" presId="urn:microsoft.com/office/officeart/2008/layout/SquareAccentList"/>
    <dgm:cxn modelId="{D45AECAC-AD11-42F2-9012-7DAD42EDBA81}" type="presParOf" srcId="{F9BD1DB8-3F56-43A8-A13E-C47DC8AA96EA}" destId="{5947A103-17EA-4C37-9E52-0EFC24970F2E}" srcOrd="1" destOrd="0" presId="urn:microsoft.com/office/officeart/2008/layout/SquareAccentList"/>
    <dgm:cxn modelId="{613037BE-D915-47E9-B4D9-C291D23C995C}" type="presParOf" srcId="{5947A103-17EA-4C37-9E52-0EFC24970F2E}" destId="{BE885D48-4B2A-4E79-9A07-8D0F47376F77}" srcOrd="0" destOrd="0" presId="urn:microsoft.com/office/officeart/2008/layout/SquareAccentList"/>
    <dgm:cxn modelId="{AB13115A-B84D-4313-A144-8FD1F1066463}" type="presParOf" srcId="{5947A103-17EA-4C37-9E52-0EFC24970F2E}" destId="{65A6EADB-70D6-47EE-80A6-769B60EE1AC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89F47B-E4F3-4D70-923D-A4D9E605E5A6}" type="doc">
      <dgm:prSet loTypeId="urn:microsoft.com/office/officeart/2008/layout/Squa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503C880-F4DA-4F54-B049-E6E6D1F3959F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33CC"/>
              </a:solidFill>
            </a:rPr>
            <a:t>Pasar</a:t>
          </a:r>
          <a:r>
            <a:rPr lang="en-US" sz="2000" b="1" u="sng" dirty="0" smtClean="0">
              <a:solidFill>
                <a:srgbClr val="FF33CC"/>
              </a:solidFill>
            </a:rPr>
            <a:t> </a:t>
          </a:r>
          <a:r>
            <a:rPr lang="en-US" sz="2000" b="1" u="sng" dirty="0" err="1" smtClean="0">
              <a:solidFill>
                <a:srgbClr val="FF33CC"/>
              </a:solidFill>
            </a:rPr>
            <a:t>nasional</a:t>
          </a:r>
          <a:endParaRPr lang="en-US" sz="2000" b="1" u="sng" dirty="0">
            <a:solidFill>
              <a:srgbClr val="FF33CC"/>
            </a:solidFill>
          </a:endParaRPr>
        </a:p>
      </dgm:t>
    </dgm:pt>
    <dgm:pt modelId="{2555CF47-E975-4022-B1DF-838E6D132C8E}" type="parTrans" cxnId="{9DEBA69F-0318-433E-B34A-D7FC25EC0C9D}">
      <dgm:prSet/>
      <dgm:spPr/>
      <dgm:t>
        <a:bodyPr/>
        <a:lstStyle/>
        <a:p>
          <a:endParaRPr lang="en-US" sz="2000"/>
        </a:p>
      </dgm:t>
    </dgm:pt>
    <dgm:pt modelId="{DDD06C6E-6DC7-41A3-BCFD-9A1B2B769FE3}" type="sibTrans" cxnId="{9DEBA69F-0318-433E-B34A-D7FC25EC0C9D}">
      <dgm:prSet/>
      <dgm:spPr/>
      <dgm:t>
        <a:bodyPr/>
        <a:lstStyle/>
        <a:p>
          <a:endParaRPr lang="en-US" sz="2000"/>
        </a:p>
      </dgm:t>
    </dgm:pt>
    <dgm:pt modelId="{A2F2D4AC-6189-486F-A9B5-99F134601075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daerah</a:t>
          </a:r>
          <a:r>
            <a:rPr lang="en-US" sz="2000" dirty="0" smtClean="0"/>
            <a:t> </a:t>
          </a:r>
          <a:r>
            <a:rPr lang="en-US" sz="2000" dirty="0" err="1" smtClean="0"/>
            <a:t>pemasarannya</a:t>
          </a:r>
          <a:r>
            <a:rPr lang="en-US" sz="2000" dirty="0" smtClean="0"/>
            <a:t> </a:t>
          </a:r>
          <a:r>
            <a:rPr lang="en-US" sz="2000" dirty="0" err="1" smtClean="0"/>
            <a:t>meliputi</a:t>
          </a:r>
          <a:r>
            <a:rPr lang="en-US" sz="2000" dirty="0" smtClean="0"/>
            <a:t> </a:t>
          </a:r>
          <a:r>
            <a:rPr lang="en-US" sz="2000" dirty="0" err="1" smtClean="0"/>
            <a:t>satu</a:t>
          </a:r>
          <a:r>
            <a:rPr lang="en-US" sz="2000" dirty="0" smtClean="0"/>
            <a:t> </a:t>
          </a:r>
          <a:r>
            <a:rPr lang="en-US" sz="2000" dirty="0" err="1" smtClean="0"/>
            <a:t>wilayah</a:t>
          </a:r>
          <a:r>
            <a:rPr lang="en-US" sz="2000" dirty="0" smtClean="0"/>
            <a:t> </a:t>
          </a:r>
          <a:r>
            <a:rPr lang="en-US" sz="2000" dirty="0" err="1" smtClean="0"/>
            <a:t>negara</a:t>
          </a:r>
          <a:r>
            <a:rPr lang="en-US" sz="2000" dirty="0" smtClean="0"/>
            <a:t> yang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cakupan</a:t>
          </a:r>
          <a:r>
            <a:rPr lang="en-US" sz="2000" dirty="0" smtClean="0"/>
            <a:t> yang </a:t>
          </a:r>
          <a:r>
            <a:rPr lang="en-US" sz="2000" dirty="0" err="1" smtClean="0"/>
            <a:t>luas</a:t>
          </a:r>
          <a:r>
            <a:rPr lang="en-US" sz="2000" dirty="0" smtClean="0"/>
            <a:t>, </a:t>
          </a:r>
          <a:r>
            <a:rPr lang="en-US" sz="2000" dirty="0" err="1" smtClean="0"/>
            <a:t>yaitu</a:t>
          </a:r>
          <a:r>
            <a:rPr lang="en-US" sz="2000" dirty="0" smtClean="0"/>
            <a:t> </a:t>
          </a:r>
          <a:r>
            <a:rPr lang="en-US" sz="2000" dirty="0" err="1" smtClean="0"/>
            <a:t>seluruh</a:t>
          </a:r>
          <a:r>
            <a:rPr lang="en-US" sz="2000" dirty="0" smtClean="0"/>
            <a:t> </a:t>
          </a:r>
          <a:r>
            <a:rPr lang="en-US" sz="2000" dirty="0" err="1" smtClean="0"/>
            <a:t>daerah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negara</a:t>
          </a:r>
          <a:r>
            <a:rPr lang="en-US" sz="2000" dirty="0" smtClean="0"/>
            <a:t>.</a:t>
          </a:r>
          <a:endParaRPr lang="en-US" sz="2000" dirty="0"/>
        </a:p>
      </dgm:t>
    </dgm:pt>
    <dgm:pt modelId="{491A2620-03FD-4A0E-899D-A613F3620B54}" type="parTrans" cxnId="{21E25027-07D6-4687-A831-698DD4CEAC9C}">
      <dgm:prSet/>
      <dgm:spPr/>
      <dgm:t>
        <a:bodyPr/>
        <a:lstStyle/>
        <a:p>
          <a:endParaRPr lang="en-US" sz="2000"/>
        </a:p>
      </dgm:t>
    </dgm:pt>
    <dgm:pt modelId="{A78D59FF-E9C4-4E14-AB14-C4D92AE6D6FB}" type="sibTrans" cxnId="{21E25027-07D6-4687-A831-698DD4CEAC9C}">
      <dgm:prSet/>
      <dgm:spPr/>
      <dgm:t>
        <a:bodyPr/>
        <a:lstStyle/>
        <a:p>
          <a:endParaRPr lang="en-US" sz="2000"/>
        </a:p>
      </dgm:t>
    </dgm:pt>
    <dgm:pt modelId="{3671F029-C603-4A78-A40F-14926CFDF4A8}">
      <dgm:prSet phldrT="[Text]" custT="1"/>
      <dgm:spPr/>
      <dgm:t>
        <a:bodyPr/>
        <a:lstStyle/>
        <a:p>
          <a:pPr algn="ctr"/>
          <a:r>
            <a:rPr lang="en-US" sz="2000" b="1" u="sng" dirty="0" err="1" smtClean="0">
              <a:solidFill>
                <a:srgbClr val="FF33CC"/>
              </a:solidFill>
            </a:rPr>
            <a:t>Pasar</a:t>
          </a:r>
          <a:r>
            <a:rPr lang="en-US" sz="2000" b="1" u="sng" dirty="0" smtClean="0">
              <a:solidFill>
                <a:srgbClr val="FF33CC"/>
              </a:solidFill>
            </a:rPr>
            <a:t> </a:t>
          </a:r>
          <a:r>
            <a:rPr lang="en-US" sz="2000" b="1" u="sng" dirty="0" err="1" smtClean="0">
              <a:solidFill>
                <a:srgbClr val="FF33CC"/>
              </a:solidFill>
            </a:rPr>
            <a:t>internasional</a:t>
          </a:r>
          <a:endParaRPr lang="en-US" sz="2000" b="1" u="sng" dirty="0">
            <a:solidFill>
              <a:srgbClr val="FF33CC"/>
            </a:solidFill>
          </a:endParaRPr>
        </a:p>
      </dgm:t>
    </dgm:pt>
    <dgm:pt modelId="{6208B637-8E91-4D2E-913D-9C7FECC314C3}" type="parTrans" cxnId="{3A4FDE9D-90FA-4B2B-BBB8-B3DB3F4F9A9B}">
      <dgm:prSet/>
      <dgm:spPr/>
      <dgm:t>
        <a:bodyPr/>
        <a:lstStyle/>
        <a:p>
          <a:endParaRPr lang="en-US" sz="2000"/>
        </a:p>
      </dgm:t>
    </dgm:pt>
    <dgm:pt modelId="{B1BB3FD7-A8BE-4493-BB21-30EBB8584B12}" type="sibTrans" cxnId="{3A4FDE9D-90FA-4B2B-BBB8-B3DB3F4F9A9B}">
      <dgm:prSet/>
      <dgm:spPr/>
      <dgm:t>
        <a:bodyPr/>
        <a:lstStyle/>
        <a:p>
          <a:endParaRPr lang="en-US" sz="2000"/>
        </a:p>
      </dgm:t>
    </dgm:pt>
    <dgm:pt modelId="{B04DDC20-4BD8-4956-8777-8C356CF7D0F8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yang </a:t>
          </a:r>
          <a:r>
            <a:rPr lang="en-US" sz="2000" dirty="0" err="1" smtClean="0"/>
            <a:t>daerah</a:t>
          </a:r>
          <a:r>
            <a:rPr lang="en-US" sz="2000" dirty="0" smtClean="0"/>
            <a:t> </a:t>
          </a:r>
          <a:r>
            <a:rPr lang="en-US" sz="2000" dirty="0" err="1" smtClean="0"/>
            <a:t>pemasarannya</a:t>
          </a:r>
          <a:r>
            <a:rPr lang="en-US" sz="2000" dirty="0" smtClean="0"/>
            <a:t> </a:t>
          </a:r>
          <a:r>
            <a:rPr lang="en-US" sz="2000" dirty="0" err="1" smtClean="0"/>
            <a:t>mencakup</a:t>
          </a:r>
          <a:r>
            <a:rPr lang="en-US" sz="2000" dirty="0" smtClean="0"/>
            <a:t> </a:t>
          </a:r>
          <a:r>
            <a:rPr lang="en-US" sz="2000" dirty="0" err="1" smtClean="0"/>
            <a:t>seluruh</a:t>
          </a:r>
          <a:r>
            <a:rPr lang="en-US" sz="2000" dirty="0" smtClean="0"/>
            <a:t> </a:t>
          </a:r>
          <a:r>
            <a:rPr lang="en-US" sz="2000" dirty="0" err="1" smtClean="0"/>
            <a:t>kawasan</a:t>
          </a:r>
          <a:r>
            <a:rPr lang="en-US" sz="2000" dirty="0" smtClean="0"/>
            <a:t> </a:t>
          </a:r>
          <a:r>
            <a:rPr lang="en-US" sz="2000" dirty="0" err="1" smtClean="0"/>
            <a:t>dunia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melibatkan</a:t>
          </a:r>
          <a:r>
            <a:rPr lang="en-US" sz="2000" dirty="0" smtClean="0"/>
            <a:t> </a:t>
          </a:r>
          <a:r>
            <a:rPr lang="en-US" sz="2000" dirty="0" err="1" smtClean="0"/>
            <a:t>perdagangan</a:t>
          </a:r>
          <a:r>
            <a:rPr lang="en-US" sz="2000" dirty="0" smtClean="0"/>
            <a:t> </a:t>
          </a:r>
          <a:r>
            <a:rPr lang="en-US" sz="2000" dirty="0" err="1" smtClean="0"/>
            <a:t>internasional</a:t>
          </a:r>
          <a:r>
            <a:rPr lang="en-US" sz="2000" dirty="0" smtClean="0"/>
            <a:t> (</a:t>
          </a:r>
          <a:r>
            <a:rPr lang="en-US" sz="2000" dirty="0" err="1" smtClean="0"/>
            <a:t>ekspor-impor</a:t>
          </a:r>
          <a:r>
            <a:rPr lang="en-US" sz="2000" dirty="0" smtClean="0"/>
            <a:t>).</a:t>
          </a:r>
          <a:endParaRPr lang="en-US" sz="2000" dirty="0"/>
        </a:p>
      </dgm:t>
    </dgm:pt>
    <dgm:pt modelId="{E1293827-F52C-4508-834C-15C2D764613B}" type="parTrans" cxnId="{F0086EBF-747A-4EBE-9DBE-C6018ABF2024}">
      <dgm:prSet/>
      <dgm:spPr/>
      <dgm:t>
        <a:bodyPr/>
        <a:lstStyle/>
        <a:p>
          <a:endParaRPr lang="en-US" sz="2000"/>
        </a:p>
      </dgm:t>
    </dgm:pt>
    <dgm:pt modelId="{50207571-E693-4456-ACCC-C724D95EF5B6}" type="sibTrans" cxnId="{F0086EBF-747A-4EBE-9DBE-C6018ABF2024}">
      <dgm:prSet/>
      <dgm:spPr/>
      <dgm:t>
        <a:bodyPr/>
        <a:lstStyle/>
        <a:p>
          <a:endParaRPr lang="en-US" sz="2000"/>
        </a:p>
      </dgm:t>
    </dgm:pt>
    <dgm:pt modelId="{A77005F4-3849-4520-8BF0-2D4178BC2898}">
      <dgm:prSet phldrT="[Text]" custT="1"/>
      <dgm:spPr/>
      <dgm:t>
        <a:bodyPr/>
        <a:lstStyle/>
        <a:p>
          <a:r>
            <a:rPr lang="en-US" sz="2000" dirty="0" err="1" smtClean="0"/>
            <a:t>Merupakan</a:t>
          </a:r>
          <a:r>
            <a:rPr lang="en-US" sz="2000" dirty="0" smtClean="0"/>
            <a:t> </a:t>
          </a:r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dunia</a:t>
          </a:r>
          <a:r>
            <a:rPr lang="en-US" sz="2000" dirty="0" smtClean="0"/>
            <a:t> </a:t>
          </a:r>
          <a:r>
            <a:rPr lang="en-US" sz="2000" dirty="0" err="1" smtClean="0"/>
            <a:t>karena</a:t>
          </a:r>
          <a:r>
            <a:rPr lang="en-US" sz="2000" dirty="0" smtClean="0"/>
            <a:t> </a:t>
          </a:r>
          <a:r>
            <a:rPr lang="en-US" sz="2000" dirty="0" err="1" smtClean="0"/>
            <a:t>menjual</a:t>
          </a:r>
          <a:r>
            <a:rPr lang="en-US" sz="2000" dirty="0" smtClean="0"/>
            <a:t> </a:t>
          </a:r>
          <a:r>
            <a:rPr lang="en-US" sz="2000" dirty="0" err="1" smtClean="0"/>
            <a:t>produk-produk</a:t>
          </a:r>
          <a:r>
            <a:rPr lang="en-US" sz="2000" dirty="0" smtClean="0"/>
            <a:t> yang </a:t>
          </a:r>
          <a:r>
            <a:rPr lang="en-US" sz="2000" dirty="0" err="1" smtClean="0"/>
            <a:t>dibutuhkan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hampir</a:t>
          </a:r>
          <a:r>
            <a:rPr lang="en-US" sz="2000" dirty="0" smtClean="0"/>
            <a:t> </a:t>
          </a:r>
          <a:r>
            <a:rPr lang="en-US" sz="2000" dirty="0" err="1" smtClean="0"/>
            <a:t>seluruh</a:t>
          </a:r>
          <a:r>
            <a:rPr lang="en-US" sz="2000" dirty="0" smtClean="0"/>
            <a:t> </a:t>
          </a:r>
          <a:r>
            <a:rPr lang="en-US" sz="2000" dirty="0" err="1" smtClean="0"/>
            <a:t>masyarakat</a:t>
          </a:r>
          <a:r>
            <a:rPr lang="en-US" sz="2000" dirty="0" smtClean="0"/>
            <a:t> </a:t>
          </a:r>
          <a:r>
            <a:rPr lang="en-US" sz="2000" dirty="0" err="1" smtClean="0"/>
            <a:t>dunia</a:t>
          </a:r>
          <a:r>
            <a:rPr lang="en-US" sz="2000" dirty="0" smtClean="0"/>
            <a:t>.</a:t>
          </a:r>
          <a:endParaRPr lang="en-US" sz="2000" dirty="0"/>
        </a:p>
      </dgm:t>
    </dgm:pt>
    <dgm:pt modelId="{07124C14-B5D6-44C0-A3B4-6EAD3F5A22DC}" type="parTrans" cxnId="{473121EA-2BAA-4AEE-B64C-E951738AD3C2}">
      <dgm:prSet/>
      <dgm:spPr/>
      <dgm:t>
        <a:bodyPr/>
        <a:lstStyle/>
        <a:p>
          <a:endParaRPr lang="en-US" sz="2000"/>
        </a:p>
      </dgm:t>
    </dgm:pt>
    <dgm:pt modelId="{FB7C3452-C8E7-476D-8810-01B867BE8317}" type="sibTrans" cxnId="{473121EA-2BAA-4AEE-B64C-E951738AD3C2}">
      <dgm:prSet/>
      <dgm:spPr/>
      <dgm:t>
        <a:bodyPr/>
        <a:lstStyle/>
        <a:p>
          <a:endParaRPr lang="en-US" sz="2000"/>
        </a:p>
      </dgm:t>
    </dgm:pt>
    <dgm:pt modelId="{C3A1809B-049D-421F-B0B3-8F1BB31AC634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nasional</a:t>
          </a:r>
          <a:r>
            <a:rPr lang="en-US" sz="2000" dirty="0" smtClean="0"/>
            <a:t> </a:t>
          </a:r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permintaan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penjualan</a:t>
          </a:r>
          <a:r>
            <a:rPr lang="en-US" sz="2000" dirty="0" smtClean="0"/>
            <a:t> </a:t>
          </a:r>
          <a:r>
            <a:rPr lang="en-US" sz="2000" dirty="0" err="1" smtClean="0"/>
            <a:t>dari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negeri</a:t>
          </a:r>
          <a:r>
            <a:rPr lang="en-US" sz="2000" dirty="0" smtClean="0"/>
            <a:t>.</a:t>
          </a:r>
          <a:endParaRPr lang="en-US" sz="2000" dirty="0"/>
        </a:p>
      </dgm:t>
    </dgm:pt>
    <dgm:pt modelId="{86ACE46B-4C92-4540-A113-00BB52347382}" type="sibTrans" cxnId="{F8E54AE6-14C9-450B-90A8-35CBCE9AD7E1}">
      <dgm:prSet/>
      <dgm:spPr/>
      <dgm:t>
        <a:bodyPr/>
        <a:lstStyle/>
        <a:p>
          <a:endParaRPr lang="en-US" sz="2000"/>
        </a:p>
      </dgm:t>
    </dgm:pt>
    <dgm:pt modelId="{2BBAF964-DA37-4C27-9149-CAA3EC8B256B}" type="parTrans" cxnId="{F8E54AE6-14C9-450B-90A8-35CBCE9AD7E1}">
      <dgm:prSet/>
      <dgm:spPr/>
      <dgm:t>
        <a:bodyPr/>
        <a:lstStyle/>
        <a:p>
          <a:endParaRPr lang="en-US" sz="2000"/>
        </a:p>
      </dgm:t>
    </dgm:pt>
    <dgm:pt modelId="{9BF02E3C-AF08-4860-BEFC-78FAA8392CB9}" type="pres">
      <dgm:prSet presAssocID="{9289F47B-E4F3-4D70-923D-A4D9E605E5A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7A9B197A-72D1-4137-97C3-7C7D4B22C660}" type="pres">
      <dgm:prSet presAssocID="{8503C880-F4DA-4F54-B049-E6E6D1F3959F}" presName="root" presStyleCnt="0">
        <dgm:presLayoutVars>
          <dgm:chMax/>
          <dgm:chPref/>
        </dgm:presLayoutVars>
      </dgm:prSet>
      <dgm:spPr/>
    </dgm:pt>
    <dgm:pt modelId="{CE800001-37AD-4371-B474-1798A46654B8}" type="pres">
      <dgm:prSet presAssocID="{8503C880-F4DA-4F54-B049-E6E6D1F3959F}" presName="rootComposite" presStyleCnt="0">
        <dgm:presLayoutVars/>
      </dgm:prSet>
      <dgm:spPr/>
    </dgm:pt>
    <dgm:pt modelId="{FD344CFF-DF83-4716-90A9-B14985039779}" type="pres">
      <dgm:prSet presAssocID="{8503C880-F4DA-4F54-B049-E6E6D1F3959F}" presName="ParentAccent" presStyleLbl="alignNode1" presStyleIdx="0" presStyleCnt="2"/>
      <dgm:spPr/>
    </dgm:pt>
    <dgm:pt modelId="{BD9E1D56-71D6-4165-BC4F-FE769C2D25E3}" type="pres">
      <dgm:prSet presAssocID="{8503C880-F4DA-4F54-B049-E6E6D1F3959F}" presName="ParentSmallAccent" presStyleLbl="fgAcc1" presStyleIdx="0" presStyleCnt="2"/>
      <dgm:spPr/>
    </dgm:pt>
    <dgm:pt modelId="{C7C65F10-A17E-4346-B26F-D09D110DD1E9}" type="pres">
      <dgm:prSet presAssocID="{8503C880-F4DA-4F54-B049-E6E6D1F3959F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3F421-00C3-4B7D-8567-5C0477148A17}" type="pres">
      <dgm:prSet presAssocID="{8503C880-F4DA-4F54-B049-E6E6D1F3959F}" presName="childShape" presStyleCnt="0">
        <dgm:presLayoutVars>
          <dgm:chMax val="0"/>
          <dgm:chPref val="0"/>
        </dgm:presLayoutVars>
      </dgm:prSet>
      <dgm:spPr/>
    </dgm:pt>
    <dgm:pt modelId="{8BA6C99A-1DF4-494F-8637-9B621D174594}" type="pres">
      <dgm:prSet presAssocID="{A2F2D4AC-6189-486F-A9B5-99F134601075}" presName="childComposite" presStyleCnt="0">
        <dgm:presLayoutVars>
          <dgm:chMax val="0"/>
          <dgm:chPref val="0"/>
        </dgm:presLayoutVars>
      </dgm:prSet>
      <dgm:spPr/>
    </dgm:pt>
    <dgm:pt modelId="{F3B35F6E-B188-455E-AC13-FDF114F497AE}" type="pres">
      <dgm:prSet presAssocID="{A2F2D4AC-6189-486F-A9B5-99F134601075}" presName="ChildAccent" presStyleLbl="solidFgAcc1" presStyleIdx="0" presStyleCnt="4"/>
      <dgm:spPr/>
    </dgm:pt>
    <dgm:pt modelId="{C2F793B1-345D-4F62-85AD-7929E6775EFF}" type="pres">
      <dgm:prSet presAssocID="{A2F2D4AC-6189-486F-A9B5-99F134601075}" presName="Child" presStyleLbl="revTx" presStyleIdx="1" presStyleCnt="6" custScaleY="189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BB571-7CA1-40AC-8D96-2CFCE1F326AD}" type="pres">
      <dgm:prSet presAssocID="{C3A1809B-049D-421F-B0B3-8F1BB31AC634}" presName="childComposite" presStyleCnt="0">
        <dgm:presLayoutVars>
          <dgm:chMax val="0"/>
          <dgm:chPref val="0"/>
        </dgm:presLayoutVars>
      </dgm:prSet>
      <dgm:spPr/>
    </dgm:pt>
    <dgm:pt modelId="{1AD54AC1-6307-45AD-85F8-739072CA0DB8}" type="pres">
      <dgm:prSet presAssocID="{C3A1809B-049D-421F-B0B3-8F1BB31AC634}" presName="ChildAccent" presStyleLbl="solidFgAcc1" presStyleIdx="1" presStyleCnt="4"/>
      <dgm:spPr/>
    </dgm:pt>
    <dgm:pt modelId="{4EC4DB68-A825-40D5-9C0A-F58C1CDB5E3F}" type="pres">
      <dgm:prSet presAssocID="{C3A1809B-049D-421F-B0B3-8F1BB31AC634}" presName="Child" presStyleLbl="revTx" presStyleIdx="2" presStyleCnt="6" custScaleY="1586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45704-9C7E-44FB-B5E4-F6F23681EDDC}" type="pres">
      <dgm:prSet presAssocID="{3671F029-C603-4A78-A40F-14926CFDF4A8}" presName="root" presStyleCnt="0">
        <dgm:presLayoutVars>
          <dgm:chMax/>
          <dgm:chPref/>
        </dgm:presLayoutVars>
      </dgm:prSet>
      <dgm:spPr/>
    </dgm:pt>
    <dgm:pt modelId="{1F9EA08D-21E0-4D26-A33B-930BEB87C727}" type="pres">
      <dgm:prSet presAssocID="{3671F029-C603-4A78-A40F-14926CFDF4A8}" presName="rootComposite" presStyleCnt="0">
        <dgm:presLayoutVars/>
      </dgm:prSet>
      <dgm:spPr/>
    </dgm:pt>
    <dgm:pt modelId="{28C1078D-2C07-4B7A-88F1-C4A9AD2C52AD}" type="pres">
      <dgm:prSet presAssocID="{3671F029-C603-4A78-A40F-14926CFDF4A8}" presName="ParentAccent" presStyleLbl="alignNode1" presStyleIdx="1" presStyleCnt="2"/>
      <dgm:spPr/>
    </dgm:pt>
    <dgm:pt modelId="{C9067D35-3101-4F30-845D-64B21D03F2AA}" type="pres">
      <dgm:prSet presAssocID="{3671F029-C603-4A78-A40F-14926CFDF4A8}" presName="ParentSmallAccent" presStyleLbl="fgAcc1" presStyleIdx="1" presStyleCnt="2"/>
      <dgm:spPr/>
    </dgm:pt>
    <dgm:pt modelId="{53B20D16-FCA6-4604-84D7-DBF75CE02953}" type="pres">
      <dgm:prSet presAssocID="{3671F029-C603-4A78-A40F-14926CFDF4A8}" presName="Parent" presStyleLbl="revTx" presStyleIdx="3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D1DB8-3F56-43A8-A13E-C47DC8AA96EA}" type="pres">
      <dgm:prSet presAssocID="{3671F029-C603-4A78-A40F-14926CFDF4A8}" presName="childShape" presStyleCnt="0">
        <dgm:presLayoutVars>
          <dgm:chMax val="0"/>
          <dgm:chPref val="0"/>
        </dgm:presLayoutVars>
      </dgm:prSet>
      <dgm:spPr/>
    </dgm:pt>
    <dgm:pt modelId="{9E4C26D8-83DA-45F4-84DD-C3FDE5FE0960}" type="pres">
      <dgm:prSet presAssocID="{B04DDC20-4BD8-4956-8777-8C356CF7D0F8}" presName="childComposite" presStyleCnt="0">
        <dgm:presLayoutVars>
          <dgm:chMax val="0"/>
          <dgm:chPref val="0"/>
        </dgm:presLayoutVars>
      </dgm:prSet>
      <dgm:spPr/>
    </dgm:pt>
    <dgm:pt modelId="{DB501924-C491-468A-A60C-0B7DA7F5572E}" type="pres">
      <dgm:prSet presAssocID="{B04DDC20-4BD8-4956-8777-8C356CF7D0F8}" presName="ChildAccent" presStyleLbl="solidFgAcc1" presStyleIdx="2" presStyleCnt="4"/>
      <dgm:spPr/>
    </dgm:pt>
    <dgm:pt modelId="{FD0905F2-E9DF-4953-85F4-4C4B241FC6CD}" type="pres">
      <dgm:prSet presAssocID="{B04DDC20-4BD8-4956-8777-8C356CF7D0F8}" presName="Child" presStyleLbl="revTx" presStyleIdx="4" presStyleCnt="6" custScaleY="1595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A103-17EA-4C37-9E52-0EFC24970F2E}" type="pres">
      <dgm:prSet presAssocID="{A77005F4-3849-4520-8BF0-2D4178BC2898}" presName="childComposite" presStyleCnt="0">
        <dgm:presLayoutVars>
          <dgm:chMax val="0"/>
          <dgm:chPref val="0"/>
        </dgm:presLayoutVars>
      </dgm:prSet>
      <dgm:spPr/>
    </dgm:pt>
    <dgm:pt modelId="{BE885D48-4B2A-4E79-9A07-8D0F47376F77}" type="pres">
      <dgm:prSet presAssocID="{A77005F4-3849-4520-8BF0-2D4178BC2898}" presName="ChildAccent" presStyleLbl="solidFgAcc1" presStyleIdx="3" presStyleCnt="4"/>
      <dgm:spPr/>
    </dgm:pt>
    <dgm:pt modelId="{65A6EADB-70D6-47EE-80A6-769B60EE1AC8}" type="pres">
      <dgm:prSet presAssocID="{A77005F4-3849-4520-8BF0-2D4178BC2898}" presName="Child" presStyleLbl="revTx" presStyleIdx="5" presStyleCnt="6" custScaleY="2195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E25027-07D6-4687-A831-698DD4CEAC9C}" srcId="{8503C880-F4DA-4F54-B049-E6E6D1F3959F}" destId="{A2F2D4AC-6189-486F-A9B5-99F134601075}" srcOrd="0" destOrd="0" parTransId="{491A2620-03FD-4A0E-899D-A613F3620B54}" sibTransId="{A78D59FF-E9C4-4E14-AB14-C4D92AE6D6FB}"/>
    <dgm:cxn modelId="{F8E54AE6-14C9-450B-90A8-35CBCE9AD7E1}" srcId="{8503C880-F4DA-4F54-B049-E6E6D1F3959F}" destId="{C3A1809B-049D-421F-B0B3-8F1BB31AC634}" srcOrd="1" destOrd="0" parTransId="{2BBAF964-DA37-4C27-9149-CAA3EC8B256B}" sibTransId="{86ACE46B-4C92-4540-A113-00BB52347382}"/>
    <dgm:cxn modelId="{0B7E76D7-378B-4627-AA45-0E7796DD408B}" type="presOf" srcId="{C3A1809B-049D-421F-B0B3-8F1BB31AC634}" destId="{4EC4DB68-A825-40D5-9C0A-F58C1CDB5E3F}" srcOrd="0" destOrd="0" presId="urn:microsoft.com/office/officeart/2008/layout/SquareAccentList"/>
    <dgm:cxn modelId="{473121EA-2BAA-4AEE-B64C-E951738AD3C2}" srcId="{3671F029-C603-4A78-A40F-14926CFDF4A8}" destId="{A77005F4-3849-4520-8BF0-2D4178BC2898}" srcOrd="1" destOrd="0" parTransId="{07124C14-B5D6-44C0-A3B4-6EAD3F5A22DC}" sibTransId="{FB7C3452-C8E7-476D-8810-01B867BE8317}"/>
    <dgm:cxn modelId="{1B7C89B3-E732-4570-A415-94FA23995281}" type="presOf" srcId="{8503C880-F4DA-4F54-B049-E6E6D1F3959F}" destId="{C7C65F10-A17E-4346-B26F-D09D110DD1E9}" srcOrd="0" destOrd="0" presId="urn:microsoft.com/office/officeart/2008/layout/SquareAccentList"/>
    <dgm:cxn modelId="{382AE76E-EE57-4517-9BD6-09B45216D7BB}" type="presOf" srcId="{9289F47B-E4F3-4D70-923D-A4D9E605E5A6}" destId="{9BF02E3C-AF08-4860-BEFC-78FAA8392CB9}" srcOrd="0" destOrd="0" presId="urn:microsoft.com/office/officeart/2008/layout/SquareAccentList"/>
    <dgm:cxn modelId="{F0086EBF-747A-4EBE-9DBE-C6018ABF2024}" srcId="{3671F029-C603-4A78-A40F-14926CFDF4A8}" destId="{B04DDC20-4BD8-4956-8777-8C356CF7D0F8}" srcOrd="0" destOrd="0" parTransId="{E1293827-F52C-4508-834C-15C2D764613B}" sibTransId="{50207571-E693-4456-ACCC-C724D95EF5B6}"/>
    <dgm:cxn modelId="{C21D2F09-E468-4E4C-8DC5-22EABB0E1FA2}" type="presOf" srcId="{A77005F4-3849-4520-8BF0-2D4178BC2898}" destId="{65A6EADB-70D6-47EE-80A6-769B60EE1AC8}" srcOrd="0" destOrd="0" presId="urn:microsoft.com/office/officeart/2008/layout/SquareAccentList"/>
    <dgm:cxn modelId="{9DEBA69F-0318-433E-B34A-D7FC25EC0C9D}" srcId="{9289F47B-E4F3-4D70-923D-A4D9E605E5A6}" destId="{8503C880-F4DA-4F54-B049-E6E6D1F3959F}" srcOrd="0" destOrd="0" parTransId="{2555CF47-E975-4022-B1DF-838E6D132C8E}" sibTransId="{DDD06C6E-6DC7-41A3-BCFD-9A1B2B769FE3}"/>
    <dgm:cxn modelId="{EE65B3D8-6DAF-491A-8F8B-D65E129974BE}" type="presOf" srcId="{B04DDC20-4BD8-4956-8777-8C356CF7D0F8}" destId="{FD0905F2-E9DF-4953-85F4-4C4B241FC6CD}" srcOrd="0" destOrd="0" presId="urn:microsoft.com/office/officeart/2008/layout/SquareAccentList"/>
    <dgm:cxn modelId="{249E4960-E831-41A4-A79D-51E6053AEA60}" type="presOf" srcId="{3671F029-C603-4A78-A40F-14926CFDF4A8}" destId="{53B20D16-FCA6-4604-84D7-DBF75CE02953}" srcOrd="0" destOrd="0" presId="urn:microsoft.com/office/officeart/2008/layout/SquareAccentList"/>
    <dgm:cxn modelId="{3A4FDE9D-90FA-4B2B-BBB8-B3DB3F4F9A9B}" srcId="{9289F47B-E4F3-4D70-923D-A4D9E605E5A6}" destId="{3671F029-C603-4A78-A40F-14926CFDF4A8}" srcOrd="1" destOrd="0" parTransId="{6208B637-8E91-4D2E-913D-9C7FECC314C3}" sibTransId="{B1BB3FD7-A8BE-4493-BB21-30EBB8584B12}"/>
    <dgm:cxn modelId="{D50CCB7E-C025-4C7A-8ADD-C65A7CCBABA0}" type="presOf" srcId="{A2F2D4AC-6189-486F-A9B5-99F134601075}" destId="{C2F793B1-345D-4F62-85AD-7929E6775EFF}" srcOrd="0" destOrd="0" presId="urn:microsoft.com/office/officeart/2008/layout/SquareAccentList"/>
    <dgm:cxn modelId="{CD91B12E-B11F-4CE9-A9AF-F39CFE3AE72B}" type="presParOf" srcId="{9BF02E3C-AF08-4860-BEFC-78FAA8392CB9}" destId="{7A9B197A-72D1-4137-97C3-7C7D4B22C660}" srcOrd="0" destOrd="0" presId="urn:microsoft.com/office/officeart/2008/layout/SquareAccentList"/>
    <dgm:cxn modelId="{34DE1370-F3C0-48DF-9713-BAE908C4642D}" type="presParOf" srcId="{7A9B197A-72D1-4137-97C3-7C7D4B22C660}" destId="{CE800001-37AD-4371-B474-1798A46654B8}" srcOrd="0" destOrd="0" presId="urn:microsoft.com/office/officeart/2008/layout/SquareAccentList"/>
    <dgm:cxn modelId="{AAEE4216-2406-4BB7-B03A-B70C56758ACA}" type="presParOf" srcId="{CE800001-37AD-4371-B474-1798A46654B8}" destId="{FD344CFF-DF83-4716-90A9-B14985039779}" srcOrd="0" destOrd="0" presId="urn:microsoft.com/office/officeart/2008/layout/SquareAccentList"/>
    <dgm:cxn modelId="{029117F3-AE4C-4ADC-A671-3096B1D31888}" type="presParOf" srcId="{CE800001-37AD-4371-B474-1798A46654B8}" destId="{BD9E1D56-71D6-4165-BC4F-FE769C2D25E3}" srcOrd="1" destOrd="0" presId="urn:microsoft.com/office/officeart/2008/layout/SquareAccentList"/>
    <dgm:cxn modelId="{C48AF908-E37E-4690-B34E-E5304D1BE3C1}" type="presParOf" srcId="{CE800001-37AD-4371-B474-1798A46654B8}" destId="{C7C65F10-A17E-4346-B26F-D09D110DD1E9}" srcOrd="2" destOrd="0" presId="urn:microsoft.com/office/officeart/2008/layout/SquareAccentList"/>
    <dgm:cxn modelId="{0C532B7C-5A61-4F05-94CF-1B9C008F0D62}" type="presParOf" srcId="{7A9B197A-72D1-4137-97C3-7C7D4B22C660}" destId="{49B3F421-00C3-4B7D-8567-5C0477148A17}" srcOrd="1" destOrd="0" presId="urn:microsoft.com/office/officeart/2008/layout/SquareAccentList"/>
    <dgm:cxn modelId="{6CA59447-8D87-4469-B757-A24D2D618572}" type="presParOf" srcId="{49B3F421-00C3-4B7D-8567-5C0477148A17}" destId="{8BA6C99A-1DF4-494F-8637-9B621D174594}" srcOrd="0" destOrd="0" presId="urn:microsoft.com/office/officeart/2008/layout/SquareAccentList"/>
    <dgm:cxn modelId="{2BBAB99F-0ADD-454C-88E0-EB6F22551005}" type="presParOf" srcId="{8BA6C99A-1DF4-494F-8637-9B621D174594}" destId="{F3B35F6E-B188-455E-AC13-FDF114F497AE}" srcOrd="0" destOrd="0" presId="urn:microsoft.com/office/officeart/2008/layout/SquareAccentList"/>
    <dgm:cxn modelId="{CFAFC125-918F-4227-84E6-4C4E7507F189}" type="presParOf" srcId="{8BA6C99A-1DF4-494F-8637-9B621D174594}" destId="{C2F793B1-345D-4F62-85AD-7929E6775EFF}" srcOrd="1" destOrd="0" presId="urn:microsoft.com/office/officeart/2008/layout/SquareAccentList"/>
    <dgm:cxn modelId="{A249D7FB-26B0-4A70-B96A-EC41A1ECAC71}" type="presParOf" srcId="{49B3F421-00C3-4B7D-8567-5C0477148A17}" destId="{CA7BB571-7CA1-40AC-8D96-2CFCE1F326AD}" srcOrd="1" destOrd="0" presId="urn:microsoft.com/office/officeart/2008/layout/SquareAccentList"/>
    <dgm:cxn modelId="{EE688A6F-6A28-4722-8121-671BB6CB6CEB}" type="presParOf" srcId="{CA7BB571-7CA1-40AC-8D96-2CFCE1F326AD}" destId="{1AD54AC1-6307-45AD-85F8-739072CA0DB8}" srcOrd="0" destOrd="0" presId="urn:microsoft.com/office/officeart/2008/layout/SquareAccentList"/>
    <dgm:cxn modelId="{9C2C8A3D-6D6C-45CB-AACC-54863D0DF38E}" type="presParOf" srcId="{CA7BB571-7CA1-40AC-8D96-2CFCE1F326AD}" destId="{4EC4DB68-A825-40D5-9C0A-F58C1CDB5E3F}" srcOrd="1" destOrd="0" presId="urn:microsoft.com/office/officeart/2008/layout/SquareAccentList"/>
    <dgm:cxn modelId="{964FFB79-F062-4CDB-A9C4-04126545B27D}" type="presParOf" srcId="{9BF02E3C-AF08-4860-BEFC-78FAA8392CB9}" destId="{17F45704-9C7E-44FB-B5E4-F6F23681EDDC}" srcOrd="1" destOrd="0" presId="urn:microsoft.com/office/officeart/2008/layout/SquareAccentList"/>
    <dgm:cxn modelId="{358DA760-A9EB-4CDA-BF56-756A346A8762}" type="presParOf" srcId="{17F45704-9C7E-44FB-B5E4-F6F23681EDDC}" destId="{1F9EA08D-21E0-4D26-A33B-930BEB87C727}" srcOrd="0" destOrd="0" presId="urn:microsoft.com/office/officeart/2008/layout/SquareAccentList"/>
    <dgm:cxn modelId="{51A8E783-85F7-437B-8556-06413D9E6060}" type="presParOf" srcId="{1F9EA08D-21E0-4D26-A33B-930BEB87C727}" destId="{28C1078D-2C07-4B7A-88F1-C4A9AD2C52AD}" srcOrd="0" destOrd="0" presId="urn:microsoft.com/office/officeart/2008/layout/SquareAccentList"/>
    <dgm:cxn modelId="{F9AD5E15-C7EB-4433-A991-37AF23B04270}" type="presParOf" srcId="{1F9EA08D-21E0-4D26-A33B-930BEB87C727}" destId="{C9067D35-3101-4F30-845D-64B21D03F2AA}" srcOrd="1" destOrd="0" presId="urn:microsoft.com/office/officeart/2008/layout/SquareAccentList"/>
    <dgm:cxn modelId="{97926471-1E41-432B-8A7D-055CF7676E5D}" type="presParOf" srcId="{1F9EA08D-21E0-4D26-A33B-930BEB87C727}" destId="{53B20D16-FCA6-4604-84D7-DBF75CE02953}" srcOrd="2" destOrd="0" presId="urn:microsoft.com/office/officeart/2008/layout/SquareAccentList"/>
    <dgm:cxn modelId="{DFDD00C4-EE2C-4E42-9C2C-4507E3AC3AB2}" type="presParOf" srcId="{17F45704-9C7E-44FB-B5E4-F6F23681EDDC}" destId="{F9BD1DB8-3F56-43A8-A13E-C47DC8AA96EA}" srcOrd="1" destOrd="0" presId="urn:microsoft.com/office/officeart/2008/layout/SquareAccentList"/>
    <dgm:cxn modelId="{9A088412-DF31-464E-B027-7D4A07E9715E}" type="presParOf" srcId="{F9BD1DB8-3F56-43A8-A13E-C47DC8AA96EA}" destId="{9E4C26D8-83DA-45F4-84DD-C3FDE5FE0960}" srcOrd="0" destOrd="0" presId="urn:microsoft.com/office/officeart/2008/layout/SquareAccentList"/>
    <dgm:cxn modelId="{35A0C669-3EA0-46AC-B89D-6D0835CA84BF}" type="presParOf" srcId="{9E4C26D8-83DA-45F4-84DD-C3FDE5FE0960}" destId="{DB501924-C491-468A-A60C-0B7DA7F5572E}" srcOrd="0" destOrd="0" presId="urn:microsoft.com/office/officeart/2008/layout/SquareAccentList"/>
    <dgm:cxn modelId="{7593C7AF-78E9-4863-9B1A-3EA34D5CF786}" type="presParOf" srcId="{9E4C26D8-83DA-45F4-84DD-C3FDE5FE0960}" destId="{FD0905F2-E9DF-4953-85F4-4C4B241FC6CD}" srcOrd="1" destOrd="0" presId="urn:microsoft.com/office/officeart/2008/layout/SquareAccentList"/>
    <dgm:cxn modelId="{7131554D-3BB3-4D51-A215-B5AE996BEDBE}" type="presParOf" srcId="{F9BD1DB8-3F56-43A8-A13E-C47DC8AA96EA}" destId="{5947A103-17EA-4C37-9E52-0EFC24970F2E}" srcOrd="1" destOrd="0" presId="urn:microsoft.com/office/officeart/2008/layout/SquareAccentList"/>
    <dgm:cxn modelId="{A173E180-CCC7-4652-9167-5DDBA1AE26F3}" type="presParOf" srcId="{5947A103-17EA-4C37-9E52-0EFC24970F2E}" destId="{BE885D48-4B2A-4E79-9A07-8D0F47376F77}" srcOrd="0" destOrd="0" presId="urn:microsoft.com/office/officeart/2008/layout/SquareAccentList"/>
    <dgm:cxn modelId="{0EC17385-63BE-4F4D-91F6-2948C703B1E8}" type="presParOf" srcId="{5947A103-17EA-4C37-9E52-0EFC24970F2E}" destId="{65A6EADB-70D6-47EE-80A6-769B60EE1AC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BECA111-377D-4579-9663-C83B4479ADBB}" type="doc">
      <dgm:prSet loTypeId="urn:microsoft.com/office/officeart/2005/8/layout/hierarchy1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6F2BD04-2DDE-44D8-B7AC-2CE1B61D9A4F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Berdasarkan</a:t>
          </a:r>
          <a:r>
            <a:rPr lang="en-US" sz="2000" b="0" dirty="0" smtClean="0">
              <a:sym typeface="Arial"/>
            </a:rPr>
            <a:t> Motif </a:t>
          </a:r>
          <a:r>
            <a:rPr lang="en-US" sz="2000" b="0" dirty="0" err="1" smtClean="0">
              <a:sym typeface="Arial"/>
            </a:rPr>
            <a:t>Pembelian</a:t>
          </a:r>
          <a:endParaRPr lang="en-US" sz="2000" b="0" dirty="0"/>
        </a:p>
      </dgm:t>
    </dgm:pt>
    <dgm:pt modelId="{15D56E92-75BA-44FA-A75E-70653DBB8397}" type="parTrans" cxnId="{15C1C768-FDBB-4CFD-9A55-6EFA04C964F7}">
      <dgm:prSet/>
      <dgm:spPr/>
      <dgm:t>
        <a:bodyPr/>
        <a:lstStyle/>
        <a:p>
          <a:endParaRPr lang="en-US" sz="2000"/>
        </a:p>
      </dgm:t>
    </dgm:pt>
    <dgm:pt modelId="{E083F142-8765-4498-9110-F74D414E4B4E}" type="sibTrans" cxnId="{15C1C768-FDBB-4CFD-9A55-6EFA04C964F7}">
      <dgm:prSet/>
      <dgm:spPr/>
      <dgm:t>
        <a:bodyPr/>
        <a:lstStyle/>
        <a:p>
          <a:endParaRPr lang="en-US" sz="2000"/>
        </a:p>
      </dgm:t>
    </dgm:pt>
    <dgm:pt modelId="{7B6EA15B-29F5-4CBD-A609-8629B17A8DFB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endParaRPr lang="en-US" sz="2000" dirty="0"/>
        </a:p>
      </dgm:t>
    </dgm:pt>
    <dgm:pt modelId="{AE683F7D-9604-416B-8FB4-9C0A68D7DF6C}" type="parTrans" cxnId="{77D6B174-1DD0-4932-B146-7EEDAB8F957F}">
      <dgm:prSet/>
      <dgm:spPr/>
      <dgm:t>
        <a:bodyPr/>
        <a:lstStyle/>
        <a:p>
          <a:endParaRPr lang="en-US" sz="2000"/>
        </a:p>
      </dgm:t>
    </dgm:pt>
    <dgm:pt modelId="{E3E2FBB4-FDC3-4094-A3B8-3A07D3069F73}" type="sibTrans" cxnId="{77D6B174-1DD0-4932-B146-7EEDAB8F957F}">
      <dgm:prSet/>
      <dgm:spPr/>
      <dgm:t>
        <a:bodyPr/>
        <a:lstStyle/>
        <a:p>
          <a:endParaRPr lang="en-US" sz="2000"/>
        </a:p>
      </dgm:t>
    </dgm:pt>
    <dgm:pt modelId="{3F89F34D-AD98-4CDE-85E4-75E828C05E37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produsen</a:t>
          </a:r>
          <a:endParaRPr lang="en-US" sz="2000" dirty="0"/>
        </a:p>
      </dgm:t>
    </dgm:pt>
    <dgm:pt modelId="{41865FE2-3B0A-4F51-8DF7-93D339BB68B4}" type="parTrans" cxnId="{CB1B6DCA-AA72-4E4B-A826-B75432075F5B}">
      <dgm:prSet/>
      <dgm:spPr/>
      <dgm:t>
        <a:bodyPr/>
        <a:lstStyle/>
        <a:p>
          <a:endParaRPr lang="en-US" sz="2000"/>
        </a:p>
      </dgm:t>
    </dgm:pt>
    <dgm:pt modelId="{D0E40493-93C1-4550-987E-F17B7AF99ADA}" type="sibTrans" cxnId="{CB1B6DCA-AA72-4E4B-A826-B75432075F5B}">
      <dgm:prSet/>
      <dgm:spPr/>
      <dgm:t>
        <a:bodyPr/>
        <a:lstStyle/>
        <a:p>
          <a:endParaRPr lang="en-US" sz="2000"/>
        </a:p>
      </dgm:t>
    </dgm:pt>
    <dgm:pt modelId="{15B7E9A3-D6C8-4972-B840-6D19AB1F2D5A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 </a:t>
          </a:r>
          <a:r>
            <a:rPr lang="en-US" sz="2000" dirty="0" err="1" smtClean="0"/>
            <a:t>kembali</a:t>
          </a:r>
          <a:endParaRPr lang="en-US" sz="2000" dirty="0"/>
        </a:p>
      </dgm:t>
    </dgm:pt>
    <dgm:pt modelId="{118689D7-D454-4BC0-801A-F75B4D70FE10}" type="parTrans" cxnId="{9AEEBABD-01C8-48E8-A3CA-633A63CAE6CD}">
      <dgm:prSet/>
      <dgm:spPr/>
      <dgm:t>
        <a:bodyPr/>
        <a:lstStyle/>
        <a:p>
          <a:endParaRPr lang="en-US" sz="2000"/>
        </a:p>
      </dgm:t>
    </dgm:pt>
    <dgm:pt modelId="{5FB27836-C0B3-42F5-8AFB-851DE3D89308}" type="sibTrans" cxnId="{9AEEBABD-01C8-48E8-A3CA-633A63CAE6CD}">
      <dgm:prSet/>
      <dgm:spPr/>
      <dgm:t>
        <a:bodyPr/>
        <a:lstStyle/>
        <a:p>
          <a:endParaRPr lang="en-US" sz="2000"/>
        </a:p>
      </dgm:t>
    </dgm:pt>
    <dgm:pt modelId="{FC100D5A-1D40-4CA6-802A-A783E6B2B5C0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pemerintah</a:t>
          </a:r>
          <a:endParaRPr lang="en-US" sz="2000" dirty="0"/>
        </a:p>
      </dgm:t>
    </dgm:pt>
    <dgm:pt modelId="{21706D6E-0AC8-49A5-842D-5F46E01113BB}" type="parTrans" cxnId="{F7307F87-5715-449D-95FA-310A0A9200F1}">
      <dgm:prSet/>
      <dgm:spPr/>
      <dgm:t>
        <a:bodyPr/>
        <a:lstStyle/>
        <a:p>
          <a:endParaRPr lang="en-US" sz="2000"/>
        </a:p>
      </dgm:t>
    </dgm:pt>
    <dgm:pt modelId="{EC026836-1C2A-4866-9C63-E9D4268D5A93}" type="sibTrans" cxnId="{F7307F87-5715-449D-95FA-310A0A9200F1}">
      <dgm:prSet/>
      <dgm:spPr/>
      <dgm:t>
        <a:bodyPr/>
        <a:lstStyle/>
        <a:p>
          <a:endParaRPr lang="en-US" sz="2000"/>
        </a:p>
      </dgm:t>
    </dgm:pt>
    <dgm:pt modelId="{63ABBDA8-2AEE-4A53-AC8B-6FF26D2CB406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internasional</a:t>
          </a:r>
          <a:endParaRPr lang="en-US" sz="2000" dirty="0"/>
        </a:p>
      </dgm:t>
    </dgm:pt>
    <dgm:pt modelId="{19FF912D-E6D5-481B-ADF5-E3BDCBBE472C}" type="parTrans" cxnId="{9D84F3DF-5DBA-41A5-AD31-6305F7810E3E}">
      <dgm:prSet/>
      <dgm:spPr/>
      <dgm:t>
        <a:bodyPr/>
        <a:lstStyle/>
        <a:p>
          <a:endParaRPr lang="en-US" sz="2000"/>
        </a:p>
      </dgm:t>
    </dgm:pt>
    <dgm:pt modelId="{E4C65FDF-A97D-4946-AA10-4D8AD63FED40}" type="sibTrans" cxnId="{9D84F3DF-5DBA-41A5-AD31-6305F7810E3E}">
      <dgm:prSet/>
      <dgm:spPr/>
      <dgm:t>
        <a:bodyPr/>
        <a:lstStyle/>
        <a:p>
          <a:endParaRPr lang="en-US" sz="2000"/>
        </a:p>
      </dgm:t>
    </dgm:pt>
    <dgm:pt modelId="{BF8E7120-0746-4EE0-998B-A8DDDFFA857A}" type="pres">
      <dgm:prSet presAssocID="{ABECA111-377D-4579-9663-C83B4479AD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AFC25097-CA19-46FA-A9F1-83EE97263F88}" type="pres">
      <dgm:prSet presAssocID="{16F2BD04-2DDE-44D8-B7AC-2CE1B61D9A4F}" presName="hierRoot1" presStyleCnt="0"/>
      <dgm:spPr/>
      <dgm:t>
        <a:bodyPr/>
        <a:lstStyle/>
        <a:p>
          <a:endParaRPr lang="en-US"/>
        </a:p>
      </dgm:t>
    </dgm:pt>
    <dgm:pt modelId="{DF882FED-AAE5-4931-A633-D9FDBD8CD4A3}" type="pres">
      <dgm:prSet presAssocID="{16F2BD04-2DDE-44D8-B7AC-2CE1B61D9A4F}" presName="composite" presStyleCnt="0"/>
      <dgm:spPr/>
      <dgm:t>
        <a:bodyPr/>
        <a:lstStyle/>
        <a:p>
          <a:endParaRPr lang="en-US"/>
        </a:p>
      </dgm:t>
    </dgm:pt>
    <dgm:pt modelId="{D74EBACF-737A-40E0-8BEB-58C8D97E3785}" type="pres">
      <dgm:prSet presAssocID="{16F2BD04-2DDE-44D8-B7AC-2CE1B61D9A4F}" presName="background" presStyleLbl="node0" presStyleIdx="0" presStyleCnt="1"/>
      <dgm:spPr/>
      <dgm:t>
        <a:bodyPr/>
        <a:lstStyle/>
        <a:p>
          <a:endParaRPr lang="en-US"/>
        </a:p>
      </dgm:t>
    </dgm:pt>
    <dgm:pt modelId="{31B7D9B4-F3D8-4202-97F8-9E3D8B3005FD}" type="pres">
      <dgm:prSet presAssocID="{16F2BD04-2DDE-44D8-B7AC-2CE1B61D9A4F}" presName="text" presStyleLbl="fgAcc0" presStyleIdx="0" presStyleCnt="1" custScaleX="3140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4F475C-3ACD-4731-9C22-BAF4B922D305}" type="pres">
      <dgm:prSet presAssocID="{16F2BD04-2DDE-44D8-B7AC-2CE1B61D9A4F}" presName="hierChild2" presStyleCnt="0"/>
      <dgm:spPr/>
      <dgm:t>
        <a:bodyPr/>
        <a:lstStyle/>
        <a:p>
          <a:endParaRPr lang="en-US"/>
        </a:p>
      </dgm:t>
    </dgm:pt>
    <dgm:pt modelId="{A6A6DCFA-71FE-4EDC-AB05-8BCB3AABBD64}" type="pres">
      <dgm:prSet presAssocID="{AE683F7D-9604-416B-8FB4-9C0A68D7DF6C}" presName="Name10" presStyleLbl="parChTrans1D2" presStyleIdx="0" presStyleCnt="5"/>
      <dgm:spPr/>
      <dgm:t>
        <a:bodyPr/>
        <a:lstStyle/>
        <a:p>
          <a:endParaRPr lang="id-ID"/>
        </a:p>
      </dgm:t>
    </dgm:pt>
    <dgm:pt modelId="{C65620B7-D381-459B-A48A-158802333180}" type="pres">
      <dgm:prSet presAssocID="{7B6EA15B-29F5-4CBD-A609-8629B17A8DFB}" presName="hierRoot2" presStyleCnt="0"/>
      <dgm:spPr/>
      <dgm:t>
        <a:bodyPr/>
        <a:lstStyle/>
        <a:p>
          <a:endParaRPr lang="en-US"/>
        </a:p>
      </dgm:t>
    </dgm:pt>
    <dgm:pt modelId="{46705F57-1712-48E4-BA9F-11BC3CEF0510}" type="pres">
      <dgm:prSet presAssocID="{7B6EA15B-29F5-4CBD-A609-8629B17A8DFB}" presName="composite2" presStyleCnt="0"/>
      <dgm:spPr/>
      <dgm:t>
        <a:bodyPr/>
        <a:lstStyle/>
        <a:p>
          <a:endParaRPr lang="en-US"/>
        </a:p>
      </dgm:t>
    </dgm:pt>
    <dgm:pt modelId="{17E463D7-1BD1-4AF2-8C8D-4E4814ABD823}" type="pres">
      <dgm:prSet presAssocID="{7B6EA15B-29F5-4CBD-A609-8629B17A8DFB}" presName="background2" presStyleLbl="node2" presStyleIdx="0" presStyleCnt="5"/>
      <dgm:spPr/>
      <dgm:t>
        <a:bodyPr/>
        <a:lstStyle/>
        <a:p>
          <a:endParaRPr lang="en-US"/>
        </a:p>
      </dgm:t>
    </dgm:pt>
    <dgm:pt modelId="{C969E9A0-98C9-49E5-AC9E-9BAE27C32F5B}" type="pres">
      <dgm:prSet presAssocID="{7B6EA15B-29F5-4CBD-A609-8629B17A8DF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908DD0-B953-4A2A-8CEC-EC43070F9063}" type="pres">
      <dgm:prSet presAssocID="{7B6EA15B-29F5-4CBD-A609-8629B17A8DFB}" presName="hierChild3" presStyleCnt="0"/>
      <dgm:spPr/>
      <dgm:t>
        <a:bodyPr/>
        <a:lstStyle/>
        <a:p>
          <a:endParaRPr lang="en-US"/>
        </a:p>
      </dgm:t>
    </dgm:pt>
    <dgm:pt modelId="{F9C723ED-D06E-4760-A4D6-608DC8077612}" type="pres">
      <dgm:prSet presAssocID="{41865FE2-3B0A-4F51-8DF7-93D339BB68B4}" presName="Name10" presStyleLbl="parChTrans1D2" presStyleIdx="1" presStyleCnt="5"/>
      <dgm:spPr/>
      <dgm:t>
        <a:bodyPr/>
        <a:lstStyle/>
        <a:p>
          <a:endParaRPr lang="id-ID"/>
        </a:p>
      </dgm:t>
    </dgm:pt>
    <dgm:pt modelId="{54A11086-F81E-460E-A52E-C0495A935675}" type="pres">
      <dgm:prSet presAssocID="{3F89F34D-AD98-4CDE-85E4-75E828C05E37}" presName="hierRoot2" presStyleCnt="0"/>
      <dgm:spPr/>
      <dgm:t>
        <a:bodyPr/>
        <a:lstStyle/>
        <a:p>
          <a:endParaRPr lang="en-US"/>
        </a:p>
      </dgm:t>
    </dgm:pt>
    <dgm:pt modelId="{DFE7BCA4-DD92-43B4-A052-34891FA1D3F1}" type="pres">
      <dgm:prSet presAssocID="{3F89F34D-AD98-4CDE-85E4-75E828C05E37}" presName="composite2" presStyleCnt="0"/>
      <dgm:spPr/>
      <dgm:t>
        <a:bodyPr/>
        <a:lstStyle/>
        <a:p>
          <a:endParaRPr lang="en-US"/>
        </a:p>
      </dgm:t>
    </dgm:pt>
    <dgm:pt modelId="{AE8578E0-C4AD-49C3-A9D1-A5CDF2887188}" type="pres">
      <dgm:prSet presAssocID="{3F89F34D-AD98-4CDE-85E4-75E828C05E37}" presName="background2" presStyleLbl="node2" presStyleIdx="1" presStyleCnt="5"/>
      <dgm:spPr/>
      <dgm:t>
        <a:bodyPr/>
        <a:lstStyle/>
        <a:p>
          <a:endParaRPr lang="en-US"/>
        </a:p>
      </dgm:t>
    </dgm:pt>
    <dgm:pt modelId="{298164F5-5414-4761-A981-ECF8BA23485A}" type="pres">
      <dgm:prSet presAssocID="{3F89F34D-AD98-4CDE-85E4-75E828C05E37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4984C26-3581-4F05-8433-29BC5C93E762}" type="pres">
      <dgm:prSet presAssocID="{3F89F34D-AD98-4CDE-85E4-75E828C05E37}" presName="hierChild3" presStyleCnt="0"/>
      <dgm:spPr/>
      <dgm:t>
        <a:bodyPr/>
        <a:lstStyle/>
        <a:p>
          <a:endParaRPr lang="en-US"/>
        </a:p>
      </dgm:t>
    </dgm:pt>
    <dgm:pt modelId="{DFA58224-6A8E-4EBD-8728-FB0C0226D209}" type="pres">
      <dgm:prSet presAssocID="{118689D7-D454-4BC0-801A-F75B4D70FE10}" presName="Name10" presStyleLbl="parChTrans1D2" presStyleIdx="2" presStyleCnt="5"/>
      <dgm:spPr/>
      <dgm:t>
        <a:bodyPr/>
        <a:lstStyle/>
        <a:p>
          <a:endParaRPr lang="id-ID"/>
        </a:p>
      </dgm:t>
    </dgm:pt>
    <dgm:pt modelId="{5A0817C8-5B95-4A31-9AE5-04851C26312A}" type="pres">
      <dgm:prSet presAssocID="{15B7E9A3-D6C8-4972-B840-6D19AB1F2D5A}" presName="hierRoot2" presStyleCnt="0"/>
      <dgm:spPr/>
      <dgm:t>
        <a:bodyPr/>
        <a:lstStyle/>
        <a:p>
          <a:endParaRPr lang="en-US"/>
        </a:p>
      </dgm:t>
    </dgm:pt>
    <dgm:pt modelId="{56B4A6FD-97A7-4D96-AA1F-7FF922039E97}" type="pres">
      <dgm:prSet presAssocID="{15B7E9A3-D6C8-4972-B840-6D19AB1F2D5A}" presName="composite2" presStyleCnt="0"/>
      <dgm:spPr/>
      <dgm:t>
        <a:bodyPr/>
        <a:lstStyle/>
        <a:p>
          <a:endParaRPr lang="en-US"/>
        </a:p>
      </dgm:t>
    </dgm:pt>
    <dgm:pt modelId="{EDE48A64-8988-4753-96FC-C48160A3334D}" type="pres">
      <dgm:prSet presAssocID="{15B7E9A3-D6C8-4972-B840-6D19AB1F2D5A}" presName="background2" presStyleLbl="node2" presStyleIdx="2" presStyleCnt="5"/>
      <dgm:spPr/>
      <dgm:t>
        <a:bodyPr/>
        <a:lstStyle/>
        <a:p>
          <a:endParaRPr lang="en-US"/>
        </a:p>
      </dgm:t>
    </dgm:pt>
    <dgm:pt modelId="{12F2827D-67A8-439E-A7B4-9C9AEE41F6C2}" type="pres">
      <dgm:prSet presAssocID="{15B7E9A3-D6C8-4972-B840-6D19AB1F2D5A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37F94B2-0AF9-4CAB-B78C-F13FCFBF7580}" type="pres">
      <dgm:prSet presAssocID="{15B7E9A3-D6C8-4972-B840-6D19AB1F2D5A}" presName="hierChild3" presStyleCnt="0"/>
      <dgm:spPr/>
      <dgm:t>
        <a:bodyPr/>
        <a:lstStyle/>
        <a:p>
          <a:endParaRPr lang="en-US"/>
        </a:p>
      </dgm:t>
    </dgm:pt>
    <dgm:pt modelId="{005A011F-9FC6-464F-83AE-C50A2BF9F066}" type="pres">
      <dgm:prSet presAssocID="{21706D6E-0AC8-49A5-842D-5F46E01113BB}" presName="Name10" presStyleLbl="parChTrans1D2" presStyleIdx="3" presStyleCnt="5"/>
      <dgm:spPr/>
      <dgm:t>
        <a:bodyPr/>
        <a:lstStyle/>
        <a:p>
          <a:endParaRPr lang="id-ID"/>
        </a:p>
      </dgm:t>
    </dgm:pt>
    <dgm:pt modelId="{89AB6CAA-6820-4EB8-9B79-82A7E4498F09}" type="pres">
      <dgm:prSet presAssocID="{FC100D5A-1D40-4CA6-802A-A783E6B2B5C0}" presName="hierRoot2" presStyleCnt="0"/>
      <dgm:spPr/>
      <dgm:t>
        <a:bodyPr/>
        <a:lstStyle/>
        <a:p>
          <a:endParaRPr lang="en-US"/>
        </a:p>
      </dgm:t>
    </dgm:pt>
    <dgm:pt modelId="{D43CA991-5CA5-4EE7-87D4-0858A4E00C86}" type="pres">
      <dgm:prSet presAssocID="{FC100D5A-1D40-4CA6-802A-A783E6B2B5C0}" presName="composite2" presStyleCnt="0"/>
      <dgm:spPr/>
      <dgm:t>
        <a:bodyPr/>
        <a:lstStyle/>
        <a:p>
          <a:endParaRPr lang="en-US"/>
        </a:p>
      </dgm:t>
    </dgm:pt>
    <dgm:pt modelId="{73375D7D-6982-4803-8092-F690D882294A}" type="pres">
      <dgm:prSet presAssocID="{FC100D5A-1D40-4CA6-802A-A783E6B2B5C0}" presName="background2" presStyleLbl="node2" presStyleIdx="3" presStyleCnt="5"/>
      <dgm:spPr/>
      <dgm:t>
        <a:bodyPr/>
        <a:lstStyle/>
        <a:p>
          <a:endParaRPr lang="en-US"/>
        </a:p>
      </dgm:t>
    </dgm:pt>
    <dgm:pt modelId="{AE31F427-2846-4340-9A8B-965D1B94D2BA}" type="pres">
      <dgm:prSet presAssocID="{FC100D5A-1D40-4CA6-802A-A783E6B2B5C0}" presName="text2" presStyleLbl="fgAcc2" presStyleIdx="3" presStyleCnt="5" custScaleX="113693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316602E2-9246-4A6A-BDEF-2B377D42EC06}" type="pres">
      <dgm:prSet presAssocID="{FC100D5A-1D40-4CA6-802A-A783E6B2B5C0}" presName="hierChild3" presStyleCnt="0"/>
      <dgm:spPr/>
      <dgm:t>
        <a:bodyPr/>
        <a:lstStyle/>
        <a:p>
          <a:endParaRPr lang="en-US"/>
        </a:p>
      </dgm:t>
    </dgm:pt>
    <dgm:pt modelId="{DAA9FC30-EB4E-42CA-ADCF-07B063135D4A}" type="pres">
      <dgm:prSet presAssocID="{19FF912D-E6D5-481B-ADF5-E3BDCBBE472C}" presName="Name10" presStyleLbl="parChTrans1D2" presStyleIdx="4" presStyleCnt="5"/>
      <dgm:spPr/>
      <dgm:t>
        <a:bodyPr/>
        <a:lstStyle/>
        <a:p>
          <a:endParaRPr lang="id-ID"/>
        </a:p>
      </dgm:t>
    </dgm:pt>
    <dgm:pt modelId="{1EA4E870-9771-4AB1-97EF-FAD7B9254040}" type="pres">
      <dgm:prSet presAssocID="{63ABBDA8-2AEE-4A53-AC8B-6FF26D2CB406}" presName="hierRoot2" presStyleCnt="0"/>
      <dgm:spPr/>
      <dgm:t>
        <a:bodyPr/>
        <a:lstStyle/>
        <a:p>
          <a:endParaRPr lang="en-US"/>
        </a:p>
      </dgm:t>
    </dgm:pt>
    <dgm:pt modelId="{BE143C5B-9D27-4714-884F-98D7F6677F42}" type="pres">
      <dgm:prSet presAssocID="{63ABBDA8-2AEE-4A53-AC8B-6FF26D2CB406}" presName="composite2" presStyleCnt="0"/>
      <dgm:spPr/>
      <dgm:t>
        <a:bodyPr/>
        <a:lstStyle/>
        <a:p>
          <a:endParaRPr lang="en-US"/>
        </a:p>
      </dgm:t>
    </dgm:pt>
    <dgm:pt modelId="{93553845-22F0-4A30-992A-4451592CCEA6}" type="pres">
      <dgm:prSet presAssocID="{63ABBDA8-2AEE-4A53-AC8B-6FF26D2CB406}" presName="background2" presStyleLbl="node2" presStyleIdx="4" presStyleCnt="5"/>
      <dgm:spPr/>
      <dgm:t>
        <a:bodyPr/>
        <a:lstStyle/>
        <a:p>
          <a:endParaRPr lang="en-US"/>
        </a:p>
      </dgm:t>
    </dgm:pt>
    <dgm:pt modelId="{C8C473FE-9D51-4728-ABD3-B986029DFF84}" type="pres">
      <dgm:prSet presAssocID="{63ABBDA8-2AEE-4A53-AC8B-6FF26D2CB406}" presName="text2" presStyleLbl="fgAcc2" presStyleIdx="4" presStyleCnt="5" custScaleX="1227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D09B11-BE5A-4D1D-8A89-D25F9A863D28}" type="pres">
      <dgm:prSet presAssocID="{63ABBDA8-2AEE-4A53-AC8B-6FF26D2CB406}" presName="hierChild3" presStyleCnt="0"/>
      <dgm:spPr/>
      <dgm:t>
        <a:bodyPr/>
        <a:lstStyle/>
        <a:p>
          <a:endParaRPr lang="en-US"/>
        </a:p>
      </dgm:t>
    </dgm:pt>
  </dgm:ptLst>
  <dgm:cxnLst>
    <dgm:cxn modelId="{77D6B174-1DD0-4932-B146-7EEDAB8F957F}" srcId="{16F2BD04-2DDE-44D8-B7AC-2CE1B61D9A4F}" destId="{7B6EA15B-29F5-4CBD-A609-8629B17A8DFB}" srcOrd="0" destOrd="0" parTransId="{AE683F7D-9604-416B-8FB4-9C0A68D7DF6C}" sibTransId="{E3E2FBB4-FDC3-4094-A3B8-3A07D3069F73}"/>
    <dgm:cxn modelId="{9D84F3DF-5DBA-41A5-AD31-6305F7810E3E}" srcId="{16F2BD04-2DDE-44D8-B7AC-2CE1B61D9A4F}" destId="{63ABBDA8-2AEE-4A53-AC8B-6FF26D2CB406}" srcOrd="4" destOrd="0" parTransId="{19FF912D-E6D5-481B-ADF5-E3BDCBBE472C}" sibTransId="{E4C65FDF-A97D-4946-AA10-4D8AD63FED40}"/>
    <dgm:cxn modelId="{9AEEBABD-01C8-48E8-A3CA-633A63CAE6CD}" srcId="{16F2BD04-2DDE-44D8-B7AC-2CE1B61D9A4F}" destId="{15B7E9A3-D6C8-4972-B840-6D19AB1F2D5A}" srcOrd="2" destOrd="0" parTransId="{118689D7-D454-4BC0-801A-F75B4D70FE10}" sibTransId="{5FB27836-C0B3-42F5-8AFB-851DE3D89308}"/>
    <dgm:cxn modelId="{60AD13D2-6A7E-4852-89FB-0BEEDF57E67D}" type="presOf" srcId="{3F89F34D-AD98-4CDE-85E4-75E828C05E37}" destId="{298164F5-5414-4761-A981-ECF8BA23485A}" srcOrd="0" destOrd="0" presId="urn:microsoft.com/office/officeart/2005/8/layout/hierarchy1"/>
    <dgm:cxn modelId="{844B222C-AC2E-4CE5-9908-E9AF0852D8F8}" type="presOf" srcId="{16F2BD04-2DDE-44D8-B7AC-2CE1B61D9A4F}" destId="{31B7D9B4-F3D8-4202-97F8-9E3D8B3005FD}" srcOrd="0" destOrd="0" presId="urn:microsoft.com/office/officeart/2005/8/layout/hierarchy1"/>
    <dgm:cxn modelId="{085BC145-5030-4494-BCD1-0515820E14EA}" type="presOf" srcId="{AE683F7D-9604-416B-8FB4-9C0A68D7DF6C}" destId="{A6A6DCFA-71FE-4EDC-AB05-8BCB3AABBD64}" srcOrd="0" destOrd="0" presId="urn:microsoft.com/office/officeart/2005/8/layout/hierarchy1"/>
    <dgm:cxn modelId="{15C1C768-FDBB-4CFD-9A55-6EFA04C964F7}" srcId="{ABECA111-377D-4579-9663-C83B4479ADBB}" destId="{16F2BD04-2DDE-44D8-B7AC-2CE1B61D9A4F}" srcOrd="0" destOrd="0" parTransId="{15D56E92-75BA-44FA-A75E-70653DBB8397}" sibTransId="{E083F142-8765-4498-9110-F74D414E4B4E}"/>
    <dgm:cxn modelId="{D93FF286-392B-41A6-AD18-1FE5D59BE0CD}" type="presOf" srcId="{FC100D5A-1D40-4CA6-802A-A783E6B2B5C0}" destId="{AE31F427-2846-4340-9A8B-965D1B94D2BA}" srcOrd="0" destOrd="0" presId="urn:microsoft.com/office/officeart/2005/8/layout/hierarchy1"/>
    <dgm:cxn modelId="{CCBC08DF-2D07-443B-9F38-1A5B00FBDF5E}" type="presOf" srcId="{15B7E9A3-D6C8-4972-B840-6D19AB1F2D5A}" destId="{12F2827D-67A8-439E-A7B4-9C9AEE41F6C2}" srcOrd="0" destOrd="0" presId="urn:microsoft.com/office/officeart/2005/8/layout/hierarchy1"/>
    <dgm:cxn modelId="{F7307F87-5715-449D-95FA-310A0A9200F1}" srcId="{16F2BD04-2DDE-44D8-B7AC-2CE1B61D9A4F}" destId="{FC100D5A-1D40-4CA6-802A-A783E6B2B5C0}" srcOrd="3" destOrd="0" parTransId="{21706D6E-0AC8-49A5-842D-5F46E01113BB}" sibTransId="{EC026836-1C2A-4866-9C63-E9D4268D5A93}"/>
    <dgm:cxn modelId="{374F51A8-264C-4475-9817-DBCD1DC964A4}" type="presOf" srcId="{19FF912D-E6D5-481B-ADF5-E3BDCBBE472C}" destId="{DAA9FC30-EB4E-42CA-ADCF-07B063135D4A}" srcOrd="0" destOrd="0" presId="urn:microsoft.com/office/officeart/2005/8/layout/hierarchy1"/>
    <dgm:cxn modelId="{400C353B-F362-4C8F-AA4E-1276CE98D6CE}" type="presOf" srcId="{ABECA111-377D-4579-9663-C83B4479ADBB}" destId="{BF8E7120-0746-4EE0-998B-A8DDDFFA857A}" srcOrd="0" destOrd="0" presId="urn:microsoft.com/office/officeart/2005/8/layout/hierarchy1"/>
    <dgm:cxn modelId="{AB231778-D888-4342-B89B-DCA75D10865B}" type="presOf" srcId="{41865FE2-3B0A-4F51-8DF7-93D339BB68B4}" destId="{F9C723ED-D06E-4760-A4D6-608DC8077612}" srcOrd="0" destOrd="0" presId="urn:microsoft.com/office/officeart/2005/8/layout/hierarchy1"/>
    <dgm:cxn modelId="{CB1B6DCA-AA72-4E4B-A826-B75432075F5B}" srcId="{16F2BD04-2DDE-44D8-B7AC-2CE1B61D9A4F}" destId="{3F89F34D-AD98-4CDE-85E4-75E828C05E37}" srcOrd="1" destOrd="0" parTransId="{41865FE2-3B0A-4F51-8DF7-93D339BB68B4}" sibTransId="{D0E40493-93C1-4550-987E-F17B7AF99ADA}"/>
    <dgm:cxn modelId="{FC86BE12-6FCF-4E8E-B3DE-58808C5D83C7}" type="presOf" srcId="{7B6EA15B-29F5-4CBD-A609-8629B17A8DFB}" destId="{C969E9A0-98C9-49E5-AC9E-9BAE27C32F5B}" srcOrd="0" destOrd="0" presId="urn:microsoft.com/office/officeart/2005/8/layout/hierarchy1"/>
    <dgm:cxn modelId="{14E36726-91AF-4553-987C-67F6747A6565}" type="presOf" srcId="{21706D6E-0AC8-49A5-842D-5F46E01113BB}" destId="{005A011F-9FC6-464F-83AE-C50A2BF9F066}" srcOrd="0" destOrd="0" presId="urn:microsoft.com/office/officeart/2005/8/layout/hierarchy1"/>
    <dgm:cxn modelId="{76A747AA-6F50-47EB-BD56-3F788D6B7D98}" type="presOf" srcId="{63ABBDA8-2AEE-4A53-AC8B-6FF26D2CB406}" destId="{C8C473FE-9D51-4728-ABD3-B986029DFF84}" srcOrd="0" destOrd="0" presId="urn:microsoft.com/office/officeart/2005/8/layout/hierarchy1"/>
    <dgm:cxn modelId="{31895A71-FA56-48FE-AAD7-6442C6095BB9}" type="presOf" srcId="{118689D7-D454-4BC0-801A-F75B4D70FE10}" destId="{DFA58224-6A8E-4EBD-8728-FB0C0226D209}" srcOrd="0" destOrd="0" presId="urn:microsoft.com/office/officeart/2005/8/layout/hierarchy1"/>
    <dgm:cxn modelId="{C6503180-D09B-4549-A509-5F4B445A0A70}" type="presParOf" srcId="{BF8E7120-0746-4EE0-998B-A8DDDFFA857A}" destId="{AFC25097-CA19-46FA-A9F1-83EE97263F88}" srcOrd="0" destOrd="0" presId="urn:microsoft.com/office/officeart/2005/8/layout/hierarchy1"/>
    <dgm:cxn modelId="{880BB318-4A9F-4951-8F96-95AE034CBD05}" type="presParOf" srcId="{AFC25097-CA19-46FA-A9F1-83EE97263F88}" destId="{DF882FED-AAE5-4931-A633-D9FDBD8CD4A3}" srcOrd="0" destOrd="0" presId="urn:microsoft.com/office/officeart/2005/8/layout/hierarchy1"/>
    <dgm:cxn modelId="{48965F2E-9FED-4C06-AC50-447FE7251343}" type="presParOf" srcId="{DF882FED-AAE5-4931-A633-D9FDBD8CD4A3}" destId="{D74EBACF-737A-40E0-8BEB-58C8D97E3785}" srcOrd="0" destOrd="0" presId="urn:microsoft.com/office/officeart/2005/8/layout/hierarchy1"/>
    <dgm:cxn modelId="{5D7A4685-C71B-45A7-B801-CF5F8608352B}" type="presParOf" srcId="{DF882FED-AAE5-4931-A633-D9FDBD8CD4A3}" destId="{31B7D9B4-F3D8-4202-97F8-9E3D8B3005FD}" srcOrd="1" destOrd="0" presId="urn:microsoft.com/office/officeart/2005/8/layout/hierarchy1"/>
    <dgm:cxn modelId="{94D0B7BE-70DF-4D52-8091-27910C8335BA}" type="presParOf" srcId="{AFC25097-CA19-46FA-A9F1-83EE97263F88}" destId="{A74F475C-3ACD-4731-9C22-BAF4B922D305}" srcOrd="1" destOrd="0" presId="urn:microsoft.com/office/officeart/2005/8/layout/hierarchy1"/>
    <dgm:cxn modelId="{F834C808-3803-4D83-A9AE-E0900189D570}" type="presParOf" srcId="{A74F475C-3ACD-4731-9C22-BAF4B922D305}" destId="{A6A6DCFA-71FE-4EDC-AB05-8BCB3AABBD64}" srcOrd="0" destOrd="0" presId="urn:microsoft.com/office/officeart/2005/8/layout/hierarchy1"/>
    <dgm:cxn modelId="{E22DA8B1-2228-4400-B83A-D77B2EC09CE0}" type="presParOf" srcId="{A74F475C-3ACD-4731-9C22-BAF4B922D305}" destId="{C65620B7-D381-459B-A48A-158802333180}" srcOrd="1" destOrd="0" presId="urn:microsoft.com/office/officeart/2005/8/layout/hierarchy1"/>
    <dgm:cxn modelId="{A384A922-ABB2-4C72-9166-A45C8A2DFE1A}" type="presParOf" srcId="{C65620B7-D381-459B-A48A-158802333180}" destId="{46705F57-1712-48E4-BA9F-11BC3CEF0510}" srcOrd="0" destOrd="0" presId="urn:microsoft.com/office/officeart/2005/8/layout/hierarchy1"/>
    <dgm:cxn modelId="{24CC7FEB-18DD-43F9-A476-B54B5F079DB0}" type="presParOf" srcId="{46705F57-1712-48E4-BA9F-11BC3CEF0510}" destId="{17E463D7-1BD1-4AF2-8C8D-4E4814ABD823}" srcOrd="0" destOrd="0" presId="urn:microsoft.com/office/officeart/2005/8/layout/hierarchy1"/>
    <dgm:cxn modelId="{91A3DF2E-6131-454A-B9DD-AC6C11BC122D}" type="presParOf" srcId="{46705F57-1712-48E4-BA9F-11BC3CEF0510}" destId="{C969E9A0-98C9-49E5-AC9E-9BAE27C32F5B}" srcOrd="1" destOrd="0" presId="urn:microsoft.com/office/officeart/2005/8/layout/hierarchy1"/>
    <dgm:cxn modelId="{46BBBCFF-1756-4794-9FDD-76B61A8159CE}" type="presParOf" srcId="{C65620B7-D381-459B-A48A-158802333180}" destId="{BF908DD0-B953-4A2A-8CEC-EC43070F9063}" srcOrd="1" destOrd="0" presId="urn:microsoft.com/office/officeart/2005/8/layout/hierarchy1"/>
    <dgm:cxn modelId="{D7494D53-E49A-415D-A460-A6E4363CE1F9}" type="presParOf" srcId="{A74F475C-3ACD-4731-9C22-BAF4B922D305}" destId="{F9C723ED-D06E-4760-A4D6-608DC8077612}" srcOrd="2" destOrd="0" presId="urn:microsoft.com/office/officeart/2005/8/layout/hierarchy1"/>
    <dgm:cxn modelId="{18E62053-B504-47E8-BF15-A6B1DA3476FE}" type="presParOf" srcId="{A74F475C-3ACD-4731-9C22-BAF4B922D305}" destId="{54A11086-F81E-460E-A52E-C0495A935675}" srcOrd="3" destOrd="0" presId="urn:microsoft.com/office/officeart/2005/8/layout/hierarchy1"/>
    <dgm:cxn modelId="{B05F8EE4-B06C-4FD9-A1BB-F84242320CF3}" type="presParOf" srcId="{54A11086-F81E-460E-A52E-C0495A935675}" destId="{DFE7BCA4-DD92-43B4-A052-34891FA1D3F1}" srcOrd="0" destOrd="0" presId="urn:microsoft.com/office/officeart/2005/8/layout/hierarchy1"/>
    <dgm:cxn modelId="{79BB8C93-CCA8-46FF-B2DD-18C0B96B0AA2}" type="presParOf" srcId="{DFE7BCA4-DD92-43B4-A052-34891FA1D3F1}" destId="{AE8578E0-C4AD-49C3-A9D1-A5CDF2887188}" srcOrd="0" destOrd="0" presId="urn:microsoft.com/office/officeart/2005/8/layout/hierarchy1"/>
    <dgm:cxn modelId="{39F2EA3B-599D-4066-A91B-D0CAB447E510}" type="presParOf" srcId="{DFE7BCA4-DD92-43B4-A052-34891FA1D3F1}" destId="{298164F5-5414-4761-A981-ECF8BA23485A}" srcOrd="1" destOrd="0" presId="urn:microsoft.com/office/officeart/2005/8/layout/hierarchy1"/>
    <dgm:cxn modelId="{EAF18040-19C8-4B4D-B36D-DEE92F7A39AA}" type="presParOf" srcId="{54A11086-F81E-460E-A52E-C0495A935675}" destId="{14984C26-3581-4F05-8433-29BC5C93E762}" srcOrd="1" destOrd="0" presId="urn:microsoft.com/office/officeart/2005/8/layout/hierarchy1"/>
    <dgm:cxn modelId="{64FF9F93-4E30-4C1D-A50D-6E405843AB2E}" type="presParOf" srcId="{A74F475C-3ACD-4731-9C22-BAF4B922D305}" destId="{DFA58224-6A8E-4EBD-8728-FB0C0226D209}" srcOrd="4" destOrd="0" presId="urn:microsoft.com/office/officeart/2005/8/layout/hierarchy1"/>
    <dgm:cxn modelId="{A3968A50-2F4A-4803-B51E-6DD96B8FE6DB}" type="presParOf" srcId="{A74F475C-3ACD-4731-9C22-BAF4B922D305}" destId="{5A0817C8-5B95-4A31-9AE5-04851C26312A}" srcOrd="5" destOrd="0" presId="urn:microsoft.com/office/officeart/2005/8/layout/hierarchy1"/>
    <dgm:cxn modelId="{43CB163A-4642-4557-916F-DA4FA63E648C}" type="presParOf" srcId="{5A0817C8-5B95-4A31-9AE5-04851C26312A}" destId="{56B4A6FD-97A7-4D96-AA1F-7FF922039E97}" srcOrd="0" destOrd="0" presId="urn:microsoft.com/office/officeart/2005/8/layout/hierarchy1"/>
    <dgm:cxn modelId="{57D64D86-F89F-4006-BDE1-F86955726830}" type="presParOf" srcId="{56B4A6FD-97A7-4D96-AA1F-7FF922039E97}" destId="{EDE48A64-8988-4753-96FC-C48160A3334D}" srcOrd="0" destOrd="0" presId="urn:microsoft.com/office/officeart/2005/8/layout/hierarchy1"/>
    <dgm:cxn modelId="{5E43F106-A11B-4C67-B748-4D6B1765491A}" type="presParOf" srcId="{56B4A6FD-97A7-4D96-AA1F-7FF922039E97}" destId="{12F2827D-67A8-439E-A7B4-9C9AEE41F6C2}" srcOrd="1" destOrd="0" presId="urn:microsoft.com/office/officeart/2005/8/layout/hierarchy1"/>
    <dgm:cxn modelId="{869A135F-CE78-434B-A6E8-53E76BFC18F2}" type="presParOf" srcId="{5A0817C8-5B95-4A31-9AE5-04851C26312A}" destId="{737F94B2-0AF9-4CAB-B78C-F13FCFBF7580}" srcOrd="1" destOrd="0" presId="urn:microsoft.com/office/officeart/2005/8/layout/hierarchy1"/>
    <dgm:cxn modelId="{7FCBACF8-D39B-458C-9A28-4FC4813ED5EF}" type="presParOf" srcId="{A74F475C-3ACD-4731-9C22-BAF4B922D305}" destId="{005A011F-9FC6-464F-83AE-C50A2BF9F066}" srcOrd="6" destOrd="0" presId="urn:microsoft.com/office/officeart/2005/8/layout/hierarchy1"/>
    <dgm:cxn modelId="{3717ECC7-C53D-4409-A3E5-7CD85A2C98AE}" type="presParOf" srcId="{A74F475C-3ACD-4731-9C22-BAF4B922D305}" destId="{89AB6CAA-6820-4EB8-9B79-82A7E4498F09}" srcOrd="7" destOrd="0" presId="urn:microsoft.com/office/officeart/2005/8/layout/hierarchy1"/>
    <dgm:cxn modelId="{1CD7B25D-11D0-4348-9BB0-1C6D2EE741B5}" type="presParOf" srcId="{89AB6CAA-6820-4EB8-9B79-82A7E4498F09}" destId="{D43CA991-5CA5-4EE7-87D4-0858A4E00C86}" srcOrd="0" destOrd="0" presId="urn:microsoft.com/office/officeart/2005/8/layout/hierarchy1"/>
    <dgm:cxn modelId="{9E1E9034-CB49-436B-ABB4-AA203669B5EA}" type="presParOf" srcId="{D43CA991-5CA5-4EE7-87D4-0858A4E00C86}" destId="{73375D7D-6982-4803-8092-F690D882294A}" srcOrd="0" destOrd="0" presId="urn:microsoft.com/office/officeart/2005/8/layout/hierarchy1"/>
    <dgm:cxn modelId="{AE1B74AB-E02C-4B81-B5F8-C39C8D01ABEE}" type="presParOf" srcId="{D43CA991-5CA5-4EE7-87D4-0858A4E00C86}" destId="{AE31F427-2846-4340-9A8B-965D1B94D2BA}" srcOrd="1" destOrd="0" presId="urn:microsoft.com/office/officeart/2005/8/layout/hierarchy1"/>
    <dgm:cxn modelId="{47C1DD80-762A-4CB0-8B86-9D75B2907F51}" type="presParOf" srcId="{89AB6CAA-6820-4EB8-9B79-82A7E4498F09}" destId="{316602E2-9246-4A6A-BDEF-2B377D42EC06}" srcOrd="1" destOrd="0" presId="urn:microsoft.com/office/officeart/2005/8/layout/hierarchy1"/>
    <dgm:cxn modelId="{AD10BF13-0903-4DE0-A8B8-BA3FC602B8A8}" type="presParOf" srcId="{A74F475C-3ACD-4731-9C22-BAF4B922D305}" destId="{DAA9FC30-EB4E-42CA-ADCF-07B063135D4A}" srcOrd="8" destOrd="0" presId="urn:microsoft.com/office/officeart/2005/8/layout/hierarchy1"/>
    <dgm:cxn modelId="{76B46A44-DEBA-4F9F-B658-1197635BC3BB}" type="presParOf" srcId="{A74F475C-3ACD-4731-9C22-BAF4B922D305}" destId="{1EA4E870-9771-4AB1-97EF-FAD7B9254040}" srcOrd="9" destOrd="0" presId="urn:microsoft.com/office/officeart/2005/8/layout/hierarchy1"/>
    <dgm:cxn modelId="{DC0DAC25-90DC-488D-B23A-E125122AAD03}" type="presParOf" srcId="{1EA4E870-9771-4AB1-97EF-FAD7B9254040}" destId="{BE143C5B-9D27-4714-884F-98D7F6677F42}" srcOrd="0" destOrd="0" presId="urn:microsoft.com/office/officeart/2005/8/layout/hierarchy1"/>
    <dgm:cxn modelId="{553A9DBA-2B0F-4878-8922-F90606F5A171}" type="presParOf" srcId="{BE143C5B-9D27-4714-884F-98D7F6677F42}" destId="{93553845-22F0-4A30-992A-4451592CCEA6}" srcOrd="0" destOrd="0" presId="urn:microsoft.com/office/officeart/2005/8/layout/hierarchy1"/>
    <dgm:cxn modelId="{4FE06831-3EE4-4EDD-8856-74AD3EA04E24}" type="presParOf" srcId="{BE143C5B-9D27-4714-884F-98D7F6677F42}" destId="{C8C473FE-9D51-4728-ABD3-B986029DFF84}" srcOrd="1" destOrd="0" presId="urn:microsoft.com/office/officeart/2005/8/layout/hierarchy1"/>
    <dgm:cxn modelId="{F129B37E-1CF5-40B9-A60B-60BCA9763D31}" type="presParOf" srcId="{1EA4E870-9771-4AB1-97EF-FAD7B9254040}" destId="{9BD09B11-BE5A-4D1D-8A89-D25F9A863D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CEE1A23-ACAC-458F-9759-DC15501FE880}" type="doc">
      <dgm:prSet loTypeId="urn:microsoft.com/office/officeart/2008/layout/NameandTitleOrganizational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D5612DD-CF2F-4CC1-9A2D-F620EC42AA2B}">
      <dgm:prSet phldrT="[Text]" custT="1"/>
      <dgm:spPr/>
      <dgm:t>
        <a:bodyPr/>
        <a:lstStyle/>
        <a:p>
          <a:r>
            <a:rPr lang="en-US" sz="2000" b="0" dirty="0" err="1" smtClean="0">
              <a:sym typeface="Arial"/>
            </a:rPr>
            <a:t>Pasar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Berdasarkan</a:t>
          </a:r>
          <a:r>
            <a:rPr lang="en-US" sz="2000" b="0" dirty="0" smtClean="0">
              <a:sym typeface="Arial"/>
            </a:rPr>
            <a:t> </a:t>
          </a:r>
          <a:r>
            <a:rPr lang="en-US" sz="2000" b="0" dirty="0" err="1" smtClean="0">
              <a:sym typeface="Arial"/>
            </a:rPr>
            <a:t>Strukturnya</a:t>
          </a:r>
          <a:endParaRPr lang="en-US" sz="2000" b="0" dirty="0"/>
        </a:p>
      </dgm:t>
    </dgm:pt>
    <dgm:pt modelId="{90B3F050-64CA-4BBB-9EE9-2711BAF60320}" type="parTrans" cxnId="{21C76442-8E7C-4A03-8A5B-3B55CA76BB28}">
      <dgm:prSet/>
      <dgm:spPr/>
      <dgm:t>
        <a:bodyPr/>
        <a:lstStyle/>
        <a:p>
          <a:endParaRPr lang="en-US" sz="2000"/>
        </a:p>
      </dgm:t>
    </dgm:pt>
    <dgm:pt modelId="{96BF10F5-80C8-4E9D-970A-FA18E47E5ECE}" type="sibTrans" cxnId="{21C76442-8E7C-4A03-8A5B-3B55CA76BB28}">
      <dgm:prSet custT="1"/>
      <dgm:spPr/>
      <dgm:t>
        <a:bodyPr/>
        <a:lstStyle/>
        <a:p>
          <a:endParaRPr lang="en-US" sz="2000"/>
        </a:p>
      </dgm:t>
    </dgm:pt>
    <dgm:pt modelId="{B777865B-865B-417A-A577-880EC241F31C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persaingan</a:t>
          </a:r>
          <a:r>
            <a:rPr lang="en-US" sz="2000" dirty="0" smtClean="0"/>
            <a:t> </a:t>
          </a:r>
          <a:r>
            <a:rPr lang="en-US" sz="2000" dirty="0" err="1" smtClean="0"/>
            <a:t>sempurna</a:t>
          </a:r>
          <a:endParaRPr lang="en-US" sz="2000" dirty="0"/>
        </a:p>
      </dgm:t>
    </dgm:pt>
    <dgm:pt modelId="{A6DEE248-B2B1-4D38-93F3-3B3B4C670822}" type="parTrans" cxnId="{D932AF21-474E-406B-9594-8A411031A345}">
      <dgm:prSet/>
      <dgm:spPr/>
      <dgm:t>
        <a:bodyPr/>
        <a:lstStyle/>
        <a:p>
          <a:endParaRPr lang="en-US" sz="2000"/>
        </a:p>
      </dgm:t>
    </dgm:pt>
    <dgm:pt modelId="{C06C5EF0-B919-43C7-B2DF-6C84E00C7C10}" type="sibTrans" cxnId="{D932AF21-474E-406B-9594-8A411031A345}">
      <dgm:prSet custT="1"/>
      <dgm:spPr/>
      <dgm:t>
        <a:bodyPr/>
        <a:lstStyle/>
        <a:p>
          <a:endParaRPr lang="en-US" sz="2000"/>
        </a:p>
      </dgm:t>
    </dgm:pt>
    <dgm:pt modelId="{D4EE08AD-97C5-41AA-9F1D-F52725189DCA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monopoli</a:t>
          </a:r>
          <a:endParaRPr lang="en-US" sz="2000" dirty="0"/>
        </a:p>
      </dgm:t>
    </dgm:pt>
    <dgm:pt modelId="{CDE88BCB-C146-4452-B7CE-0D1F8E131947}" type="parTrans" cxnId="{EC2E058D-DD5A-456B-A5EE-4C4C0F8BEEE0}">
      <dgm:prSet/>
      <dgm:spPr/>
      <dgm:t>
        <a:bodyPr/>
        <a:lstStyle/>
        <a:p>
          <a:endParaRPr lang="en-US" sz="2000"/>
        </a:p>
      </dgm:t>
    </dgm:pt>
    <dgm:pt modelId="{4E190FC1-0136-4754-BAC2-7CAB8D4DB174}" type="sibTrans" cxnId="{EC2E058D-DD5A-456B-A5EE-4C4C0F8BEEE0}">
      <dgm:prSet custT="1"/>
      <dgm:spPr/>
      <dgm:t>
        <a:bodyPr/>
        <a:lstStyle/>
        <a:p>
          <a:endParaRPr lang="en-US" sz="2000"/>
        </a:p>
      </dgm:t>
    </dgm:pt>
    <dgm:pt modelId="{01E3DA17-C09D-4E2A-9EF4-57CEB2ACCFEC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endParaRPr lang="en-US" sz="2000" dirty="0" smtClean="0"/>
        </a:p>
        <a:p>
          <a:r>
            <a:rPr lang="en-US" sz="2000" dirty="0" err="1" smtClean="0"/>
            <a:t>oligopoli</a:t>
          </a:r>
          <a:endParaRPr lang="en-US" sz="2000" dirty="0"/>
        </a:p>
      </dgm:t>
    </dgm:pt>
    <dgm:pt modelId="{75A8D100-F131-412D-806D-625E838A86D5}" type="parTrans" cxnId="{13132F27-AE04-47DF-B256-3010412BA8FE}">
      <dgm:prSet/>
      <dgm:spPr/>
      <dgm:t>
        <a:bodyPr/>
        <a:lstStyle/>
        <a:p>
          <a:endParaRPr lang="en-US" sz="2000"/>
        </a:p>
      </dgm:t>
    </dgm:pt>
    <dgm:pt modelId="{98CC2076-515F-45AD-9AF9-AABD1AC393B1}" type="sibTrans" cxnId="{13132F27-AE04-47DF-B256-3010412BA8FE}">
      <dgm:prSet custT="1"/>
      <dgm:spPr/>
      <dgm:t>
        <a:bodyPr/>
        <a:lstStyle/>
        <a:p>
          <a:endParaRPr lang="en-US" sz="2000"/>
        </a:p>
      </dgm:t>
    </dgm:pt>
    <dgm:pt modelId="{444E5311-BD79-46A7-82F7-4758CB8BEEB5}">
      <dgm:prSet phldrT="[Text]" custT="1"/>
      <dgm:spPr/>
      <dgm:t>
        <a:bodyPr/>
        <a:lstStyle/>
        <a:p>
          <a:r>
            <a:rPr lang="en-US" sz="2000" dirty="0" err="1" smtClean="0"/>
            <a:t>Pasar</a:t>
          </a:r>
          <a:r>
            <a:rPr lang="en-US" sz="2000" dirty="0" smtClean="0"/>
            <a:t> </a:t>
          </a:r>
          <a:r>
            <a:rPr lang="en-US" sz="2000" dirty="0" err="1" smtClean="0"/>
            <a:t>monopolistik</a:t>
          </a:r>
          <a:endParaRPr lang="en-US" sz="2000" dirty="0"/>
        </a:p>
      </dgm:t>
    </dgm:pt>
    <dgm:pt modelId="{0ADB05EB-9D3C-4A84-BB46-4354E6DD34C4}" type="parTrans" cxnId="{2E090F72-B75A-4B41-BB89-55A36AC19EB5}">
      <dgm:prSet/>
      <dgm:spPr/>
      <dgm:t>
        <a:bodyPr/>
        <a:lstStyle/>
        <a:p>
          <a:endParaRPr lang="en-US" sz="2000"/>
        </a:p>
      </dgm:t>
    </dgm:pt>
    <dgm:pt modelId="{C89286AC-C8AF-43D4-AB18-1D9F801370ED}" type="sibTrans" cxnId="{2E090F72-B75A-4B41-BB89-55A36AC19EB5}">
      <dgm:prSet custT="1"/>
      <dgm:spPr/>
      <dgm:t>
        <a:bodyPr/>
        <a:lstStyle/>
        <a:p>
          <a:endParaRPr lang="en-US" sz="2000"/>
        </a:p>
      </dgm:t>
    </dgm:pt>
    <dgm:pt modelId="{F3FAEDD9-3074-4C6D-95FD-620EA94CF811}" type="pres">
      <dgm:prSet presAssocID="{5CEE1A23-ACAC-458F-9759-DC15501FE8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59B51311-E9D4-4F9F-AB17-D4F93DB4FB53}" type="pres">
      <dgm:prSet presAssocID="{8D5612DD-CF2F-4CC1-9A2D-F620EC42AA2B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34F9EFC-CD64-4E3B-AC5D-9CCF057A0DED}" type="pres">
      <dgm:prSet presAssocID="{8D5612DD-CF2F-4CC1-9A2D-F620EC42AA2B}" presName="rootComposite1" presStyleCnt="0"/>
      <dgm:spPr/>
      <dgm:t>
        <a:bodyPr/>
        <a:lstStyle/>
        <a:p>
          <a:endParaRPr lang="en-US"/>
        </a:p>
      </dgm:t>
    </dgm:pt>
    <dgm:pt modelId="{8685EF93-8F74-4AC7-B8F6-477B327B9A3A}" type="pres">
      <dgm:prSet presAssocID="{8D5612DD-CF2F-4CC1-9A2D-F620EC42AA2B}" presName="rootText1" presStyleLbl="node0" presStyleIdx="0" presStyleCnt="1" custScaleX="313985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05C69C0-C4D0-49B9-9492-BCE5426DDE89}" type="pres">
      <dgm:prSet presAssocID="{8D5612DD-CF2F-4CC1-9A2D-F620EC42AA2B}" presName="titleText1" presStyleLbl="fgAcc0" presStyleIdx="0" presStyleCnt="1" custScaleX="338870" custScaleY="113623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4E4C0E1-8058-489A-9263-C2BC3DC3D73A}" type="pres">
      <dgm:prSet presAssocID="{8D5612DD-CF2F-4CC1-9A2D-F620EC42AA2B}" presName="rootConnector1" presStyleLbl="node1" presStyleIdx="0" presStyleCnt="4"/>
      <dgm:spPr/>
      <dgm:t>
        <a:bodyPr/>
        <a:lstStyle/>
        <a:p>
          <a:endParaRPr lang="id-ID"/>
        </a:p>
      </dgm:t>
    </dgm:pt>
    <dgm:pt modelId="{D86323D1-6500-4F8A-8F16-6228BEE77683}" type="pres">
      <dgm:prSet presAssocID="{8D5612DD-CF2F-4CC1-9A2D-F620EC42AA2B}" presName="hierChild2" presStyleCnt="0"/>
      <dgm:spPr/>
      <dgm:t>
        <a:bodyPr/>
        <a:lstStyle/>
        <a:p>
          <a:endParaRPr lang="en-US"/>
        </a:p>
      </dgm:t>
    </dgm:pt>
    <dgm:pt modelId="{15419724-75E6-485D-AD30-E2E117377511}" type="pres">
      <dgm:prSet presAssocID="{A6DEE248-B2B1-4D38-93F3-3B3B4C670822}" presName="Name37" presStyleLbl="parChTrans1D2" presStyleIdx="0" presStyleCnt="4"/>
      <dgm:spPr/>
      <dgm:t>
        <a:bodyPr/>
        <a:lstStyle/>
        <a:p>
          <a:endParaRPr lang="id-ID"/>
        </a:p>
      </dgm:t>
    </dgm:pt>
    <dgm:pt modelId="{6FCA1835-5731-49D8-A2AF-09DE980858CE}" type="pres">
      <dgm:prSet presAssocID="{B777865B-865B-417A-A577-880EC241F31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750A6E7-7A1E-41D2-AB1E-1171E076C9BC}" type="pres">
      <dgm:prSet presAssocID="{B777865B-865B-417A-A577-880EC241F31C}" presName="rootComposite" presStyleCnt="0"/>
      <dgm:spPr/>
      <dgm:t>
        <a:bodyPr/>
        <a:lstStyle/>
        <a:p>
          <a:endParaRPr lang="en-US"/>
        </a:p>
      </dgm:t>
    </dgm:pt>
    <dgm:pt modelId="{0C3248D8-CB76-4C15-9819-50D37E21FA20}" type="pres">
      <dgm:prSet presAssocID="{B777865B-865B-417A-A577-880EC241F31C}" presName="rootText" presStyleLbl="node1" presStyleIdx="0" presStyleCnt="4" custScaleY="13414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D50F0E2-20ED-4B60-823E-395C1A7C816B}" type="pres">
      <dgm:prSet presAssocID="{B777865B-865B-417A-A577-880EC241F31C}" presName="titleText2" presStyleLbl="fgAcc1" presStyleIdx="0" presStyleCnt="4" custScaleY="96209" custLinFactNeighborY="74369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B60D88C1-5BD1-4684-973A-FF671A8EBE7D}" type="pres">
      <dgm:prSet presAssocID="{B777865B-865B-417A-A577-880EC241F31C}" presName="rootConnector" presStyleLbl="node2" presStyleIdx="0" presStyleCnt="0"/>
      <dgm:spPr/>
      <dgm:t>
        <a:bodyPr/>
        <a:lstStyle/>
        <a:p>
          <a:endParaRPr lang="id-ID"/>
        </a:p>
      </dgm:t>
    </dgm:pt>
    <dgm:pt modelId="{468DBB64-6342-4DC5-9CF2-94A0FEC7EAFD}" type="pres">
      <dgm:prSet presAssocID="{B777865B-865B-417A-A577-880EC241F31C}" presName="hierChild4" presStyleCnt="0"/>
      <dgm:spPr/>
      <dgm:t>
        <a:bodyPr/>
        <a:lstStyle/>
        <a:p>
          <a:endParaRPr lang="en-US"/>
        </a:p>
      </dgm:t>
    </dgm:pt>
    <dgm:pt modelId="{F1826E05-3707-4388-A989-4A847F9080DA}" type="pres">
      <dgm:prSet presAssocID="{B777865B-865B-417A-A577-880EC241F31C}" presName="hierChild5" presStyleCnt="0"/>
      <dgm:spPr/>
      <dgm:t>
        <a:bodyPr/>
        <a:lstStyle/>
        <a:p>
          <a:endParaRPr lang="en-US"/>
        </a:p>
      </dgm:t>
    </dgm:pt>
    <dgm:pt modelId="{46812112-CAD5-4625-8FF2-F716AC37EB8E}" type="pres">
      <dgm:prSet presAssocID="{CDE88BCB-C146-4452-B7CE-0D1F8E131947}" presName="Name37" presStyleLbl="parChTrans1D2" presStyleIdx="1" presStyleCnt="4"/>
      <dgm:spPr/>
      <dgm:t>
        <a:bodyPr/>
        <a:lstStyle/>
        <a:p>
          <a:endParaRPr lang="id-ID"/>
        </a:p>
      </dgm:t>
    </dgm:pt>
    <dgm:pt modelId="{11B026D6-7DED-4CD0-9FF3-20D3B6504D16}" type="pres">
      <dgm:prSet presAssocID="{D4EE08AD-97C5-41AA-9F1D-F52725189DC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6CE58F8-F5D2-496C-A6B3-11DAE03BF461}" type="pres">
      <dgm:prSet presAssocID="{D4EE08AD-97C5-41AA-9F1D-F52725189DCA}" presName="rootComposite" presStyleCnt="0"/>
      <dgm:spPr/>
      <dgm:t>
        <a:bodyPr/>
        <a:lstStyle/>
        <a:p>
          <a:endParaRPr lang="en-US"/>
        </a:p>
      </dgm:t>
    </dgm:pt>
    <dgm:pt modelId="{868DFEB8-A883-48D4-9DC3-1CA193339350}" type="pres">
      <dgm:prSet presAssocID="{D4EE08AD-97C5-41AA-9F1D-F52725189DCA}" presName="rootText" presStyleLbl="node1" presStyleIdx="1" presStyleCnt="4" custScaleY="13414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A94763CB-D7E9-4CF7-ADA9-2D52D7A74E01}" type="pres">
      <dgm:prSet presAssocID="{D4EE08AD-97C5-41AA-9F1D-F52725189DCA}" presName="titleText2" presStyleLbl="fgAcc1" presStyleIdx="1" presStyleCnt="4" custScaleY="96209" custLinFactNeighborY="74369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D9FF0F61-8859-49CD-9150-21266733968E}" type="pres">
      <dgm:prSet presAssocID="{D4EE08AD-97C5-41AA-9F1D-F52725189DCA}" presName="rootConnector" presStyleLbl="node2" presStyleIdx="0" presStyleCnt="0"/>
      <dgm:spPr/>
      <dgm:t>
        <a:bodyPr/>
        <a:lstStyle/>
        <a:p>
          <a:endParaRPr lang="id-ID"/>
        </a:p>
      </dgm:t>
    </dgm:pt>
    <dgm:pt modelId="{A1877E23-1E4A-41E2-93A5-F7F2B62848BA}" type="pres">
      <dgm:prSet presAssocID="{D4EE08AD-97C5-41AA-9F1D-F52725189DCA}" presName="hierChild4" presStyleCnt="0"/>
      <dgm:spPr/>
      <dgm:t>
        <a:bodyPr/>
        <a:lstStyle/>
        <a:p>
          <a:endParaRPr lang="en-US"/>
        </a:p>
      </dgm:t>
    </dgm:pt>
    <dgm:pt modelId="{81A992BB-4D14-457F-806E-8DFCF32941FD}" type="pres">
      <dgm:prSet presAssocID="{D4EE08AD-97C5-41AA-9F1D-F52725189DCA}" presName="hierChild5" presStyleCnt="0"/>
      <dgm:spPr/>
      <dgm:t>
        <a:bodyPr/>
        <a:lstStyle/>
        <a:p>
          <a:endParaRPr lang="en-US"/>
        </a:p>
      </dgm:t>
    </dgm:pt>
    <dgm:pt modelId="{D93968D7-F8D3-4E4D-9431-1DA26FAFB43E}" type="pres">
      <dgm:prSet presAssocID="{75A8D100-F131-412D-806D-625E838A86D5}" presName="Name37" presStyleLbl="parChTrans1D2" presStyleIdx="2" presStyleCnt="4"/>
      <dgm:spPr/>
      <dgm:t>
        <a:bodyPr/>
        <a:lstStyle/>
        <a:p>
          <a:endParaRPr lang="id-ID"/>
        </a:p>
      </dgm:t>
    </dgm:pt>
    <dgm:pt modelId="{9F0166A8-0D3F-4972-A857-DD3CDBEC3480}" type="pres">
      <dgm:prSet presAssocID="{01E3DA17-C09D-4E2A-9EF4-57CEB2ACCFE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B11D291-29FD-47FB-8B44-B9BAA0157214}" type="pres">
      <dgm:prSet presAssocID="{01E3DA17-C09D-4E2A-9EF4-57CEB2ACCFEC}" presName="rootComposite" presStyleCnt="0"/>
      <dgm:spPr/>
      <dgm:t>
        <a:bodyPr/>
        <a:lstStyle/>
        <a:p>
          <a:endParaRPr lang="en-US"/>
        </a:p>
      </dgm:t>
    </dgm:pt>
    <dgm:pt modelId="{F096BF9E-9A40-4475-A13E-E0BC08C86D3F}" type="pres">
      <dgm:prSet presAssocID="{01E3DA17-C09D-4E2A-9EF4-57CEB2ACCFEC}" presName="rootText" presStyleLbl="node1" presStyleIdx="2" presStyleCnt="4" custScaleY="13414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9656478-19CC-4997-8A02-63020F4157F8}" type="pres">
      <dgm:prSet presAssocID="{01E3DA17-C09D-4E2A-9EF4-57CEB2ACCFEC}" presName="titleText2" presStyleLbl="fgAcc1" presStyleIdx="2" presStyleCnt="4" custScaleY="96209" custLinFactNeighborY="74369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713E6C53-5D0B-4D21-9C16-7BAB7FCBF7D0}" type="pres">
      <dgm:prSet presAssocID="{01E3DA17-C09D-4E2A-9EF4-57CEB2ACCFEC}" presName="rootConnector" presStyleLbl="node2" presStyleIdx="0" presStyleCnt="0"/>
      <dgm:spPr/>
      <dgm:t>
        <a:bodyPr/>
        <a:lstStyle/>
        <a:p>
          <a:endParaRPr lang="id-ID"/>
        </a:p>
      </dgm:t>
    </dgm:pt>
    <dgm:pt modelId="{29ABD5BA-2DE4-4790-88F8-F8F451DA028A}" type="pres">
      <dgm:prSet presAssocID="{01E3DA17-C09D-4E2A-9EF4-57CEB2ACCFEC}" presName="hierChild4" presStyleCnt="0"/>
      <dgm:spPr/>
      <dgm:t>
        <a:bodyPr/>
        <a:lstStyle/>
        <a:p>
          <a:endParaRPr lang="en-US"/>
        </a:p>
      </dgm:t>
    </dgm:pt>
    <dgm:pt modelId="{2973D679-030D-4711-9160-B5702040C4F3}" type="pres">
      <dgm:prSet presAssocID="{01E3DA17-C09D-4E2A-9EF4-57CEB2ACCFEC}" presName="hierChild5" presStyleCnt="0"/>
      <dgm:spPr/>
      <dgm:t>
        <a:bodyPr/>
        <a:lstStyle/>
        <a:p>
          <a:endParaRPr lang="en-US"/>
        </a:p>
      </dgm:t>
    </dgm:pt>
    <dgm:pt modelId="{36C39F85-0176-4AB6-8F34-1D8BF5D55D8C}" type="pres">
      <dgm:prSet presAssocID="{0ADB05EB-9D3C-4A84-BB46-4354E6DD34C4}" presName="Name37" presStyleLbl="parChTrans1D2" presStyleIdx="3" presStyleCnt="4"/>
      <dgm:spPr/>
      <dgm:t>
        <a:bodyPr/>
        <a:lstStyle/>
        <a:p>
          <a:endParaRPr lang="id-ID"/>
        </a:p>
      </dgm:t>
    </dgm:pt>
    <dgm:pt modelId="{E133D5E1-918F-4EE4-934F-FFB813E4F3ED}" type="pres">
      <dgm:prSet presAssocID="{444E5311-BD79-46A7-82F7-4758CB8BEEB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FC17C12-D32E-493F-A0A5-615FE1AED897}" type="pres">
      <dgm:prSet presAssocID="{444E5311-BD79-46A7-82F7-4758CB8BEEB5}" presName="rootComposite" presStyleCnt="0"/>
      <dgm:spPr/>
      <dgm:t>
        <a:bodyPr/>
        <a:lstStyle/>
        <a:p>
          <a:endParaRPr lang="en-US"/>
        </a:p>
      </dgm:t>
    </dgm:pt>
    <dgm:pt modelId="{F9C2D81C-98D0-4BE6-AE3E-BA623449027E}" type="pres">
      <dgm:prSet presAssocID="{444E5311-BD79-46A7-82F7-4758CB8BEEB5}" presName="rootText" presStyleLbl="node1" presStyleIdx="3" presStyleCnt="4" custScaleY="13414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440186A-DB7A-4EBA-A3A4-B57EA0F88B51}" type="pres">
      <dgm:prSet presAssocID="{444E5311-BD79-46A7-82F7-4758CB8BEEB5}" presName="titleText2" presStyleLbl="fgAcc1" presStyleIdx="3" presStyleCnt="4" custScaleY="96209" custLinFactNeighborY="74369">
        <dgm:presLayoutVars>
          <dgm:chMax val="0"/>
          <dgm:chPref val="0"/>
        </dgm:presLayoutVars>
      </dgm:prSet>
      <dgm:spPr/>
      <dgm:t>
        <a:bodyPr/>
        <a:lstStyle/>
        <a:p>
          <a:endParaRPr lang="id-ID"/>
        </a:p>
      </dgm:t>
    </dgm:pt>
    <dgm:pt modelId="{69764838-09EE-4E6A-AD18-804997727E8F}" type="pres">
      <dgm:prSet presAssocID="{444E5311-BD79-46A7-82F7-4758CB8BEEB5}" presName="rootConnector" presStyleLbl="node2" presStyleIdx="0" presStyleCnt="0"/>
      <dgm:spPr/>
      <dgm:t>
        <a:bodyPr/>
        <a:lstStyle/>
        <a:p>
          <a:endParaRPr lang="id-ID"/>
        </a:p>
      </dgm:t>
    </dgm:pt>
    <dgm:pt modelId="{2268285D-63DA-4CF2-BD2D-15ACD5BFFC17}" type="pres">
      <dgm:prSet presAssocID="{444E5311-BD79-46A7-82F7-4758CB8BEEB5}" presName="hierChild4" presStyleCnt="0"/>
      <dgm:spPr/>
      <dgm:t>
        <a:bodyPr/>
        <a:lstStyle/>
        <a:p>
          <a:endParaRPr lang="en-US"/>
        </a:p>
      </dgm:t>
    </dgm:pt>
    <dgm:pt modelId="{0F112054-DE0A-4A81-8C03-F13E44BD7618}" type="pres">
      <dgm:prSet presAssocID="{444E5311-BD79-46A7-82F7-4758CB8BEEB5}" presName="hierChild5" presStyleCnt="0"/>
      <dgm:spPr/>
      <dgm:t>
        <a:bodyPr/>
        <a:lstStyle/>
        <a:p>
          <a:endParaRPr lang="en-US"/>
        </a:p>
      </dgm:t>
    </dgm:pt>
    <dgm:pt modelId="{D7E4902A-07EE-41E2-BF2E-CB4D7631063B}" type="pres">
      <dgm:prSet presAssocID="{8D5612DD-CF2F-4CC1-9A2D-F620EC42AA2B}" presName="hierChild3" presStyleCnt="0"/>
      <dgm:spPr/>
      <dgm:t>
        <a:bodyPr/>
        <a:lstStyle/>
        <a:p>
          <a:endParaRPr lang="en-US"/>
        </a:p>
      </dgm:t>
    </dgm:pt>
  </dgm:ptLst>
  <dgm:cxnLst>
    <dgm:cxn modelId="{215E4ECB-BA17-4D89-B56E-A2F8E24E4875}" type="presOf" srcId="{0ADB05EB-9D3C-4A84-BB46-4354E6DD34C4}" destId="{36C39F85-0176-4AB6-8F34-1D8BF5D55D8C}" srcOrd="0" destOrd="0" presId="urn:microsoft.com/office/officeart/2008/layout/NameandTitleOrganizationalChart"/>
    <dgm:cxn modelId="{E47D3E8D-311A-4916-A5AA-79D25B8E11BA}" type="presOf" srcId="{A6DEE248-B2B1-4D38-93F3-3B3B4C670822}" destId="{15419724-75E6-485D-AD30-E2E117377511}" srcOrd="0" destOrd="0" presId="urn:microsoft.com/office/officeart/2008/layout/NameandTitleOrganizationalChart"/>
    <dgm:cxn modelId="{A6C74A5B-D468-437E-8C90-E551676E11C1}" type="presOf" srcId="{D4EE08AD-97C5-41AA-9F1D-F52725189DCA}" destId="{D9FF0F61-8859-49CD-9150-21266733968E}" srcOrd="1" destOrd="0" presId="urn:microsoft.com/office/officeart/2008/layout/NameandTitleOrganizationalChart"/>
    <dgm:cxn modelId="{8ED3F9AA-5F8B-4E70-A5EE-595AD81481EE}" type="presOf" srcId="{8D5612DD-CF2F-4CC1-9A2D-F620EC42AA2B}" destId="{8685EF93-8F74-4AC7-B8F6-477B327B9A3A}" srcOrd="0" destOrd="0" presId="urn:microsoft.com/office/officeart/2008/layout/NameandTitleOrganizationalChart"/>
    <dgm:cxn modelId="{80B57F92-766C-41DA-A5A2-69A3991DEF31}" type="presOf" srcId="{98CC2076-515F-45AD-9AF9-AABD1AC393B1}" destId="{39656478-19CC-4997-8A02-63020F4157F8}" srcOrd="0" destOrd="0" presId="urn:microsoft.com/office/officeart/2008/layout/NameandTitleOrganizationalChart"/>
    <dgm:cxn modelId="{62CDD023-E8E1-47B2-9A56-F3C64EF3B8E6}" type="presOf" srcId="{CDE88BCB-C146-4452-B7CE-0D1F8E131947}" destId="{46812112-CAD5-4625-8FF2-F716AC37EB8E}" srcOrd="0" destOrd="0" presId="urn:microsoft.com/office/officeart/2008/layout/NameandTitleOrganizationalChart"/>
    <dgm:cxn modelId="{E23372F0-AE17-46E8-B001-C304EAA7B363}" type="presOf" srcId="{01E3DA17-C09D-4E2A-9EF4-57CEB2ACCFEC}" destId="{713E6C53-5D0B-4D21-9C16-7BAB7FCBF7D0}" srcOrd="1" destOrd="0" presId="urn:microsoft.com/office/officeart/2008/layout/NameandTitleOrganizationalChart"/>
    <dgm:cxn modelId="{8EB80832-7A5A-498B-9EE4-E79FBE06C519}" type="presOf" srcId="{444E5311-BD79-46A7-82F7-4758CB8BEEB5}" destId="{69764838-09EE-4E6A-AD18-804997727E8F}" srcOrd="1" destOrd="0" presId="urn:microsoft.com/office/officeart/2008/layout/NameandTitleOrganizationalChart"/>
    <dgm:cxn modelId="{13132F27-AE04-47DF-B256-3010412BA8FE}" srcId="{8D5612DD-CF2F-4CC1-9A2D-F620EC42AA2B}" destId="{01E3DA17-C09D-4E2A-9EF4-57CEB2ACCFEC}" srcOrd="2" destOrd="0" parTransId="{75A8D100-F131-412D-806D-625E838A86D5}" sibTransId="{98CC2076-515F-45AD-9AF9-AABD1AC393B1}"/>
    <dgm:cxn modelId="{7C900736-DD5B-4039-8E83-3D0323CB5F49}" type="presOf" srcId="{75A8D100-F131-412D-806D-625E838A86D5}" destId="{D93968D7-F8D3-4E4D-9431-1DA26FAFB43E}" srcOrd="0" destOrd="0" presId="urn:microsoft.com/office/officeart/2008/layout/NameandTitleOrganizationalChart"/>
    <dgm:cxn modelId="{EBBDEEA3-1061-4944-B76D-B3C9ACF04898}" type="presOf" srcId="{B777865B-865B-417A-A577-880EC241F31C}" destId="{0C3248D8-CB76-4C15-9819-50D37E21FA20}" srcOrd="0" destOrd="0" presId="urn:microsoft.com/office/officeart/2008/layout/NameandTitleOrganizationalChart"/>
    <dgm:cxn modelId="{8A02AD3A-17CF-43E2-8ED7-38424FCADF08}" type="presOf" srcId="{C89286AC-C8AF-43D4-AB18-1D9F801370ED}" destId="{B440186A-DB7A-4EBA-A3A4-B57EA0F88B51}" srcOrd="0" destOrd="0" presId="urn:microsoft.com/office/officeart/2008/layout/NameandTitleOrganizationalChart"/>
    <dgm:cxn modelId="{3E5C0A82-F480-4EA3-8C77-F0B10A88BE5A}" type="presOf" srcId="{5CEE1A23-ACAC-458F-9759-DC15501FE880}" destId="{F3FAEDD9-3074-4C6D-95FD-620EA94CF811}" srcOrd="0" destOrd="0" presId="urn:microsoft.com/office/officeart/2008/layout/NameandTitleOrganizationalChart"/>
    <dgm:cxn modelId="{7219E194-F208-4A06-BB9C-6EED64A1F01C}" type="presOf" srcId="{D4EE08AD-97C5-41AA-9F1D-F52725189DCA}" destId="{868DFEB8-A883-48D4-9DC3-1CA193339350}" srcOrd="0" destOrd="0" presId="urn:microsoft.com/office/officeart/2008/layout/NameandTitleOrganizationalChart"/>
    <dgm:cxn modelId="{703998B8-0E1C-4C8F-A4F0-29535C8F073B}" type="presOf" srcId="{01E3DA17-C09D-4E2A-9EF4-57CEB2ACCFEC}" destId="{F096BF9E-9A40-4475-A13E-E0BC08C86D3F}" srcOrd="0" destOrd="0" presId="urn:microsoft.com/office/officeart/2008/layout/NameandTitleOrganizationalChart"/>
    <dgm:cxn modelId="{051F4AAC-0B79-44C1-846B-26797F68D072}" type="presOf" srcId="{444E5311-BD79-46A7-82F7-4758CB8BEEB5}" destId="{F9C2D81C-98D0-4BE6-AE3E-BA623449027E}" srcOrd="0" destOrd="0" presId="urn:microsoft.com/office/officeart/2008/layout/NameandTitleOrganizationalChart"/>
    <dgm:cxn modelId="{0EE99A4D-1D13-4B6F-9B84-427D9A886EE1}" type="presOf" srcId="{C06C5EF0-B919-43C7-B2DF-6C84E00C7C10}" destId="{AD50F0E2-20ED-4B60-823E-395C1A7C816B}" srcOrd="0" destOrd="0" presId="urn:microsoft.com/office/officeart/2008/layout/NameandTitleOrganizationalChart"/>
    <dgm:cxn modelId="{2E090F72-B75A-4B41-BB89-55A36AC19EB5}" srcId="{8D5612DD-CF2F-4CC1-9A2D-F620EC42AA2B}" destId="{444E5311-BD79-46A7-82F7-4758CB8BEEB5}" srcOrd="3" destOrd="0" parTransId="{0ADB05EB-9D3C-4A84-BB46-4354E6DD34C4}" sibTransId="{C89286AC-C8AF-43D4-AB18-1D9F801370ED}"/>
    <dgm:cxn modelId="{EC2E058D-DD5A-456B-A5EE-4C4C0F8BEEE0}" srcId="{8D5612DD-CF2F-4CC1-9A2D-F620EC42AA2B}" destId="{D4EE08AD-97C5-41AA-9F1D-F52725189DCA}" srcOrd="1" destOrd="0" parTransId="{CDE88BCB-C146-4452-B7CE-0D1F8E131947}" sibTransId="{4E190FC1-0136-4754-BAC2-7CAB8D4DB174}"/>
    <dgm:cxn modelId="{D2B8DBCB-E517-418D-B014-596CD0DD6B13}" type="presOf" srcId="{8D5612DD-CF2F-4CC1-9A2D-F620EC42AA2B}" destId="{D4E4C0E1-8058-489A-9263-C2BC3DC3D73A}" srcOrd="1" destOrd="0" presId="urn:microsoft.com/office/officeart/2008/layout/NameandTitleOrganizationalChart"/>
    <dgm:cxn modelId="{D932AF21-474E-406B-9594-8A411031A345}" srcId="{8D5612DD-CF2F-4CC1-9A2D-F620EC42AA2B}" destId="{B777865B-865B-417A-A577-880EC241F31C}" srcOrd="0" destOrd="0" parTransId="{A6DEE248-B2B1-4D38-93F3-3B3B4C670822}" sibTransId="{C06C5EF0-B919-43C7-B2DF-6C84E00C7C10}"/>
    <dgm:cxn modelId="{21C76442-8E7C-4A03-8A5B-3B55CA76BB28}" srcId="{5CEE1A23-ACAC-458F-9759-DC15501FE880}" destId="{8D5612DD-CF2F-4CC1-9A2D-F620EC42AA2B}" srcOrd="0" destOrd="0" parTransId="{90B3F050-64CA-4BBB-9EE9-2711BAF60320}" sibTransId="{96BF10F5-80C8-4E9D-970A-FA18E47E5ECE}"/>
    <dgm:cxn modelId="{A13525C5-FDE6-4A7D-8C51-730EDC9098E2}" type="presOf" srcId="{B777865B-865B-417A-A577-880EC241F31C}" destId="{B60D88C1-5BD1-4684-973A-FF671A8EBE7D}" srcOrd="1" destOrd="0" presId="urn:microsoft.com/office/officeart/2008/layout/NameandTitleOrganizationalChart"/>
    <dgm:cxn modelId="{65B5971A-9281-40BD-875E-9CC56F1F89C1}" type="presOf" srcId="{96BF10F5-80C8-4E9D-970A-FA18E47E5ECE}" destId="{605C69C0-C4D0-49B9-9492-BCE5426DDE89}" srcOrd="0" destOrd="0" presId="urn:microsoft.com/office/officeart/2008/layout/NameandTitleOrganizationalChart"/>
    <dgm:cxn modelId="{9E6AF8E6-8CF4-44F3-916D-CFD35A23711B}" type="presOf" srcId="{4E190FC1-0136-4754-BAC2-7CAB8D4DB174}" destId="{A94763CB-D7E9-4CF7-ADA9-2D52D7A74E01}" srcOrd="0" destOrd="0" presId="urn:microsoft.com/office/officeart/2008/layout/NameandTitleOrganizationalChart"/>
    <dgm:cxn modelId="{3DD27CE6-B1A9-4259-9E37-9581A490BDEE}" type="presParOf" srcId="{F3FAEDD9-3074-4C6D-95FD-620EA94CF811}" destId="{59B51311-E9D4-4F9F-AB17-D4F93DB4FB53}" srcOrd="0" destOrd="0" presId="urn:microsoft.com/office/officeart/2008/layout/NameandTitleOrganizationalChart"/>
    <dgm:cxn modelId="{838F7826-4855-4A18-A238-7A1A4C0A1FB6}" type="presParOf" srcId="{59B51311-E9D4-4F9F-AB17-D4F93DB4FB53}" destId="{234F9EFC-CD64-4E3B-AC5D-9CCF057A0DED}" srcOrd="0" destOrd="0" presId="urn:microsoft.com/office/officeart/2008/layout/NameandTitleOrganizationalChart"/>
    <dgm:cxn modelId="{1D9DC167-C1C4-4CB7-ADAE-B2940AC17DA2}" type="presParOf" srcId="{234F9EFC-CD64-4E3B-AC5D-9CCF057A0DED}" destId="{8685EF93-8F74-4AC7-B8F6-477B327B9A3A}" srcOrd="0" destOrd="0" presId="urn:microsoft.com/office/officeart/2008/layout/NameandTitleOrganizationalChart"/>
    <dgm:cxn modelId="{96D84E40-6551-4684-8396-DB907093463D}" type="presParOf" srcId="{234F9EFC-CD64-4E3B-AC5D-9CCF057A0DED}" destId="{605C69C0-C4D0-49B9-9492-BCE5426DDE89}" srcOrd="1" destOrd="0" presId="urn:microsoft.com/office/officeart/2008/layout/NameandTitleOrganizationalChart"/>
    <dgm:cxn modelId="{04ACCDA6-EF0E-47AE-8CCC-CBB76AAA14F8}" type="presParOf" srcId="{234F9EFC-CD64-4E3B-AC5D-9CCF057A0DED}" destId="{D4E4C0E1-8058-489A-9263-C2BC3DC3D73A}" srcOrd="2" destOrd="0" presId="urn:microsoft.com/office/officeart/2008/layout/NameandTitleOrganizationalChart"/>
    <dgm:cxn modelId="{AF7046F6-4524-473B-9E66-C21FC291F833}" type="presParOf" srcId="{59B51311-E9D4-4F9F-AB17-D4F93DB4FB53}" destId="{D86323D1-6500-4F8A-8F16-6228BEE77683}" srcOrd="1" destOrd="0" presId="urn:microsoft.com/office/officeart/2008/layout/NameandTitleOrganizationalChart"/>
    <dgm:cxn modelId="{6AB02EB9-CD18-44CA-923A-3FE754C31BF4}" type="presParOf" srcId="{D86323D1-6500-4F8A-8F16-6228BEE77683}" destId="{15419724-75E6-485D-AD30-E2E117377511}" srcOrd="0" destOrd="0" presId="urn:microsoft.com/office/officeart/2008/layout/NameandTitleOrganizationalChart"/>
    <dgm:cxn modelId="{D24B0431-53D9-4595-9A64-8640FC72D676}" type="presParOf" srcId="{D86323D1-6500-4F8A-8F16-6228BEE77683}" destId="{6FCA1835-5731-49D8-A2AF-09DE980858CE}" srcOrd="1" destOrd="0" presId="urn:microsoft.com/office/officeart/2008/layout/NameandTitleOrganizationalChart"/>
    <dgm:cxn modelId="{E51E7224-66F9-4DBC-BC36-0B1854D71325}" type="presParOf" srcId="{6FCA1835-5731-49D8-A2AF-09DE980858CE}" destId="{2750A6E7-7A1E-41D2-AB1E-1171E076C9BC}" srcOrd="0" destOrd="0" presId="urn:microsoft.com/office/officeart/2008/layout/NameandTitleOrganizationalChart"/>
    <dgm:cxn modelId="{417C7CAD-2DF7-465C-A9B1-6C56C4BACD50}" type="presParOf" srcId="{2750A6E7-7A1E-41D2-AB1E-1171E076C9BC}" destId="{0C3248D8-CB76-4C15-9819-50D37E21FA20}" srcOrd="0" destOrd="0" presId="urn:microsoft.com/office/officeart/2008/layout/NameandTitleOrganizationalChart"/>
    <dgm:cxn modelId="{0EF4979C-C3AB-49BB-A183-7046940A7695}" type="presParOf" srcId="{2750A6E7-7A1E-41D2-AB1E-1171E076C9BC}" destId="{AD50F0E2-20ED-4B60-823E-395C1A7C816B}" srcOrd="1" destOrd="0" presId="urn:microsoft.com/office/officeart/2008/layout/NameandTitleOrganizationalChart"/>
    <dgm:cxn modelId="{6A168BFB-9D02-47D2-A96D-2CBFFA58089C}" type="presParOf" srcId="{2750A6E7-7A1E-41D2-AB1E-1171E076C9BC}" destId="{B60D88C1-5BD1-4684-973A-FF671A8EBE7D}" srcOrd="2" destOrd="0" presId="urn:microsoft.com/office/officeart/2008/layout/NameandTitleOrganizationalChart"/>
    <dgm:cxn modelId="{0425CF83-39A9-401D-9E7B-9E38D3CF8985}" type="presParOf" srcId="{6FCA1835-5731-49D8-A2AF-09DE980858CE}" destId="{468DBB64-6342-4DC5-9CF2-94A0FEC7EAFD}" srcOrd="1" destOrd="0" presId="urn:microsoft.com/office/officeart/2008/layout/NameandTitleOrganizationalChart"/>
    <dgm:cxn modelId="{A1E8FA1F-8324-4ACC-9C62-EFF452A34E50}" type="presParOf" srcId="{6FCA1835-5731-49D8-A2AF-09DE980858CE}" destId="{F1826E05-3707-4388-A989-4A847F9080DA}" srcOrd="2" destOrd="0" presId="urn:microsoft.com/office/officeart/2008/layout/NameandTitleOrganizationalChart"/>
    <dgm:cxn modelId="{4E5C8B35-D79B-4153-B2B7-933F98475CE0}" type="presParOf" srcId="{D86323D1-6500-4F8A-8F16-6228BEE77683}" destId="{46812112-CAD5-4625-8FF2-F716AC37EB8E}" srcOrd="2" destOrd="0" presId="urn:microsoft.com/office/officeart/2008/layout/NameandTitleOrganizationalChart"/>
    <dgm:cxn modelId="{ACB952F7-86F3-4E01-8108-A57B22A757B9}" type="presParOf" srcId="{D86323D1-6500-4F8A-8F16-6228BEE77683}" destId="{11B026D6-7DED-4CD0-9FF3-20D3B6504D16}" srcOrd="3" destOrd="0" presId="urn:microsoft.com/office/officeart/2008/layout/NameandTitleOrganizationalChart"/>
    <dgm:cxn modelId="{24DFFFDC-950B-41FA-850F-6B7E20CBC37D}" type="presParOf" srcId="{11B026D6-7DED-4CD0-9FF3-20D3B6504D16}" destId="{06CE58F8-F5D2-496C-A6B3-11DAE03BF461}" srcOrd="0" destOrd="0" presId="urn:microsoft.com/office/officeart/2008/layout/NameandTitleOrganizationalChart"/>
    <dgm:cxn modelId="{EED34F43-621C-4C46-A2C5-9AF45A9A028A}" type="presParOf" srcId="{06CE58F8-F5D2-496C-A6B3-11DAE03BF461}" destId="{868DFEB8-A883-48D4-9DC3-1CA193339350}" srcOrd="0" destOrd="0" presId="urn:microsoft.com/office/officeart/2008/layout/NameandTitleOrganizationalChart"/>
    <dgm:cxn modelId="{48503345-0E2B-4E1C-9101-82157DB1A711}" type="presParOf" srcId="{06CE58F8-F5D2-496C-A6B3-11DAE03BF461}" destId="{A94763CB-D7E9-4CF7-ADA9-2D52D7A74E01}" srcOrd="1" destOrd="0" presId="urn:microsoft.com/office/officeart/2008/layout/NameandTitleOrganizationalChart"/>
    <dgm:cxn modelId="{AF7E3458-B50E-4C40-BA10-6C0B7680A84F}" type="presParOf" srcId="{06CE58F8-F5D2-496C-A6B3-11DAE03BF461}" destId="{D9FF0F61-8859-49CD-9150-21266733968E}" srcOrd="2" destOrd="0" presId="urn:microsoft.com/office/officeart/2008/layout/NameandTitleOrganizationalChart"/>
    <dgm:cxn modelId="{F29BCA75-32A7-4D4B-83C9-C9539EE40D9E}" type="presParOf" srcId="{11B026D6-7DED-4CD0-9FF3-20D3B6504D16}" destId="{A1877E23-1E4A-41E2-93A5-F7F2B62848BA}" srcOrd="1" destOrd="0" presId="urn:microsoft.com/office/officeart/2008/layout/NameandTitleOrganizationalChart"/>
    <dgm:cxn modelId="{914D7620-052F-4906-A2FC-D731009D8124}" type="presParOf" srcId="{11B026D6-7DED-4CD0-9FF3-20D3B6504D16}" destId="{81A992BB-4D14-457F-806E-8DFCF32941FD}" srcOrd="2" destOrd="0" presId="urn:microsoft.com/office/officeart/2008/layout/NameandTitleOrganizationalChart"/>
    <dgm:cxn modelId="{B2A6B5F5-0190-403A-8E08-97A541399355}" type="presParOf" srcId="{D86323D1-6500-4F8A-8F16-6228BEE77683}" destId="{D93968D7-F8D3-4E4D-9431-1DA26FAFB43E}" srcOrd="4" destOrd="0" presId="urn:microsoft.com/office/officeart/2008/layout/NameandTitleOrganizationalChart"/>
    <dgm:cxn modelId="{4B3C088F-A953-419B-86C0-A67F5D797DB4}" type="presParOf" srcId="{D86323D1-6500-4F8A-8F16-6228BEE77683}" destId="{9F0166A8-0D3F-4972-A857-DD3CDBEC3480}" srcOrd="5" destOrd="0" presId="urn:microsoft.com/office/officeart/2008/layout/NameandTitleOrganizationalChart"/>
    <dgm:cxn modelId="{256AFAB7-FE2B-4F08-A738-3DBA1F5A6254}" type="presParOf" srcId="{9F0166A8-0D3F-4972-A857-DD3CDBEC3480}" destId="{8B11D291-29FD-47FB-8B44-B9BAA0157214}" srcOrd="0" destOrd="0" presId="urn:microsoft.com/office/officeart/2008/layout/NameandTitleOrganizationalChart"/>
    <dgm:cxn modelId="{7283572D-22A5-4B19-977D-CDC37175E811}" type="presParOf" srcId="{8B11D291-29FD-47FB-8B44-B9BAA0157214}" destId="{F096BF9E-9A40-4475-A13E-E0BC08C86D3F}" srcOrd="0" destOrd="0" presId="urn:microsoft.com/office/officeart/2008/layout/NameandTitleOrganizationalChart"/>
    <dgm:cxn modelId="{BBCB4CD1-FF13-49A4-8A05-F690D60A589D}" type="presParOf" srcId="{8B11D291-29FD-47FB-8B44-B9BAA0157214}" destId="{39656478-19CC-4997-8A02-63020F4157F8}" srcOrd="1" destOrd="0" presId="urn:microsoft.com/office/officeart/2008/layout/NameandTitleOrganizationalChart"/>
    <dgm:cxn modelId="{DD2C79FD-ECDE-4DF7-B632-945AA3F2FEB1}" type="presParOf" srcId="{8B11D291-29FD-47FB-8B44-B9BAA0157214}" destId="{713E6C53-5D0B-4D21-9C16-7BAB7FCBF7D0}" srcOrd="2" destOrd="0" presId="urn:microsoft.com/office/officeart/2008/layout/NameandTitleOrganizationalChart"/>
    <dgm:cxn modelId="{69B5ECB5-D6F5-41DF-81E1-3DB555FB30E4}" type="presParOf" srcId="{9F0166A8-0D3F-4972-A857-DD3CDBEC3480}" destId="{29ABD5BA-2DE4-4790-88F8-F8F451DA028A}" srcOrd="1" destOrd="0" presId="urn:microsoft.com/office/officeart/2008/layout/NameandTitleOrganizationalChart"/>
    <dgm:cxn modelId="{F2F87C8F-E86F-4A53-8431-B9C417CF0D18}" type="presParOf" srcId="{9F0166A8-0D3F-4972-A857-DD3CDBEC3480}" destId="{2973D679-030D-4711-9160-B5702040C4F3}" srcOrd="2" destOrd="0" presId="urn:microsoft.com/office/officeart/2008/layout/NameandTitleOrganizationalChart"/>
    <dgm:cxn modelId="{C9F4DC03-F265-40A8-AFAC-7C24D8520E2D}" type="presParOf" srcId="{D86323D1-6500-4F8A-8F16-6228BEE77683}" destId="{36C39F85-0176-4AB6-8F34-1D8BF5D55D8C}" srcOrd="6" destOrd="0" presId="urn:microsoft.com/office/officeart/2008/layout/NameandTitleOrganizationalChart"/>
    <dgm:cxn modelId="{4CA18499-2185-46D3-BF0E-6520E0327DF8}" type="presParOf" srcId="{D86323D1-6500-4F8A-8F16-6228BEE77683}" destId="{E133D5E1-918F-4EE4-934F-FFB813E4F3ED}" srcOrd="7" destOrd="0" presId="urn:microsoft.com/office/officeart/2008/layout/NameandTitleOrganizationalChart"/>
    <dgm:cxn modelId="{02A4F3DA-E3FC-4AA5-8C14-3AD902C7C263}" type="presParOf" srcId="{E133D5E1-918F-4EE4-934F-FFB813E4F3ED}" destId="{7FC17C12-D32E-493F-A0A5-615FE1AED897}" srcOrd="0" destOrd="0" presId="urn:microsoft.com/office/officeart/2008/layout/NameandTitleOrganizationalChart"/>
    <dgm:cxn modelId="{DC6C152F-289D-4340-9C08-3D00C9CDBC37}" type="presParOf" srcId="{7FC17C12-D32E-493F-A0A5-615FE1AED897}" destId="{F9C2D81C-98D0-4BE6-AE3E-BA623449027E}" srcOrd="0" destOrd="0" presId="urn:microsoft.com/office/officeart/2008/layout/NameandTitleOrganizationalChart"/>
    <dgm:cxn modelId="{9C94C7E6-77AA-4022-8B0C-90EC3A459E9D}" type="presParOf" srcId="{7FC17C12-D32E-493F-A0A5-615FE1AED897}" destId="{B440186A-DB7A-4EBA-A3A4-B57EA0F88B51}" srcOrd="1" destOrd="0" presId="urn:microsoft.com/office/officeart/2008/layout/NameandTitleOrganizationalChart"/>
    <dgm:cxn modelId="{7D0B5512-4F98-4844-B2D4-9357BE113F82}" type="presParOf" srcId="{7FC17C12-D32E-493F-A0A5-615FE1AED897}" destId="{69764838-09EE-4E6A-AD18-804997727E8F}" srcOrd="2" destOrd="0" presId="urn:microsoft.com/office/officeart/2008/layout/NameandTitleOrganizationalChart"/>
    <dgm:cxn modelId="{8249C5EE-FB9A-46CF-921E-886D26201877}" type="presParOf" srcId="{E133D5E1-918F-4EE4-934F-FFB813E4F3ED}" destId="{2268285D-63DA-4CF2-BD2D-15ACD5BFFC17}" srcOrd="1" destOrd="0" presId="urn:microsoft.com/office/officeart/2008/layout/NameandTitleOrganizationalChart"/>
    <dgm:cxn modelId="{3A2C9A5B-8A1C-4727-A312-822A356ADB42}" type="presParOf" srcId="{E133D5E1-918F-4EE4-934F-FFB813E4F3ED}" destId="{0F112054-DE0A-4A81-8C03-F13E44BD7618}" srcOrd="2" destOrd="0" presId="urn:microsoft.com/office/officeart/2008/layout/NameandTitleOrganizationalChart"/>
    <dgm:cxn modelId="{6116954D-A3CC-453D-8237-6039C273BB69}" type="presParOf" srcId="{59B51311-E9D4-4F9F-AB17-D4F93DB4FB53}" destId="{D7E4902A-07EE-41E2-BF2E-CB4D7631063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9E476-164C-412A-B262-9079C7A61B29}">
      <dsp:nvSpPr>
        <dsp:cNvPr id="0" name=""/>
        <dsp:cNvSpPr/>
      </dsp:nvSpPr>
      <dsp:spPr>
        <a:xfrm>
          <a:off x="4279664" y="1910001"/>
          <a:ext cx="3360576" cy="53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298"/>
              </a:lnTo>
              <a:lnTo>
                <a:pt x="3360576" y="363298"/>
              </a:lnTo>
              <a:lnTo>
                <a:pt x="3360576" y="5331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1F03A-13FA-40CB-8E11-21245F94F541}">
      <dsp:nvSpPr>
        <dsp:cNvPr id="0" name=""/>
        <dsp:cNvSpPr/>
      </dsp:nvSpPr>
      <dsp:spPr>
        <a:xfrm>
          <a:off x="4279664" y="1910001"/>
          <a:ext cx="1120192" cy="53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298"/>
              </a:lnTo>
              <a:lnTo>
                <a:pt x="1120192" y="363298"/>
              </a:lnTo>
              <a:lnTo>
                <a:pt x="1120192" y="5331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77165-E369-44DE-B19E-E9AA8CDEB22A}">
      <dsp:nvSpPr>
        <dsp:cNvPr id="0" name=""/>
        <dsp:cNvSpPr/>
      </dsp:nvSpPr>
      <dsp:spPr>
        <a:xfrm>
          <a:off x="3159472" y="1910001"/>
          <a:ext cx="1120192" cy="533109"/>
        </a:xfrm>
        <a:custGeom>
          <a:avLst/>
          <a:gdLst/>
          <a:ahLst/>
          <a:cxnLst/>
          <a:rect l="0" t="0" r="0" b="0"/>
          <a:pathLst>
            <a:path>
              <a:moveTo>
                <a:pt x="1120192" y="0"/>
              </a:moveTo>
              <a:lnTo>
                <a:pt x="1120192" y="363298"/>
              </a:lnTo>
              <a:lnTo>
                <a:pt x="0" y="363298"/>
              </a:lnTo>
              <a:lnTo>
                <a:pt x="0" y="5331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C99C0-2587-422E-89A6-19B0A7F48A38}">
      <dsp:nvSpPr>
        <dsp:cNvPr id="0" name=""/>
        <dsp:cNvSpPr/>
      </dsp:nvSpPr>
      <dsp:spPr>
        <a:xfrm>
          <a:off x="919088" y="1910001"/>
          <a:ext cx="3360576" cy="533109"/>
        </a:xfrm>
        <a:custGeom>
          <a:avLst/>
          <a:gdLst/>
          <a:ahLst/>
          <a:cxnLst/>
          <a:rect l="0" t="0" r="0" b="0"/>
          <a:pathLst>
            <a:path>
              <a:moveTo>
                <a:pt x="3360576" y="0"/>
              </a:moveTo>
              <a:lnTo>
                <a:pt x="3360576" y="363298"/>
              </a:lnTo>
              <a:lnTo>
                <a:pt x="0" y="363298"/>
              </a:lnTo>
              <a:lnTo>
                <a:pt x="0" y="5331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AA9C8-9BB7-4D76-88B0-05E0D1C3EBE0}">
      <dsp:nvSpPr>
        <dsp:cNvPr id="0" name=""/>
        <dsp:cNvSpPr/>
      </dsp:nvSpPr>
      <dsp:spPr>
        <a:xfrm>
          <a:off x="3200396" y="746019"/>
          <a:ext cx="2158534" cy="1163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9BC64-A888-40D5-A348-85A412AE3724}">
      <dsp:nvSpPr>
        <dsp:cNvPr id="0" name=""/>
        <dsp:cNvSpPr/>
      </dsp:nvSpPr>
      <dsp:spPr>
        <a:xfrm>
          <a:off x="3404068" y="939507"/>
          <a:ext cx="2158534" cy="1163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Unsur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endParaRPr lang="en-US" sz="2000" kern="1200" dirty="0"/>
        </a:p>
      </dsp:txBody>
      <dsp:txXfrm>
        <a:off x="3438160" y="973599"/>
        <a:ext cx="2090350" cy="1095797"/>
      </dsp:txXfrm>
    </dsp:sp>
    <dsp:sp modelId="{464C7F87-F230-4F16-85EB-275662A7777E}">
      <dsp:nvSpPr>
        <dsp:cNvPr id="0" name=""/>
        <dsp:cNvSpPr/>
      </dsp:nvSpPr>
      <dsp:spPr>
        <a:xfrm>
          <a:off x="2567" y="2443110"/>
          <a:ext cx="1833041" cy="11639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E60D9-1F60-4C4A-97F6-BD1198B4D489}">
      <dsp:nvSpPr>
        <dsp:cNvPr id="0" name=""/>
        <dsp:cNvSpPr/>
      </dsp:nvSpPr>
      <dsp:spPr>
        <a:xfrm>
          <a:off x="206238" y="2636598"/>
          <a:ext cx="1833041" cy="1163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Penjual </a:t>
          </a:r>
          <a:endParaRPr lang="en-US" sz="2000" kern="1200" dirty="0"/>
        </a:p>
      </dsp:txBody>
      <dsp:txXfrm>
        <a:off x="240330" y="2670690"/>
        <a:ext cx="1764857" cy="1095797"/>
      </dsp:txXfrm>
    </dsp:sp>
    <dsp:sp modelId="{4AB3CAA2-C038-4EDF-8499-69ABD8A633F0}">
      <dsp:nvSpPr>
        <dsp:cNvPr id="0" name=""/>
        <dsp:cNvSpPr/>
      </dsp:nvSpPr>
      <dsp:spPr>
        <a:xfrm>
          <a:off x="2242951" y="2443110"/>
          <a:ext cx="1833041" cy="11639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520413-4227-435D-A640-1D1C45643BE7}">
      <dsp:nvSpPr>
        <dsp:cNvPr id="0" name=""/>
        <dsp:cNvSpPr/>
      </dsp:nvSpPr>
      <dsp:spPr>
        <a:xfrm>
          <a:off x="2446622" y="2636598"/>
          <a:ext cx="1833041" cy="1163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Pembeli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>
        <a:off x="2480714" y="2670690"/>
        <a:ext cx="1764857" cy="1095797"/>
      </dsp:txXfrm>
    </dsp:sp>
    <dsp:sp modelId="{7113C0B5-2798-41EF-B25C-D04992643294}">
      <dsp:nvSpPr>
        <dsp:cNvPr id="0" name=""/>
        <dsp:cNvSpPr/>
      </dsp:nvSpPr>
      <dsp:spPr>
        <a:xfrm>
          <a:off x="4483335" y="2443110"/>
          <a:ext cx="1833041" cy="11639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FF0B7-6A15-4A78-9276-BBBB9A0AD938}">
      <dsp:nvSpPr>
        <dsp:cNvPr id="0" name=""/>
        <dsp:cNvSpPr/>
      </dsp:nvSpPr>
      <dsp:spPr>
        <a:xfrm>
          <a:off x="4687006" y="2636598"/>
          <a:ext cx="1833041" cy="1163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>
        <a:off x="4721098" y="2670690"/>
        <a:ext cx="1764857" cy="1095797"/>
      </dsp:txXfrm>
    </dsp:sp>
    <dsp:sp modelId="{2F927A30-D112-42C0-A2DD-FA00F38B5FDD}">
      <dsp:nvSpPr>
        <dsp:cNvPr id="0" name=""/>
        <dsp:cNvSpPr/>
      </dsp:nvSpPr>
      <dsp:spPr>
        <a:xfrm>
          <a:off x="6723719" y="2443110"/>
          <a:ext cx="1833041" cy="11639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FFB575-A86E-4AF3-88FE-A01DE92390E8}">
      <dsp:nvSpPr>
        <dsp:cNvPr id="0" name=""/>
        <dsp:cNvSpPr/>
      </dsp:nvSpPr>
      <dsp:spPr>
        <a:xfrm>
          <a:off x="6927391" y="2636598"/>
          <a:ext cx="1833041" cy="1163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Transaksi</a:t>
          </a:r>
          <a:r>
            <a:rPr lang="en-US" sz="2000" kern="1200" dirty="0" smtClean="0"/>
            <a:t> </a:t>
          </a:r>
          <a:endParaRPr lang="en-US" sz="2000" kern="1200" dirty="0"/>
        </a:p>
      </dsp:txBody>
      <dsp:txXfrm>
        <a:off x="6961483" y="2670690"/>
        <a:ext cx="1764857" cy="109579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846-FDAD-4DF8-B1C3-CB378DF65229}">
      <dsp:nvSpPr>
        <dsp:cNvPr id="0" name=""/>
        <dsp:cNvSpPr/>
      </dsp:nvSpPr>
      <dsp:spPr>
        <a:xfrm>
          <a:off x="-3962119" y="-608294"/>
          <a:ext cx="4721788" cy="4721788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572D-A73E-4B65-BAB8-78026B02EEB7}">
      <dsp:nvSpPr>
        <dsp:cNvPr id="0" name=""/>
        <dsp:cNvSpPr/>
      </dsp:nvSpPr>
      <dsp:spPr>
        <a:xfrm>
          <a:off x="332901" y="219004"/>
          <a:ext cx="7164537" cy="4382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Produk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diperjualbelikan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sifatnya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homogen</a:t>
          </a:r>
          <a:r>
            <a:rPr lang="en-US" sz="1800" kern="1200" dirty="0" smtClean="0"/>
            <a:t> (</a:t>
          </a:r>
          <a:r>
            <a:rPr lang="en-US" sz="1800" kern="1200" dirty="0" err="1" smtClean="0"/>
            <a:t>sejenis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332901" y="219004"/>
        <a:ext cx="7164537" cy="438290"/>
      </dsp:txXfrm>
    </dsp:sp>
    <dsp:sp modelId="{B95E6A90-0C01-4419-9DEB-DAE6949A309F}">
      <dsp:nvSpPr>
        <dsp:cNvPr id="0" name=""/>
        <dsp:cNvSpPr/>
      </dsp:nvSpPr>
      <dsp:spPr>
        <a:xfrm>
          <a:off x="58970" y="164218"/>
          <a:ext cx="547862" cy="547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FD72-F0FF-473A-BB6F-A9CC83041EDE}">
      <dsp:nvSpPr>
        <dsp:cNvPr id="0" name=""/>
        <dsp:cNvSpPr/>
      </dsp:nvSpPr>
      <dsp:spPr>
        <a:xfrm>
          <a:off x="646967" y="876229"/>
          <a:ext cx="6850471" cy="4382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Terdapat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banyak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penjual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pembeli</a:t>
          </a:r>
          <a:endParaRPr lang="en-US" sz="1800" kern="1200" dirty="0"/>
        </a:p>
      </dsp:txBody>
      <dsp:txXfrm>
        <a:off x="646967" y="876229"/>
        <a:ext cx="6850471" cy="438290"/>
      </dsp:txXfrm>
    </dsp:sp>
    <dsp:sp modelId="{E4A799FA-0095-4D2F-9361-6EA3538E96B9}">
      <dsp:nvSpPr>
        <dsp:cNvPr id="0" name=""/>
        <dsp:cNvSpPr/>
      </dsp:nvSpPr>
      <dsp:spPr>
        <a:xfrm>
          <a:off x="373036" y="821443"/>
          <a:ext cx="547862" cy="547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7BE17-BFB6-410B-B50F-E794DDC3A31E}">
      <dsp:nvSpPr>
        <dsp:cNvPr id="0" name=""/>
        <dsp:cNvSpPr/>
      </dsp:nvSpPr>
      <dsp:spPr>
        <a:xfrm>
          <a:off x="743360" y="1533454"/>
          <a:ext cx="6754078" cy="4382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Setiap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pihak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mengetahui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keadaan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mudah</a:t>
          </a:r>
          <a:endParaRPr lang="en-US" sz="1800" kern="1200" dirty="0"/>
        </a:p>
      </dsp:txBody>
      <dsp:txXfrm>
        <a:off x="743360" y="1533454"/>
        <a:ext cx="6754078" cy="438290"/>
      </dsp:txXfrm>
    </dsp:sp>
    <dsp:sp modelId="{08D9D7F0-5FC5-4214-8844-37B3EC983466}">
      <dsp:nvSpPr>
        <dsp:cNvPr id="0" name=""/>
        <dsp:cNvSpPr/>
      </dsp:nvSpPr>
      <dsp:spPr>
        <a:xfrm>
          <a:off x="469429" y="1478668"/>
          <a:ext cx="547862" cy="547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498B-76B1-40F6-84EF-65752CFA74D0}">
      <dsp:nvSpPr>
        <dsp:cNvPr id="0" name=""/>
        <dsp:cNvSpPr/>
      </dsp:nvSpPr>
      <dsp:spPr>
        <a:xfrm>
          <a:off x="646967" y="2190679"/>
          <a:ext cx="6850471" cy="43829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Semua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faktor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produksi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bebas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keluar-masuk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endParaRPr lang="en-US" sz="1800" kern="1200" dirty="0"/>
        </a:p>
      </dsp:txBody>
      <dsp:txXfrm>
        <a:off x="646967" y="2190679"/>
        <a:ext cx="6850471" cy="438290"/>
      </dsp:txXfrm>
    </dsp:sp>
    <dsp:sp modelId="{3E400784-2814-4836-AA2A-3FD49FCFC646}">
      <dsp:nvSpPr>
        <dsp:cNvPr id="0" name=""/>
        <dsp:cNvSpPr/>
      </dsp:nvSpPr>
      <dsp:spPr>
        <a:xfrm>
          <a:off x="373036" y="2135893"/>
          <a:ext cx="547862" cy="547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6A611-2AFC-46AE-81B6-7BC996EA49E1}">
      <dsp:nvSpPr>
        <dsp:cNvPr id="0" name=""/>
        <dsp:cNvSpPr/>
      </dsp:nvSpPr>
      <dsp:spPr>
        <a:xfrm>
          <a:off x="332901" y="2847904"/>
          <a:ext cx="7164537" cy="4382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7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Tidak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campur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pemerintah</a:t>
          </a:r>
          <a:endParaRPr lang="en-US" sz="1800" kern="1200" dirty="0"/>
        </a:p>
      </dsp:txBody>
      <dsp:txXfrm>
        <a:off x="332901" y="2847904"/>
        <a:ext cx="7164537" cy="438290"/>
      </dsp:txXfrm>
    </dsp:sp>
    <dsp:sp modelId="{12F1264B-99B4-42B1-9B46-45B5DB3759E6}">
      <dsp:nvSpPr>
        <dsp:cNvPr id="0" name=""/>
        <dsp:cNvSpPr/>
      </dsp:nvSpPr>
      <dsp:spPr>
        <a:xfrm>
          <a:off x="58970" y="2793118"/>
          <a:ext cx="547862" cy="547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846-FDAD-4DF8-B1C3-CB378DF65229}">
      <dsp:nvSpPr>
        <dsp:cNvPr id="0" name=""/>
        <dsp:cNvSpPr/>
      </dsp:nvSpPr>
      <dsp:spPr>
        <a:xfrm>
          <a:off x="-3847171" y="-590819"/>
          <a:ext cx="4585238" cy="4585238"/>
        </a:xfrm>
        <a:prstGeom prst="blockArc">
          <a:avLst>
            <a:gd name="adj1" fmla="val 18900000"/>
            <a:gd name="adj2" fmla="val 2700000"/>
            <a:gd name="adj3" fmla="val 471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572D-A73E-4B65-BAB8-78026B02EEB7}">
      <dsp:nvSpPr>
        <dsp:cNvPr id="0" name=""/>
        <dsp:cNvSpPr/>
      </dsp:nvSpPr>
      <dsp:spPr>
        <a:xfrm>
          <a:off x="323513" y="212656"/>
          <a:ext cx="6032530" cy="4255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780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Hanya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satu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penjual</a:t>
          </a:r>
          <a:endParaRPr lang="en-US" sz="1800" kern="1200" dirty="0"/>
        </a:p>
      </dsp:txBody>
      <dsp:txXfrm>
        <a:off x="323513" y="212656"/>
        <a:ext cx="6032530" cy="425586"/>
      </dsp:txXfrm>
    </dsp:sp>
    <dsp:sp modelId="{B95E6A90-0C01-4419-9DEB-DAE6949A309F}">
      <dsp:nvSpPr>
        <dsp:cNvPr id="0" name=""/>
        <dsp:cNvSpPr/>
      </dsp:nvSpPr>
      <dsp:spPr>
        <a:xfrm>
          <a:off x="57521" y="159458"/>
          <a:ext cx="531982" cy="5319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FD72-F0FF-473A-BB6F-A9CC83041EDE}">
      <dsp:nvSpPr>
        <dsp:cNvPr id="0" name=""/>
        <dsp:cNvSpPr/>
      </dsp:nvSpPr>
      <dsp:spPr>
        <a:xfrm>
          <a:off x="628475" y="850831"/>
          <a:ext cx="5727567" cy="42558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780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Pedagang</a:t>
          </a:r>
          <a:r>
            <a:rPr lang="en-US" sz="1800" kern="1200" dirty="0" smtClean="0"/>
            <a:t> lain </a:t>
          </a:r>
          <a:r>
            <a:rPr lang="en-US" sz="1800" kern="1200" dirty="0" err="1" smtClean="0"/>
            <a:t>tidak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bisa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masuk</a:t>
          </a:r>
          <a:endParaRPr lang="en-US" sz="1800" kern="1200" dirty="0"/>
        </a:p>
      </dsp:txBody>
      <dsp:txXfrm>
        <a:off x="628475" y="850831"/>
        <a:ext cx="5727567" cy="425586"/>
      </dsp:txXfrm>
    </dsp:sp>
    <dsp:sp modelId="{E4A799FA-0095-4D2F-9361-6EA3538E96B9}">
      <dsp:nvSpPr>
        <dsp:cNvPr id="0" name=""/>
        <dsp:cNvSpPr/>
      </dsp:nvSpPr>
      <dsp:spPr>
        <a:xfrm>
          <a:off x="362484" y="797633"/>
          <a:ext cx="531982" cy="5319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7BE17-BFB6-410B-B50F-E794DDC3A31E}">
      <dsp:nvSpPr>
        <dsp:cNvPr id="0" name=""/>
        <dsp:cNvSpPr/>
      </dsp:nvSpPr>
      <dsp:spPr>
        <a:xfrm>
          <a:off x="722074" y="1489006"/>
          <a:ext cx="5633968" cy="42558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780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Tidak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memiliki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barang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pengganti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serupa</a:t>
          </a:r>
          <a:endParaRPr lang="en-US" sz="1800" kern="1200" dirty="0"/>
        </a:p>
      </dsp:txBody>
      <dsp:txXfrm>
        <a:off x="722074" y="1489006"/>
        <a:ext cx="5633968" cy="425586"/>
      </dsp:txXfrm>
    </dsp:sp>
    <dsp:sp modelId="{08D9D7F0-5FC5-4214-8844-37B3EC983466}">
      <dsp:nvSpPr>
        <dsp:cNvPr id="0" name=""/>
        <dsp:cNvSpPr/>
      </dsp:nvSpPr>
      <dsp:spPr>
        <a:xfrm>
          <a:off x="456083" y="1435808"/>
          <a:ext cx="531982" cy="5319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498B-76B1-40F6-84EF-65752CFA74D0}">
      <dsp:nvSpPr>
        <dsp:cNvPr id="0" name=""/>
        <dsp:cNvSpPr/>
      </dsp:nvSpPr>
      <dsp:spPr>
        <a:xfrm>
          <a:off x="628475" y="2127181"/>
          <a:ext cx="5727567" cy="4255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780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Pengetahuan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konsumen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terbatas</a:t>
          </a:r>
          <a:endParaRPr lang="en-US" sz="1800" kern="1200" dirty="0"/>
        </a:p>
      </dsp:txBody>
      <dsp:txXfrm>
        <a:off x="628475" y="2127181"/>
        <a:ext cx="5727567" cy="425586"/>
      </dsp:txXfrm>
    </dsp:sp>
    <dsp:sp modelId="{3E400784-2814-4836-AA2A-3FD49FCFC646}">
      <dsp:nvSpPr>
        <dsp:cNvPr id="0" name=""/>
        <dsp:cNvSpPr/>
      </dsp:nvSpPr>
      <dsp:spPr>
        <a:xfrm>
          <a:off x="362484" y="2073983"/>
          <a:ext cx="531982" cy="5319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6A611-2AFC-46AE-81B6-7BC996EA49E1}">
      <dsp:nvSpPr>
        <dsp:cNvPr id="0" name=""/>
        <dsp:cNvSpPr/>
      </dsp:nvSpPr>
      <dsp:spPr>
        <a:xfrm>
          <a:off x="323513" y="2765356"/>
          <a:ext cx="6032530" cy="4255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780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Promosi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iklan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kurang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diperlukan</a:t>
          </a:r>
          <a:endParaRPr lang="en-US" sz="1800" kern="1200" dirty="0"/>
        </a:p>
      </dsp:txBody>
      <dsp:txXfrm>
        <a:off x="323513" y="2765356"/>
        <a:ext cx="6032530" cy="425586"/>
      </dsp:txXfrm>
    </dsp:sp>
    <dsp:sp modelId="{12F1264B-99B4-42B1-9B46-45B5DB3759E6}">
      <dsp:nvSpPr>
        <dsp:cNvPr id="0" name=""/>
        <dsp:cNvSpPr/>
      </dsp:nvSpPr>
      <dsp:spPr>
        <a:xfrm>
          <a:off x="57521" y="2712158"/>
          <a:ext cx="531982" cy="5319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9FC30-EB4E-42CA-ADCF-07B063135D4A}">
      <dsp:nvSpPr>
        <dsp:cNvPr id="0" name=""/>
        <dsp:cNvSpPr/>
      </dsp:nvSpPr>
      <dsp:spPr>
        <a:xfrm>
          <a:off x="4268217" y="1331924"/>
          <a:ext cx="3437182" cy="393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213"/>
              </a:lnTo>
              <a:lnTo>
                <a:pt x="3437182" y="268213"/>
              </a:lnTo>
              <a:lnTo>
                <a:pt x="3437182" y="393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A011F-9FC6-464F-83AE-C50A2BF9F066}">
      <dsp:nvSpPr>
        <dsp:cNvPr id="0" name=""/>
        <dsp:cNvSpPr/>
      </dsp:nvSpPr>
      <dsp:spPr>
        <a:xfrm>
          <a:off x="4268217" y="1331924"/>
          <a:ext cx="1430808" cy="393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213"/>
              </a:lnTo>
              <a:lnTo>
                <a:pt x="1430808" y="268213"/>
              </a:lnTo>
              <a:lnTo>
                <a:pt x="1430808" y="393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8224-6A8E-4EBD-8728-FB0C0226D209}">
      <dsp:nvSpPr>
        <dsp:cNvPr id="0" name=""/>
        <dsp:cNvSpPr/>
      </dsp:nvSpPr>
      <dsp:spPr>
        <a:xfrm>
          <a:off x="3846345" y="1331924"/>
          <a:ext cx="421872" cy="393579"/>
        </a:xfrm>
        <a:custGeom>
          <a:avLst/>
          <a:gdLst/>
          <a:ahLst/>
          <a:cxnLst/>
          <a:rect l="0" t="0" r="0" b="0"/>
          <a:pathLst>
            <a:path>
              <a:moveTo>
                <a:pt x="421872" y="0"/>
              </a:moveTo>
              <a:lnTo>
                <a:pt x="421872" y="268213"/>
              </a:lnTo>
              <a:lnTo>
                <a:pt x="0" y="268213"/>
              </a:lnTo>
              <a:lnTo>
                <a:pt x="0" y="393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723ED-D06E-4760-A4D6-608DC8077612}">
      <dsp:nvSpPr>
        <dsp:cNvPr id="0" name=""/>
        <dsp:cNvSpPr/>
      </dsp:nvSpPr>
      <dsp:spPr>
        <a:xfrm>
          <a:off x="2192332" y="1331924"/>
          <a:ext cx="2075884" cy="393579"/>
        </a:xfrm>
        <a:custGeom>
          <a:avLst/>
          <a:gdLst/>
          <a:ahLst/>
          <a:cxnLst/>
          <a:rect l="0" t="0" r="0" b="0"/>
          <a:pathLst>
            <a:path>
              <a:moveTo>
                <a:pt x="2075884" y="0"/>
              </a:moveTo>
              <a:lnTo>
                <a:pt x="2075884" y="268213"/>
              </a:lnTo>
              <a:lnTo>
                <a:pt x="0" y="268213"/>
              </a:lnTo>
              <a:lnTo>
                <a:pt x="0" y="393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6DCFA-71FE-4EDC-AB05-8BCB3AABBD64}">
      <dsp:nvSpPr>
        <dsp:cNvPr id="0" name=""/>
        <dsp:cNvSpPr/>
      </dsp:nvSpPr>
      <dsp:spPr>
        <a:xfrm>
          <a:off x="607831" y="1331924"/>
          <a:ext cx="3660386" cy="393579"/>
        </a:xfrm>
        <a:custGeom>
          <a:avLst/>
          <a:gdLst/>
          <a:ahLst/>
          <a:cxnLst/>
          <a:rect l="0" t="0" r="0" b="0"/>
          <a:pathLst>
            <a:path>
              <a:moveTo>
                <a:pt x="3660386" y="0"/>
              </a:moveTo>
              <a:lnTo>
                <a:pt x="3660386" y="268213"/>
              </a:lnTo>
              <a:lnTo>
                <a:pt x="0" y="268213"/>
              </a:lnTo>
              <a:lnTo>
                <a:pt x="0" y="393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EBACF-737A-40E0-8BEB-58C8D97E3785}">
      <dsp:nvSpPr>
        <dsp:cNvPr id="0" name=""/>
        <dsp:cNvSpPr/>
      </dsp:nvSpPr>
      <dsp:spPr>
        <a:xfrm>
          <a:off x="2143082" y="728774"/>
          <a:ext cx="4250269" cy="6031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7D9B4-F3D8-4202-97F8-9E3D8B3005FD}">
      <dsp:nvSpPr>
        <dsp:cNvPr id="0" name=""/>
        <dsp:cNvSpPr/>
      </dsp:nvSpPr>
      <dsp:spPr>
        <a:xfrm>
          <a:off x="2293447" y="871621"/>
          <a:ext cx="4250269" cy="6031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Ciri-Ciri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Persaingan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Monopolistik</a:t>
          </a:r>
          <a:endParaRPr lang="en-US" sz="2000" b="0" kern="1200" dirty="0"/>
        </a:p>
      </dsp:txBody>
      <dsp:txXfrm>
        <a:off x="2311113" y="889287"/>
        <a:ext cx="4214937" cy="567817"/>
      </dsp:txXfrm>
    </dsp:sp>
    <dsp:sp modelId="{17E463D7-1BD1-4AF2-8C8D-4E4814ABD823}">
      <dsp:nvSpPr>
        <dsp:cNvPr id="0" name=""/>
        <dsp:cNvSpPr/>
      </dsp:nvSpPr>
      <dsp:spPr>
        <a:xfrm>
          <a:off x="701" y="1725504"/>
          <a:ext cx="1214260" cy="10702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69E9A0-98C9-49E5-AC9E-9BAE27C32F5B}">
      <dsp:nvSpPr>
        <dsp:cNvPr id="0" name=""/>
        <dsp:cNvSpPr/>
      </dsp:nvSpPr>
      <dsp:spPr>
        <a:xfrm>
          <a:off x="151066" y="1868351"/>
          <a:ext cx="1214260" cy="1070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Terdapat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banyak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endParaRPr lang="en-US" sz="2000" kern="1200" dirty="0"/>
        </a:p>
      </dsp:txBody>
      <dsp:txXfrm>
        <a:off x="182413" y="1899698"/>
        <a:ext cx="1151566" cy="1007572"/>
      </dsp:txXfrm>
    </dsp:sp>
    <dsp:sp modelId="{AE8578E0-C4AD-49C3-A9D1-A5CDF2887188}">
      <dsp:nvSpPr>
        <dsp:cNvPr id="0" name=""/>
        <dsp:cNvSpPr/>
      </dsp:nvSpPr>
      <dsp:spPr>
        <a:xfrm>
          <a:off x="1515691" y="1725504"/>
          <a:ext cx="1353282" cy="20066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164F5-5414-4761-A981-ECF8BA23485A}">
      <dsp:nvSpPr>
        <dsp:cNvPr id="0" name=""/>
        <dsp:cNvSpPr/>
      </dsp:nvSpPr>
      <dsp:spPr>
        <a:xfrm>
          <a:off x="1666055" y="1868351"/>
          <a:ext cx="1353282" cy="2006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Penjual </a:t>
          </a:r>
          <a:r>
            <a:rPr lang="en-US" sz="2000" kern="1200" dirty="0" err="1" smtClean="0"/>
            <a:t>relatif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mudah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keluar-masuk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endParaRPr lang="en-US" sz="2000" kern="1200" dirty="0"/>
        </a:p>
      </dsp:txBody>
      <dsp:txXfrm>
        <a:off x="1705691" y="1907987"/>
        <a:ext cx="1274010" cy="1927351"/>
      </dsp:txXfrm>
    </dsp:sp>
    <dsp:sp modelId="{EDE48A64-8988-4753-96FC-C48160A3334D}">
      <dsp:nvSpPr>
        <dsp:cNvPr id="0" name=""/>
        <dsp:cNvSpPr/>
      </dsp:nvSpPr>
      <dsp:spPr>
        <a:xfrm>
          <a:off x="3169703" y="1725504"/>
          <a:ext cx="1353282" cy="14546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2827D-67A8-439E-A7B4-9C9AEE41F6C2}">
      <dsp:nvSpPr>
        <dsp:cNvPr id="0" name=""/>
        <dsp:cNvSpPr/>
      </dsp:nvSpPr>
      <dsp:spPr>
        <a:xfrm>
          <a:off x="3320068" y="1868351"/>
          <a:ext cx="1353282" cy="14546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Barangnya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corak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berbeda</a:t>
          </a:r>
          <a:endParaRPr lang="en-US" sz="2000" kern="1200" dirty="0"/>
        </a:p>
      </dsp:txBody>
      <dsp:txXfrm>
        <a:off x="3359704" y="1907987"/>
        <a:ext cx="1274010" cy="1375392"/>
      </dsp:txXfrm>
    </dsp:sp>
    <dsp:sp modelId="{73375D7D-6982-4803-8092-F690D882294A}">
      <dsp:nvSpPr>
        <dsp:cNvPr id="0" name=""/>
        <dsp:cNvSpPr/>
      </dsp:nvSpPr>
      <dsp:spPr>
        <a:xfrm>
          <a:off x="4823716" y="1725504"/>
          <a:ext cx="1750620" cy="16628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1F427-2846-4340-9A8B-965D1B94D2BA}">
      <dsp:nvSpPr>
        <dsp:cNvPr id="0" name=""/>
        <dsp:cNvSpPr/>
      </dsp:nvSpPr>
      <dsp:spPr>
        <a:xfrm>
          <a:off x="4974080" y="1868351"/>
          <a:ext cx="1750620" cy="1662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Penjual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kemampuan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memengaruhi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harga</a:t>
          </a:r>
          <a:endParaRPr lang="en-US" sz="2000" kern="1200" dirty="0"/>
        </a:p>
      </dsp:txBody>
      <dsp:txXfrm>
        <a:off x="5022784" y="1917055"/>
        <a:ext cx="1653212" cy="1565464"/>
      </dsp:txXfrm>
    </dsp:sp>
    <dsp:sp modelId="{93553845-22F0-4A30-992A-4451592CCEA6}">
      <dsp:nvSpPr>
        <dsp:cNvPr id="0" name=""/>
        <dsp:cNvSpPr/>
      </dsp:nvSpPr>
      <dsp:spPr>
        <a:xfrm>
          <a:off x="6875066" y="1725504"/>
          <a:ext cx="1660667" cy="8593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C473FE-9D51-4728-ABD3-B986029DFF84}">
      <dsp:nvSpPr>
        <dsp:cNvPr id="0" name=""/>
        <dsp:cNvSpPr/>
      </dsp:nvSpPr>
      <dsp:spPr>
        <a:xfrm>
          <a:off x="7025430" y="1868351"/>
          <a:ext cx="1660667" cy="859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Promosi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sangat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aktif</a:t>
          </a:r>
          <a:endParaRPr lang="en-US" sz="2000" kern="1200" dirty="0"/>
        </a:p>
      </dsp:txBody>
      <dsp:txXfrm>
        <a:off x="7050599" y="1893520"/>
        <a:ext cx="1610329" cy="8089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846-FDAD-4DF8-B1C3-CB378DF65229}">
      <dsp:nvSpPr>
        <dsp:cNvPr id="0" name=""/>
        <dsp:cNvSpPr/>
      </dsp:nvSpPr>
      <dsp:spPr>
        <a:xfrm>
          <a:off x="-4192016" y="-643244"/>
          <a:ext cx="4994889" cy="4994889"/>
        </a:xfrm>
        <a:prstGeom prst="blockArc">
          <a:avLst>
            <a:gd name="adj1" fmla="val 18900000"/>
            <a:gd name="adj2" fmla="val 2700000"/>
            <a:gd name="adj3" fmla="val 432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572D-A73E-4B65-BAB8-78026B02EEB7}">
      <dsp:nvSpPr>
        <dsp:cNvPr id="0" name=""/>
        <dsp:cNvSpPr/>
      </dsp:nvSpPr>
      <dsp:spPr>
        <a:xfrm>
          <a:off x="420654" y="225339"/>
          <a:ext cx="7530774" cy="6900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3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Mengimplementasikan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konsep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sebagai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rencana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untuk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memengaruhi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calon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konsumen</a:t>
          </a:r>
          <a:endParaRPr lang="en-US" sz="1800" kern="1200" dirty="0"/>
        </a:p>
      </dsp:txBody>
      <dsp:txXfrm>
        <a:off x="420654" y="225339"/>
        <a:ext cx="7530774" cy="690025"/>
      </dsp:txXfrm>
    </dsp:sp>
    <dsp:sp modelId="{B95E6A90-0C01-4419-9DEB-DAE6949A309F}">
      <dsp:nvSpPr>
        <dsp:cNvPr id="0" name=""/>
        <dsp:cNvSpPr/>
      </dsp:nvSpPr>
      <dsp:spPr>
        <a:xfrm>
          <a:off x="64092" y="213789"/>
          <a:ext cx="713125" cy="713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FD72-F0FF-473A-BB6F-A9CC83041EDE}">
      <dsp:nvSpPr>
        <dsp:cNvPr id="0" name=""/>
        <dsp:cNvSpPr/>
      </dsp:nvSpPr>
      <dsp:spPr>
        <a:xfrm>
          <a:off x="747735" y="1069687"/>
          <a:ext cx="7203694" cy="6681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3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Memahami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pengaruh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dirasakan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konsumen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ketika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mengonsumsi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produk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dibeli</a:t>
          </a:r>
          <a:endParaRPr lang="en-US" sz="1800" kern="1200" dirty="0"/>
        </a:p>
      </dsp:txBody>
      <dsp:txXfrm>
        <a:off x="747735" y="1069687"/>
        <a:ext cx="7203694" cy="668135"/>
      </dsp:txXfrm>
    </dsp:sp>
    <dsp:sp modelId="{E4A799FA-0095-4D2F-9361-6EA3538E96B9}">
      <dsp:nvSpPr>
        <dsp:cNvPr id="0" name=""/>
        <dsp:cNvSpPr/>
      </dsp:nvSpPr>
      <dsp:spPr>
        <a:xfrm>
          <a:off x="391173" y="1047188"/>
          <a:ext cx="713125" cy="713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7BE17-BFB6-410B-B50F-E794DDC3A31E}">
      <dsp:nvSpPr>
        <dsp:cNvPr id="0" name=""/>
        <dsp:cNvSpPr/>
      </dsp:nvSpPr>
      <dsp:spPr>
        <a:xfrm>
          <a:off x="747735" y="1818204"/>
          <a:ext cx="7203694" cy="9278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3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Meningkatkan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kepercayaan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diri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memprediksi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respons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konsumen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setelah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strategi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ditetapkan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dilaksanakan</a:t>
          </a:r>
          <a:endParaRPr lang="en-US" sz="1800" kern="1200" dirty="0"/>
        </a:p>
      </dsp:txBody>
      <dsp:txXfrm>
        <a:off x="747735" y="1818204"/>
        <a:ext cx="7203694" cy="927890"/>
      </dsp:txXfrm>
    </dsp:sp>
    <dsp:sp modelId="{08D9D7F0-5FC5-4214-8844-37B3EC983466}">
      <dsp:nvSpPr>
        <dsp:cNvPr id="0" name=""/>
        <dsp:cNvSpPr/>
      </dsp:nvSpPr>
      <dsp:spPr>
        <a:xfrm>
          <a:off x="391173" y="1925586"/>
          <a:ext cx="713125" cy="713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498B-76B1-40F6-84EF-65752CFA74D0}">
      <dsp:nvSpPr>
        <dsp:cNvPr id="0" name=""/>
        <dsp:cNvSpPr/>
      </dsp:nvSpPr>
      <dsp:spPr>
        <a:xfrm>
          <a:off x="420654" y="2852797"/>
          <a:ext cx="7530774" cy="5705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3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Menghindari</a:t>
          </a:r>
          <a:r>
            <a:rPr lang="en-US" sz="1800" kern="1200" dirty="0" smtClean="0"/>
            <a:t> </a:t>
          </a:r>
          <a:r>
            <a:rPr lang="en-US" sz="1800" i="1" kern="1200" dirty="0" smtClean="0"/>
            <a:t>self-reference criterion</a:t>
          </a:r>
          <a:r>
            <a:rPr lang="en-US" sz="1800" kern="1200" dirty="0" smtClean="0"/>
            <a:t>/SRC</a:t>
          </a:r>
          <a:endParaRPr lang="en-US" sz="1800" kern="1200" dirty="0"/>
        </a:p>
      </dsp:txBody>
      <dsp:txXfrm>
        <a:off x="420654" y="2852797"/>
        <a:ext cx="7530774" cy="570500"/>
      </dsp:txXfrm>
    </dsp:sp>
    <dsp:sp modelId="{3E400784-2814-4836-AA2A-3FD49FCFC646}">
      <dsp:nvSpPr>
        <dsp:cNvPr id="0" name=""/>
        <dsp:cNvSpPr/>
      </dsp:nvSpPr>
      <dsp:spPr>
        <a:xfrm>
          <a:off x="64092" y="2781485"/>
          <a:ext cx="713125" cy="713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846-FDAD-4DF8-B1C3-CB378DF65229}">
      <dsp:nvSpPr>
        <dsp:cNvPr id="0" name=""/>
        <dsp:cNvSpPr/>
      </dsp:nvSpPr>
      <dsp:spPr>
        <a:xfrm>
          <a:off x="-3563548" y="-547701"/>
          <a:ext cx="4248315" cy="4248315"/>
        </a:xfrm>
        <a:prstGeom prst="blockArc">
          <a:avLst>
            <a:gd name="adj1" fmla="val 18900000"/>
            <a:gd name="adj2" fmla="val 2700000"/>
            <a:gd name="adj3" fmla="val 508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572D-A73E-4B65-BAB8-78026B02EEB7}">
      <dsp:nvSpPr>
        <dsp:cNvPr id="0" name=""/>
        <dsp:cNvSpPr/>
      </dsp:nvSpPr>
      <dsp:spPr>
        <a:xfrm>
          <a:off x="300348" y="196994"/>
          <a:ext cx="5831054" cy="3942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Menentukan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relevan</a:t>
          </a:r>
          <a:endParaRPr lang="en-US" sz="1800" kern="1200" dirty="0"/>
        </a:p>
      </dsp:txBody>
      <dsp:txXfrm>
        <a:off x="300348" y="196994"/>
        <a:ext cx="5831054" cy="394240"/>
      </dsp:txXfrm>
    </dsp:sp>
    <dsp:sp modelId="{B95E6A90-0C01-4419-9DEB-DAE6949A309F}">
      <dsp:nvSpPr>
        <dsp:cNvPr id="0" name=""/>
        <dsp:cNvSpPr/>
      </dsp:nvSpPr>
      <dsp:spPr>
        <a:xfrm>
          <a:off x="53948" y="147713"/>
          <a:ext cx="492800" cy="492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FD72-F0FF-473A-BB6F-A9CC83041EDE}">
      <dsp:nvSpPr>
        <dsp:cNvPr id="0" name=""/>
        <dsp:cNvSpPr/>
      </dsp:nvSpPr>
      <dsp:spPr>
        <a:xfrm>
          <a:off x="582849" y="788165"/>
          <a:ext cx="5548553" cy="394240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Menganalisis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permintaan</a:t>
          </a:r>
          <a:r>
            <a:rPr lang="en-US" sz="1800" kern="1200" dirty="0" smtClean="0"/>
            <a:t> primer </a:t>
          </a:r>
          <a:r>
            <a:rPr lang="en-US" sz="1800" kern="1200" dirty="0" err="1" smtClean="0"/>
            <a:t>untuk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relevan</a:t>
          </a:r>
          <a:endParaRPr lang="en-US" sz="1800" kern="1200" dirty="0"/>
        </a:p>
      </dsp:txBody>
      <dsp:txXfrm>
        <a:off x="582849" y="788165"/>
        <a:ext cx="5548553" cy="394240"/>
      </dsp:txXfrm>
    </dsp:sp>
    <dsp:sp modelId="{E4A799FA-0095-4D2F-9361-6EA3538E96B9}">
      <dsp:nvSpPr>
        <dsp:cNvPr id="0" name=""/>
        <dsp:cNvSpPr/>
      </dsp:nvSpPr>
      <dsp:spPr>
        <a:xfrm>
          <a:off x="336449" y="738885"/>
          <a:ext cx="492800" cy="492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7BE17-BFB6-410B-B50F-E794DDC3A31E}">
      <dsp:nvSpPr>
        <dsp:cNvPr id="0" name=""/>
        <dsp:cNvSpPr/>
      </dsp:nvSpPr>
      <dsp:spPr>
        <a:xfrm>
          <a:off x="669554" y="1379336"/>
          <a:ext cx="5461848" cy="39424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Menetapkan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segmentasi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endParaRPr lang="en-US" sz="1800" kern="1200" dirty="0"/>
        </a:p>
      </dsp:txBody>
      <dsp:txXfrm>
        <a:off x="669554" y="1379336"/>
        <a:ext cx="5461848" cy="394240"/>
      </dsp:txXfrm>
    </dsp:sp>
    <dsp:sp modelId="{08D9D7F0-5FC5-4214-8844-37B3EC983466}">
      <dsp:nvSpPr>
        <dsp:cNvPr id="0" name=""/>
        <dsp:cNvSpPr/>
      </dsp:nvSpPr>
      <dsp:spPr>
        <a:xfrm>
          <a:off x="423154" y="1330056"/>
          <a:ext cx="492800" cy="492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498B-76B1-40F6-84EF-65752CFA74D0}">
      <dsp:nvSpPr>
        <dsp:cNvPr id="0" name=""/>
        <dsp:cNvSpPr/>
      </dsp:nvSpPr>
      <dsp:spPr>
        <a:xfrm>
          <a:off x="582849" y="1970507"/>
          <a:ext cx="5548553" cy="394240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Menilai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persaingan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582849" y="1970507"/>
        <a:ext cx="5548553" cy="394240"/>
      </dsp:txXfrm>
    </dsp:sp>
    <dsp:sp modelId="{3E400784-2814-4836-AA2A-3FD49FCFC646}">
      <dsp:nvSpPr>
        <dsp:cNvPr id="0" name=""/>
        <dsp:cNvSpPr/>
      </dsp:nvSpPr>
      <dsp:spPr>
        <a:xfrm>
          <a:off x="336449" y="1921227"/>
          <a:ext cx="492800" cy="492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6A611-2AFC-46AE-81B6-7BC996EA49E1}">
      <dsp:nvSpPr>
        <dsp:cNvPr id="0" name=""/>
        <dsp:cNvSpPr/>
      </dsp:nvSpPr>
      <dsp:spPr>
        <a:xfrm>
          <a:off x="300348" y="2561678"/>
          <a:ext cx="5831054" cy="39424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Mengidentifikasi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sasaran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potensial</a:t>
          </a:r>
          <a:endParaRPr lang="en-US" sz="1800" kern="1200" dirty="0"/>
        </a:p>
      </dsp:txBody>
      <dsp:txXfrm>
        <a:off x="300348" y="2561678"/>
        <a:ext cx="5831054" cy="394240"/>
      </dsp:txXfrm>
    </dsp:sp>
    <dsp:sp modelId="{12F1264B-99B4-42B1-9B46-45B5DB3759E6}">
      <dsp:nvSpPr>
        <dsp:cNvPr id="0" name=""/>
        <dsp:cNvSpPr/>
      </dsp:nvSpPr>
      <dsp:spPr>
        <a:xfrm>
          <a:off x="53948" y="2512398"/>
          <a:ext cx="492800" cy="492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7FD54-091B-4AA6-B1E0-DBCECBE2DCA3}">
      <dsp:nvSpPr>
        <dsp:cNvPr id="0" name=""/>
        <dsp:cNvSpPr/>
      </dsp:nvSpPr>
      <dsp:spPr>
        <a:xfrm>
          <a:off x="4250509" y="1875246"/>
          <a:ext cx="3455142" cy="330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03"/>
              </a:lnTo>
              <a:lnTo>
                <a:pt x="3455142" y="204703"/>
              </a:lnTo>
              <a:lnTo>
                <a:pt x="3455142" y="330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39F85-0176-4AB6-8F34-1D8BF5D55D8C}">
      <dsp:nvSpPr>
        <dsp:cNvPr id="0" name=""/>
        <dsp:cNvSpPr/>
      </dsp:nvSpPr>
      <dsp:spPr>
        <a:xfrm>
          <a:off x="4250509" y="1875246"/>
          <a:ext cx="1584420" cy="330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03"/>
              </a:lnTo>
              <a:lnTo>
                <a:pt x="1584420" y="204703"/>
              </a:lnTo>
              <a:lnTo>
                <a:pt x="1584420" y="330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968D7-F8D3-4E4D-9431-1DA26FAFB43E}">
      <dsp:nvSpPr>
        <dsp:cNvPr id="0" name=""/>
        <dsp:cNvSpPr/>
      </dsp:nvSpPr>
      <dsp:spPr>
        <a:xfrm>
          <a:off x="3943583" y="1875246"/>
          <a:ext cx="306925" cy="330796"/>
        </a:xfrm>
        <a:custGeom>
          <a:avLst/>
          <a:gdLst/>
          <a:ahLst/>
          <a:cxnLst/>
          <a:rect l="0" t="0" r="0" b="0"/>
          <a:pathLst>
            <a:path>
              <a:moveTo>
                <a:pt x="306925" y="0"/>
              </a:moveTo>
              <a:lnTo>
                <a:pt x="306925" y="204703"/>
              </a:lnTo>
              <a:lnTo>
                <a:pt x="0" y="204703"/>
              </a:lnTo>
              <a:lnTo>
                <a:pt x="0" y="330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12112-CAD5-4625-8FF2-F716AC37EB8E}">
      <dsp:nvSpPr>
        <dsp:cNvPr id="0" name=""/>
        <dsp:cNvSpPr/>
      </dsp:nvSpPr>
      <dsp:spPr>
        <a:xfrm>
          <a:off x="2262966" y="1875246"/>
          <a:ext cx="1987542" cy="330796"/>
        </a:xfrm>
        <a:custGeom>
          <a:avLst/>
          <a:gdLst/>
          <a:ahLst/>
          <a:cxnLst/>
          <a:rect l="0" t="0" r="0" b="0"/>
          <a:pathLst>
            <a:path>
              <a:moveTo>
                <a:pt x="1987542" y="0"/>
              </a:moveTo>
              <a:lnTo>
                <a:pt x="1987542" y="204703"/>
              </a:lnTo>
              <a:lnTo>
                <a:pt x="0" y="204703"/>
              </a:lnTo>
              <a:lnTo>
                <a:pt x="0" y="330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9724-75E6-485D-AD30-E2E117377511}">
      <dsp:nvSpPr>
        <dsp:cNvPr id="0" name=""/>
        <dsp:cNvSpPr/>
      </dsp:nvSpPr>
      <dsp:spPr>
        <a:xfrm>
          <a:off x="712105" y="1875246"/>
          <a:ext cx="3538403" cy="330796"/>
        </a:xfrm>
        <a:custGeom>
          <a:avLst/>
          <a:gdLst/>
          <a:ahLst/>
          <a:cxnLst/>
          <a:rect l="0" t="0" r="0" b="0"/>
          <a:pathLst>
            <a:path>
              <a:moveTo>
                <a:pt x="3538403" y="0"/>
              </a:moveTo>
              <a:lnTo>
                <a:pt x="3538403" y="204703"/>
              </a:lnTo>
              <a:lnTo>
                <a:pt x="0" y="204703"/>
              </a:lnTo>
              <a:lnTo>
                <a:pt x="0" y="330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5EF93-8F74-4AC7-B8F6-477B327B9A3A}">
      <dsp:nvSpPr>
        <dsp:cNvPr id="0" name=""/>
        <dsp:cNvSpPr/>
      </dsp:nvSpPr>
      <dsp:spPr>
        <a:xfrm>
          <a:off x="2611934" y="1142999"/>
          <a:ext cx="3277149" cy="732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Karakteristik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Segmentasi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Menurut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1" kern="1200" dirty="0" err="1" smtClean="0">
              <a:sym typeface="Arial"/>
            </a:rPr>
            <a:t>Kotler</a:t>
          </a:r>
          <a:endParaRPr lang="en-US" sz="2000" b="1" kern="1200" dirty="0"/>
        </a:p>
      </dsp:txBody>
      <dsp:txXfrm>
        <a:off x="2611934" y="1142999"/>
        <a:ext cx="3277149" cy="732247"/>
      </dsp:txXfrm>
    </dsp:sp>
    <dsp:sp modelId="{605C69C0-C4D0-49B9-9492-BCE5426DDE89}">
      <dsp:nvSpPr>
        <dsp:cNvPr id="0" name=""/>
        <dsp:cNvSpPr/>
      </dsp:nvSpPr>
      <dsp:spPr>
        <a:xfrm>
          <a:off x="2815472" y="1776198"/>
          <a:ext cx="3183192" cy="2046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815472" y="1776198"/>
        <a:ext cx="3183192" cy="204671"/>
      </dsp:txXfrm>
    </dsp:sp>
    <dsp:sp modelId="{0C3248D8-CB76-4C15-9819-50D37E21FA20}">
      <dsp:nvSpPr>
        <dsp:cNvPr id="0" name=""/>
        <dsp:cNvSpPr/>
      </dsp:nvSpPr>
      <dsp:spPr>
        <a:xfrm>
          <a:off x="85889" y="2206042"/>
          <a:ext cx="1252431" cy="12713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/>
            <a:t>Measurable </a:t>
          </a:r>
          <a:r>
            <a:rPr lang="en-US" sz="2000" kern="1200" dirty="0" smtClean="0"/>
            <a:t>(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diukur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85889" y="2206042"/>
        <a:ext cx="1252431" cy="1271346"/>
      </dsp:txXfrm>
    </dsp:sp>
    <dsp:sp modelId="{AD50F0E2-20ED-4B60-823E-395C1A7C816B}">
      <dsp:nvSpPr>
        <dsp:cNvPr id="0" name=""/>
        <dsp:cNvSpPr/>
      </dsp:nvSpPr>
      <dsp:spPr>
        <a:xfrm>
          <a:off x="305070" y="3283178"/>
          <a:ext cx="1127188" cy="275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5070" y="3283178"/>
        <a:ext cx="1127188" cy="275439"/>
      </dsp:txXfrm>
    </dsp:sp>
    <dsp:sp modelId="{868DFEB8-A883-48D4-9DC3-1CA193339350}">
      <dsp:nvSpPr>
        <dsp:cNvPr id="0" name=""/>
        <dsp:cNvSpPr/>
      </dsp:nvSpPr>
      <dsp:spPr>
        <a:xfrm>
          <a:off x="1684444" y="2206042"/>
          <a:ext cx="1157045" cy="12713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Accesible</a:t>
          </a:r>
          <a:r>
            <a:rPr lang="en-US" sz="2000" i="1" kern="1200" dirty="0" smtClean="0"/>
            <a:t> </a:t>
          </a:r>
          <a:r>
            <a:rPr lang="en-US" sz="2000" kern="1200" dirty="0" smtClean="0"/>
            <a:t>(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dijangkau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1684444" y="2206042"/>
        <a:ext cx="1157045" cy="1271346"/>
      </dsp:txXfrm>
    </dsp:sp>
    <dsp:sp modelId="{A94763CB-D7E9-4CF7-ADA9-2D52D7A74E01}">
      <dsp:nvSpPr>
        <dsp:cNvPr id="0" name=""/>
        <dsp:cNvSpPr/>
      </dsp:nvSpPr>
      <dsp:spPr>
        <a:xfrm>
          <a:off x="1898855" y="3283178"/>
          <a:ext cx="1041340" cy="275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98855" y="3283178"/>
        <a:ext cx="1041340" cy="275439"/>
      </dsp:txXfrm>
    </dsp:sp>
    <dsp:sp modelId="{F096BF9E-9A40-4475-A13E-E0BC08C86D3F}">
      <dsp:nvSpPr>
        <dsp:cNvPr id="0" name=""/>
        <dsp:cNvSpPr/>
      </dsp:nvSpPr>
      <dsp:spPr>
        <a:xfrm>
          <a:off x="3192381" y="2206042"/>
          <a:ext cx="1502404" cy="12713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Substantiable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cukup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besar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192381" y="2206042"/>
        <a:ext cx="1502404" cy="1271346"/>
      </dsp:txXfrm>
    </dsp:sp>
    <dsp:sp modelId="{39656478-19CC-4997-8A02-63020F4157F8}">
      <dsp:nvSpPr>
        <dsp:cNvPr id="0" name=""/>
        <dsp:cNvSpPr/>
      </dsp:nvSpPr>
      <dsp:spPr>
        <a:xfrm>
          <a:off x="3424060" y="3283178"/>
          <a:ext cx="1352164" cy="275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424060" y="3283178"/>
        <a:ext cx="1352164" cy="275439"/>
      </dsp:txXfrm>
    </dsp:sp>
    <dsp:sp modelId="{F9C2D81C-98D0-4BE6-AE3E-BA623449027E}">
      <dsp:nvSpPr>
        <dsp:cNvPr id="0" name=""/>
        <dsp:cNvSpPr/>
      </dsp:nvSpPr>
      <dsp:spPr>
        <a:xfrm>
          <a:off x="5028409" y="2206042"/>
          <a:ext cx="1613039" cy="12713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/>
            <a:t>Differentiable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dibedakan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5028409" y="2206042"/>
        <a:ext cx="1613039" cy="1271346"/>
      </dsp:txXfrm>
    </dsp:sp>
    <dsp:sp modelId="{B440186A-DB7A-4EBA-A3A4-B57EA0F88B51}">
      <dsp:nvSpPr>
        <dsp:cNvPr id="0" name=""/>
        <dsp:cNvSpPr/>
      </dsp:nvSpPr>
      <dsp:spPr>
        <a:xfrm>
          <a:off x="5265621" y="3283178"/>
          <a:ext cx="1451735" cy="275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265621" y="3283178"/>
        <a:ext cx="1451735" cy="275439"/>
      </dsp:txXfrm>
    </dsp:sp>
    <dsp:sp modelId="{CAB12A70-3751-4286-B254-C0EC2885BC75}">
      <dsp:nvSpPr>
        <dsp:cNvPr id="0" name=""/>
        <dsp:cNvSpPr/>
      </dsp:nvSpPr>
      <dsp:spPr>
        <a:xfrm>
          <a:off x="6969541" y="2206042"/>
          <a:ext cx="1472220" cy="12713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62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/>
            <a:t>Actionable </a:t>
          </a:r>
          <a:r>
            <a:rPr lang="en-US" sz="2000" kern="1200" dirty="0" smtClean="0"/>
            <a:t>(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dilaksanakan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6969541" y="2206042"/>
        <a:ext cx="1472220" cy="1271346"/>
      </dsp:txXfrm>
    </dsp:sp>
    <dsp:sp modelId="{16CAB9DD-B956-4147-A3C1-0DFFD5B9ABB7}">
      <dsp:nvSpPr>
        <dsp:cNvPr id="0" name=""/>
        <dsp:cNvSpPr/>
      </dsp:nvSpPr>
      <dsp:spPr>
        <a:xfrm>
          <a:off x="7199712" y="3283178"/>
          <a:ext cx="1324998" cy="275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7199712" y="3283178"/>
        <a:ext cx="1324998" cy="27543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15033-A17C-4AAA-A2BB-E337BEB36598}">
      <dsp:nvSpPr>
        <dsp:cNvPr id="0" name=""/>
        <dsp:cNvSpPr/>
      </dsp:nvSpPr>
      <dsp:spPr>
        <a:xfrm>
          <a:off x="2762" y="205661"/>
          <a:ext cx="2693193" cy="10772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Preferensi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homogen</a:t>
          </a:r>
          <a:r>
            <a:rPr lang="en-US" sz="2000" kern="1200" dirty="0" smtClean="0"/>
            <a:t> (</a:t>
          </a:r>
          <a:r>
            <a:rPr lang="en-US" sz="2000" i="1" kern="1200" dirty="0" err="1" smtClean="0"/>
            <a:t>homogeneus</a:t>
          </a:r>
          <a:r>
            <a:rPr lang="en-US" sz="2000" i="1" kern="1200" dirty="0" smtClean="0"/>
            <a:t> preference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2762" y="205661"/>
        <a:ext cx="2693193" cy="1077277"/>
      </dsp:txXfrm>
    </dsp:sp>
    <dsp:sp modelId="{E8353A7F-D850-44BF-AEC7-8C29CFC7CFE3}">
      <dsp:nvSpPr>
        <dsp:cNvPr id="0" name=""/>
        <dsp:cNvSpPr/>
      </dsp:nvSpPr>
      <dsp:spPr>
        <a:xfrm>
          <a:off x="2762" y="1282938"/>
          <a:ext cx="2693193" cy="2854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Pola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menunjukkan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bahwa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preferensi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pilihan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relatif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sama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terhadap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jasa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ditawarkan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2" y="1282938"/>
        <a:ext cx="2693193" cy="2854800"/>
      </dsp:txXfrm>
    </dsp:sp>
    <dsp:sp modelId="{A864DBB2-FAD7-4431-AFCB-305530BCF0F4}">
      <dsp:nvSpPr>
        <dsp:cNvPr id="0" name=""/>
        <dsp:cNvSpPr/>
      </dsp:nvSpPr>
      <dsp:spPr>
        <a:xfrm>
          <a:off x="3073003" y="205661"/>
          <a:ext cx="2693193" cy="1077277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Preferensi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tersebar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diffused preference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073003" y="205661"/>
        <a:ext cx="2693193" cy="1077277"/>
      </dsp:txXfrm>
    </dsp:sp>
    <dsp:sp modelId="{0D8EA77C-BB65-49BC-983A-6C3C97A1A4C4}">
      <dsp:nvSpPr>
        <dsp:cNvPr id="0" name=""/>
        <dsp:cNvSpPr/>
      </dsp:nvSpPr>
      <dsp:spPr>
        <a:xfrm>
          <a:off x="3073003" y="1282938"/>
          <a:ext cx="2693193" cy="2854800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Pola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menunjukkan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bahwa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preferensi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pilihan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berbeda-beda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073003" y="1282938"/>
        <a:ext cx="2693193" cy="2854800"/>
      </dsp:txXfrm>
    </dsp:sp>
    <dsp:sp modelId="{0CC3E23C-7B3C-4308-BBA9-50B4E017EA58}">
      <dsp:nvSpPr>
        <dsp:cNvPr id="0" name=""/>
        <dsp:cNvSpPr/>
      </dsp:nvSpPr>
      <dsp:spPr>
        <a:xfrm>
          <a:off x="6143244" y="205661"/>
          <a:ext cx="2693193" cy="107727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Preferensi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terkelompok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clustered preference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6143244" y="205661"/>
        <a:ext cx="2693193" cy="1077277"/>
      </dsp:txXfrm>
    </dsp:sp>
    <dsp:sp modelId="{695A085B-EB9F-496B-9ABA-D5B33EF757B3}">
      <dsp:nvSpPr>
        <dsp:cNvPr id="0" name=""/>
        <dsp:cNvSpPr/>
      </dsp:nvSpPr>
      <dsp:spPr>
        <a:xfrm>
          <a:off x="6143244" y="1282938"/>
          <a:ext cx="2693193" cy="285480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Pola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menunjukkan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bahwa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preferensi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pilihan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berkelompok-kelompok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6143244" y="1282938"/>
        <a:ext cx="2693193" cy="285480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CD776-BD91-4702-A956-B7720D4C9646}">
      <dsp:nvSpPr>
        <dsp:cNvPr id="0" name=""/>
        <dsp:cNvSpPr/>
      </dsp:nvSpPr>
      <dsp:spPr>
        <a:xfrm>
          <a:off x="1707945" y="2044700"/>
          <a:ext cx="393341" cy="1499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670" y="0"/>
              </a:lnTo>
              <a:lnTo>
                <a:pt x="196670" y="1499013"/>
              </a:lnTo>
              <a:lnTo>
                <a:pt x="393341" y="149901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65871" y="2755462"/>
        <a:ext cx="77488" cy="77488"/>
      </dsp:txXfrm>
    </dsp:sp>
    <dsp:sp modelId="{CB9AFE6F-4702-4B70-80B3-F7509454FC3B}">
      <dsp:nvSpPr>
        <dsp:cNvPr id="0" name=""/>
        <dsp:cNvSpPr/>
      </dsp:nvSpPr>
      <dsp:spPr>
        <a:xfrm>
          <a:off x="1707945" y="2044700"/>
          <a:ext cx="393341" cy="749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670" y="0"/>
              </a:lnTo>
              <a:lnTo>
                <a:pt x="196670" y="749506"/>
              </a:lnTo>
              <a:lnTo>
                <a:pt x="393341" y="7495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83454" y="2398292"/>
        <a:ext cx="42322" cy="42322"/>
      </dsp:txXfrm>
    </dsp:sp>
    <dsp:sp modelId="{EB17F635-05C4-43AF-8F24-3951E7CD19AE}">
      <dsp:nvSpPr>
        <dsp:cNvPr id="0" name=""/>
        <dsp:cNvSpPr/>
      </dsp:nvSpPr>
      <dsp:spPr>
        <a:xfrm>
          <a:off x="1707945" y="1998979"/>
          <a:ext cx="3933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3341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94782" y="2034866"/>
        <a:ext cx="19667" cy="19667"/>
      </dsp:txXfrm>
    </dsp:sp>
    <dsp:sp modelId="{85CC774D-2FBB-49C8-85B2-3490B3A12DAF}">
      <dsp:nvSpPr>
        <dsp:cNvPr id="0" name=""/>
        <dsp:cNvSpPr/>
      </dsp:nvSpPr>
      <dsp:spPr>
        <a:xfrm>
          <a:off x="1707945" y="1295193"/>
          <a:ext cx="393341" cy="749506"/>
        </a:xfrm>
        <a:custGeom>
          <a:avLst/>
          <a:gdLst/>
          <a:ahLst/>
          <a:cxnLst/>
          <a:rect l="0" t="0" r="0" b="0"/>
          <a:pathLst>
            <a:path>
              <a:moveTo>
                <a:pt x="0" y="749506"/>
              </a:moveTo>
              <a:lnTo>
                <a:pt x="196670" y="749506"/>
              </a:lnTo>
              <a:lnTo>
                <a:pt x="196670" y="0"/>
              </a:lnTo>
              <a:lnTo>
                <a:pt x="39334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83454" y="1648785"/>
        <a:ext cx="42322" cy="42322"/>
      </dsp:txXfrm>
    </dsp:sp>
    <dsp:sp modelId="{0918287A-3A1F-40C8-B209-ED54CB3A8349}">
      <dsp:nvSpPr>
        <dsp:cNvPr id="0" name=""/>
        <dsp:cNvSpPr/>
      </dsp:nvSpPr>
      <dsp:spPr>
        <a:xfrm>
          <a:off x="1707945" y="545686"/>
          <a:ext cx="393341" cy="1499013"/>
        </a:xfrm>
        <a:custGeom>
          <a:avLst/>
          <a:gdLst/>
          <a:ahLst/>
          <a:cxnLst/>
          <a:rect l="0" t="0" r="0" b="0"/>
          <a:pathLst>
            <a:path>
              <a:moveTo>
                <a:pt x="0" y="1499013"/>
              </a:moveTo>
              <a:lnTo>
                <a:pt x="196670" y="1499013"/>
              </a:lnTo>
              <a:lnTo>
                <a:pt x="196670" y="0"/>
              </a:lnTo>
              <a:lnTo>
                <a:pt x="39334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65871" y="1256449"/>
        <a:ext cx="77488" cy="77488"/>
      </dsp:txXfrm>
    </dsp:sp>
    <dsp:sp modelId="{2C017514-27A8-45C3-90B4-61B1C4323F50}">
      <dsp:nvSpPr>
        <dsp:cNvPr id="0" name=""/>
        <dsp:cNvSpPr/>
      </dsp:nvSpPr>
      <dsp:spPr>
        <a:xfrm rot="16200000">
          <a:off x="-876820" y="1501526"/>
          <a:ext cx="4083185" cy="1086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Langkah-Langkah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Menentukan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Segmentasi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endParaRPr lang="en-US" sz="2000" b="0" kern="1200" dirty="0"/>
        </a:p>
      </dsp:txBody>
      <dsp:txXfrm>
        <a:off x="-876820" y="1501526"/>
        <a:ext cx="4083185" cy="1086346"/>
      </dsp:txXfrm>
    </dsp:sp>
    <dsp:sp modelId="{409468C7-3675-4F25-BEEC-8BD7FB835FA0}">
      <dsp:nvSpPr>
        <dsp:cNvPr id="0" name=""/>
        <dsp:cNvSpPr/>
      </dsp:nvSpPr>
      <dsp:spPr>
        <a:xfrm>
          <a:off x="2101286" y="245884"/>
          <a:ext cx="5659115" cy="5996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Menentukan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sasaran</a:t>
          </a:r>
          <a:endParaRPr lang="en-US" sz="2000" kern="1200" dirty="0"/>
        </a:p>
      </dsp:txBody>
      <dsp:txXfrm>
        <a:off x="2101286" y="245884"/>
        <a:ext cx="5659115" cy="599605"/>
      </dsp:txXfrm>
    </dsp:sp>
    <dsp:sp modelId="{6496B75F-9D68-4E77-B566-E738B7627004}">
      <dsp:nvSpPr>
        <dsp:cNvPr id="0" name=""/>
        <dsp:cNvSpPr/>
      </dsp:nvSpPr>
      <dsp:spPr>
        <a:xfrm>
          <a:off x="2101286" y="995390"/>
          <a:ext cx="5659115" cy="5996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Mengetahui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masalah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kebutuhan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endParaRPr lang="en-US" sz="2000" kern="1200" dirty="0"/>
        </a:p>
      </dsp:txBody>
      <dsp:txXfrm>
        <a:off x="2101286" y="995390"/>
        <a:ext cx="5659115" cy="599605"/>
      </dsp:txXfrm>
    </dsp:sp>
    <dsp:sp modelId="{69F051BA-7E1A-4535-BCBC-BE0D9CC68584}">
      <dsp:nvSpPr>
        <dsp:cNvPr id="0" name=""/>
        <dsp:cNvSpPr/>
      </dsp:nvSpPr>
      <dsp:spPr>
        <a:xfrm>
          <a:off x="2101286" y="1744897"/>
          <a:ext cx="5659115" cy="5996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Memahami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perilaku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endParaRPr lang="en-US" sz="2000" kern="1200" dirty="0"/>
        </a:p>
      </dsp:txBody>
      <dsp:txXfrm>
        <a:off x="2101286" y="1744897"/>
        <a:ext cx="5659115" cy="599605"/>
      </dsp:txXfrm>
    </dsp:sp>
    <dsp:sp modelId="{711663F2-E0C9-4A11-810E-7470E2D4F14D}">
      <dsp:nvSpPr>
        <dsp:cNvPr id="0" name=""/>
        <dsp:cNvSpPr/>
      </dsp:nvSpPr>
      <dsp:spPr>
        <a:xfrm>
          <a:off x="2101286" y="2494403"/>
          <a:ext cx="5659115" cy="5996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Mengolah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menganalisis</a:t>
          </a:r>
          <a:r>
            <a:rPr lang="en-US" sz="2000" kern="1200" dirty="0" smtClean="0"/>
            <a:t> data</a:t>
          </a:r>
          <a:endParaRPr lang="en-US" sz="2000" kern="1200" dirty="0"/>
        </a:p>
      </dsp:txBody>
      <dsp:txXfrm>
        <a:off x="2101286" y="2494403"/>
        <a:ext cx="5659115" cy="599605"/>
      </dsp:txXfrm>
    </dsp:sp>
    <dsp:sp modelId="{7601AC84-F433-496F-A75C-44073BBDAD46}">
      <dsp:nvSpPr>
        <dsp:cNvPr id="0" name=""/>
        <dsp:cNvSpPr/>
      </dsp:nvSpPr>
      <dsp:spPr>
        <a:xfrm>
          <a:off x="2101286" y="3243910"/>
          <a:ext cx="5659115" cy="5996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Menentukan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endParaRPr lang="en-US" sz="2000" kern="1200" dirty="0"/>
        </a:p>
      </dsp:txBody>
      <dsp:txXfrm>
        <a:off x="2101286" y="3243910"/>
        <a:ext cx="5659115" cy="59960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464AD-22E5-4F44-9E4F-4325AB4028C6}">
      <dsp:nvSpPr>
        <dsp:cNvPr id="0" name=""/>
        <dsp:cNvSpPr/>
      </dsp:nvSpPr>
      <dsp:spPr>
        <a:xfrm>
          <a:off x="1807" y="1651002"/>
          <a:ext cx="2960319" cy="7619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Segmentasi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endParaRPr lang="en-US" sz="2000" kern="1200" dirty="0"/>
        </a:p>
      </dsp:txBody>
      <dsp:txXfrm>
        <a:off x="24125" y="1673320"/>
        <a:ext cx="2915683" cy="717359"/>
      </dsp:txXfrm>
    </dsp:sp>
    <dsp:sp modelId="{CFB21B39-2A04-473A-AF67-3811B08A63DB}">
      <dsp:nvSpPr>
        <dsp:cNvPr id="0" name=""/>
        <dsp:cNvSpPr/>
      </dsp:nvSpPr>
      <dsp:spPr>
        <a:xfrm rot="19069287">
          <a:off x="2787393" y="1551226"/>
          <a:ext cx="1349594" cy="55371"/>
        </a:xfrm>
        <a:custGeom>
          <a:avLst/>
          <a:gdLst/>
          <a:ahLst/>
          <a:cxnLst/>
          <a:rect l="0" t="0" r="0" b="0"/>
          <a:pathLst>
            <a:path>
              <a:moveTo>
                <a:pt x="0" y="27685"/>
              </a:moveTo>
              <a:lnTo>
                <a:pt x="1349594" y="276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428450" y="1545172"/>
        <a:ext cx="67479" cy="67479"/>
      </dsp:txXfrm>
    </dsp:sp>
    <dsp:sp modelId="{D2989A2C-056F-4489-9F9A-B55BD07C52F8}">
      <dsp:nvSpPr>
        <dsp:cNvPr id="0" name=""/>
        <dsp:cNvSpPr/>
      </dsp:nvSpPr>
      <dsp:spPr>
        <a:xfrm>
          <a:off x="3962252" y="766498"/>
          <a:ext cx="4113139" cy="7186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konsentrasi</a:t>
          </a:r>
          <a:endParaRPr lang="en-US" sz="2000" kern="1200" dirty="0"/>
        </a:p>
      </dsp:txBody>
      <dsp:txXfrm>
        <a:off x="3983301" y="787547"/>
        <a:ext cx="4071041" cy="676554"/>
      </dsp:txXfrm>
    </dsp:sp>
    <dsp:sp modelId="{DBCB214B-3985-4010-92F1-4E3922AF189E}">
      <dsp:nvSpPr>
        <dsp:cNvPr id="0" name=""/>
        <dsp:cNvSpPr/>
      </dsp:nvSpPr>
      <dsp:spPr>
        <a:xfrm>
          <a:off x="2962127" y="2004314"/>
          <a:ext cx="1000125" cy="55371"/>
        </a:xfrm>
        <a:custGeom>
          <a:avLst/>
          <a:gdLst/>
          <a:ahLst/>
          <a:cxnLst/>
          <a:rect l="0" t="0" r="0" b="0"/>
          <a:pathLst>
            <a:path>
              <a:moveTo>
                <a:pt x="0" y="27685"/>
              </a:moveTo>
              <a:lnTo>
                <a:pt x="1000125" y="276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437187" y="2006996"/>
        <a:ext cx="50006" cy="50006"/>
      </dsp:txXfrm>
    </dsp:sp>
    <dsp:sp modelId="{B1715E7A-0D0A-481F-8C01-549408997BF9}">
      <dsp:nvSpPr>
        <dsp:cNvPr id="0" name=""/>
        <dsp:cNvSpPr/>
      </dsp:nvSpPr>
      <dsp:spPr>
        <a:xfrm>
          <a:off x="3962252" y="1672673"/>
          <a:ext cx="4113139" cy="7186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multisegmen</a:t>
          </a:r>
          <a:endParaRPr lang="en-US" sz="2000" kern="1200" dirty="0"/>
        </a:p>
      </dsp:txBody>
      <dsp:txXfrm>
        <a:off x="3983301" y="1693722"/>
        <a:ext cx="4071041" cy="676554"/>
      </dsp:txXfrm>
    </dsp:sp>
    <dsp:sp modelId="{A712E31F-BE87-4636-A0F3-1D209A5AB83A}">
      <dsp:nvSpPr>
        <dsp:cNvPr id="0" name=""/>
        <dsp:cNvSpPr/>
      </dsp:nvSpPr>
      <dsp:spPr>
        <a:xfrm rot="2530713">
          <a:off x="2787393" y="2457402"/>
          <a:ext cx="1349594" cy="55371"/>
        </a:xfrm>
        <a:custGeom>
          <a:avLst/>
          <a:gdLst/>
          <a:ahLst/>
          <a:cxnLst/>
          <a:rect l="0" t="0" r="0" b="0"/>
          <a:pathLst>
            <a:path>
              <a:moveTo>
                <a:pt x="0" y="27685"/>
              </a:moveTo>
              <a:lnTo>
                <a:pt x="1349594" y="2768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428450" y="2451348"/>
        <a:ext cx="67479" cy="67479"/>
      </dsp:txXfrm>
    </dsp:sp>
    <dsp:sp modelId="{F2794244-0A24-4DC9-8580-9A50FD7F028D}">
      <dsp:nvSpPr>
        <dsp:cNvPr id="0" name=""/>
        <dsp:cNvSpPr/>
      </dsp:nvSpPr>
      <dsp:spPr>
        <a:xfrm>
          <a:off x="3962252" y="2578849"/>
          <a:ext cx="4113139" cy="7186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gabungan</a:t>
          </a:r>
          <a:endParaRPr lang="en-US" sz="2000" kern="1200" dirty="0"/>
        </a:p>
      </dsp:txBody>
      <dsp:txXfrm>
        <a:off x="3983301" y="2599898"/>
        <a:ext cx="4071041" cy="67655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0CA54-30FE-4A54-9A94-0BD8ADFF0A79}">
      <dsp:nvSpPr>
        <dsp:cNvPr id="0" name=""/>
        <dsp:cNvSpPr/>
      </dsp:nvSpPr>
      <dsp:spPr>
        <a:xfrm rot="5400000">
          <a:off x="5093465" y="-2021059"/>
          <a:ext cx="1316221" cy="541324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Perusahaan </a:t>
          </a:r>
          <a:r>
            <a:rPr lang="en-US" sz="2000" kern="1200" dirty="0" err="1" smtClean="0"/>
            <a:t>mengarahkan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upaya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tunggal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hanya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melalui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bauran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 rot="-5400000">
        <a:off x="3044952" y="91707"/>
        <a:ext cx="5348995" cy="1187715"/>
      </dsp:txXfrm>
    </dsp:sp>
    <dsp:sp modelId="{10CF2CBF-C656-4D01-81B5-5E246A3EEFAB}">
      <dsp:nvSpPr>
        <dsp:cNvPr id="0" name=""/>
        <dsp:cNvSpPr/>
      </dsp:nvSpPr>
      <dsp:spPr>
        <a:xfrm>
          <a:off x="0" y="2071"/>
          <a:ext cx="3044952" cy="136698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ym typeface="Arial"/>
            </a:rPr>
            <a:t>Strategi</a:t>
          </a:r>
          <a:r>
            <a:rPr lang="en-US" sz="2000" kern="1200" dirty="0" smtClean="0">
              <a:sym typeface="Arial"/>
            </a:rPr>
            <a:t> </a:t>
          </a:r>
          <a:r>
            <a:rPr lang="en-US" sz="2000" kern="1200" dirty="0" err="1" smtClean="0">
              <a:sym typeface="Arial"/>
            </a:rPr>
            <a:t>konsentrasi</a:t>
          </a:r>
          <a:endParaRPr lang="en-US" sz="2000" kern="1200" dirty="0"/>
        </a:p>
      </dsp:txBody>
      <dsp:txXfrm>
        <a:off x="66731" y="68802"/>
        <a:ext cx="2911490" cy="1233524"/>
      </dsp:txXfrm>
    </dsp:sp>
    <dsp:sp modelId="{D059747D-A62B-4799-87F2-560F48A2B7EA}">
      <dsp:nvSpPr>
        <dsp:cNvPr id="0" name=""/>
        <dsp:cNvSpPr/>
      </dsp:nvSpPr>
      <dsp:spPr>
        <a:xfrm rot="5400000">
          <a:off x="5106085" y="-585724"/>
          <a:ext cx="1290981" cy="5413248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Perusahaan </a:t>
          </a:r>
          <a:r>
            <a:rPr lang="en-US" sz="2000" kern="1200" dirty="0" err="1" smtClean="0"/>
            <a:t>mengarahkan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upaya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menerapkan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bauran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berbeda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setiap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 rot="-5400000">
        <a:off x="3044952" y="1538429"/>
        <a:ext cx="5350228" cy="1164941"/>
      </dsp:txXfrm>
    </dsp:sp>
    <dsp:sp modelId="{191AFC4F-C3A4-41C5-A12A-374A963E2B68}">
      <dsp:nvSpPr>
        <dsp:cNvPr id="0" name=""/>
        <dsp:cNvSpPr/>
      </dsp:nvSpPr>
      <dsp:spPr>
        <a:xfrm>
          <a:off x="0" y="1437406"/>
          <a:ext cx="3044952" cy="1366986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multisegmen</a:t>
          </a:r>
          <a:endParaRPr lang="en-US" sz="2000" kern="1200" dirty="0"/>
        </a:p>
      </dsp:txBody>
      <dsp:txXfrm>
        <a:off x="66731" y="1504137"/>
        <a:ext cx="2911490" cy="1233524"/>
      </dsp:txXfrm>
    </dsp:sp>
    <dsp:sp modelId="{548B6A77-C6F9-4B06-AC10-688B264B74D4}">
      <dsp:nvSpPr>
        <dsp:cNvPr id="0" name=""/>
        <dsp:cNvSpPr/>
      </dsp:nvSpPr>
      <dsp:spPr>
        <a:xfrm rot="5400000">
          <a:off x="5118705" y="849611"/>
          <a:ext cx="1265741" cy="5413248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Perusahaan </a:t>
          </a:r>
          <a:r>
            <a:rPr lang="en-US" sz="2000" kern="1200" dirty="0" err="1" smtClean="0"/>
            <a:t>mengarahkan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upaya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menerapkan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bauran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sama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setiap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 rot="-5400000">
        <a:off x="3044952" y="2985152"/>
        <a:ext cx="5351460" cy="1142165"/>
      </dsp:txXfrm>
    </dsp:sp>
    <dsp:sp modelId="{DE0953B3-2318-4412-8C01-CC67623EF5EF}">
      <dsp:nvSpPr>
        <dsp:cNvPr id="0" name=""/>
        <dsp:cNvSpPr/>
      </dsp:nvSpPr>
      <dsp:spPr>
        <a:xfrm>
          <a:off x="0" y="2872742"/>
          <a:ext cx="3044952" cy="1366986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gabungan</a:t>
          </a:r>
          <a:endParaRPr lang="en-US" sz="2000" kern="1200" dirty="0"/>
        </a:p>
      </dsp:txBody>
      <dsp:txXfrm>
        <a:off x="66731" y="2939473"/>
        <a:ext cx="2911490" cy="12335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31B0B-00D7-4E37-91BF-9580F397CE1E}">
      <dsp:nvSpPr>
        <dsp:cNvPr id="0" name=""/>
        <dsp:cNvSpPr/>
      </dsp:nvSpPr>
      <dsp:spPr>
        <a:xfrm>
          <a:off x="2028119" y="2376801"/>
          <a:ext cx="404849" cy="1623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2424" y="0"/>
              </a:lnTo>
              <a:lnTo>
                <a:pt x="202424" y="1623968"/>
              </a:lnTo>
              <a:lnTo>
                <a:pt x="404849" y="162396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D45C1-2453-4FD3-AFF3-F16C54EA21AE}">
      <dsp:nvSpPr>
        <dsp:cNvPr id="0" name=""/>
        <dsp:cNvSpPr/>
      </dsp:nvSpPr>
      <dsp:spPr>
        <a:xfrm>
          <a:off x="2028119" y="2376801"/>
          <a:ext cx="404849" cy="811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2424" y="0"/>
              </a:lnTo>
              <a:lnTo>
                <a:pt x="202424" y="811984"/>
              </a:lnTo>
              <a:lnTo>
                <a:pt x="404849" y="81198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F9992-C7E3-44EB-8F39-55578C0BE9B9}">
      <dsp:nvSpPr>
        <dsp:cNvPr id="0" name=""/>
        <dsp:cNvSpPr/>
      </dsp:nvSpPr>
      <dsp:spPr>
        <a:xfrm>
          <a:off x="2028119" y="2331081"/>
          <a:ext cx="40484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4849" y="457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DE0EF-512F-4782-9306-E43A4BBFDFC8}">
      <dsp:nvSpPr>
        <dsp:cNvPr id="0" name=""/>
        <dsp:cNvSpPr/>
      </dsp:nvSpPr>
      <dsp:spPr>
        <a:xfrm>
          <a:off x="2028119" y="1564816"/>
          <a:ext cx="404849" cy="811984"/>
        </a:xfrm>
        <a:custGeom>
          <a:avLst/>
          <a:gdLst/>
          <a:ahLst/>
          <a:cxnLst/>
          <a:rect l="0" t="0" r="0" b="0"/>
          <a:pathLst>
            <a:path>
              <a:moveTo>
                <a:pt x="0" y="811984"/>
              </a:moveTo>
              <a:lnTo>
                <a:pt x="202424" y="811984"/>
              </a:lnTo>
              <a:lnTo>
                <a:pt x="202424" y="0"/>
              </a:lnTo>
              <a:lnTo>
                <a:pt x="404849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3BA121-C4E1-4B8F-9E18-9A1BBF71B957}">
      <dsp:nvSpPr>
        <dsp:cNvPr id="0" name=""/>
        <dsp:cNvSpPr/>
      </dsp:nvSpPr>
      <dsp:spPr>
        <a:xfrm>
          <a:off x="2028119" y="752832"/>
          <a:ext cx="404849" cy="1623968"/>
        </a:xfrm>
        <a:custGeom>
          <a:avLst/>
          <a:gdLst/>
          <a:ahLst/>
          <a:cxnLst/>
          <a:rect l="0" t="0" r="0" b="0"/>
          <a:pathLst>
            <a:path>
              <a:moveTo>
                <a:pt x="0" y="1623968"/>
              </a:moveTo>
              <a:lnTo>
                <a:pt x="202424" y="1623968"/>
              </a:lnTo>
              <a:lnTo>
                <a:pt x="202424" y="0"/>
              </a:lnTo>
              <a:lnTo>
                <a:pt x="404849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04DB6-542F-4B1D-A954-A344AF9288AD}">
      <dsp:nvSpPr>
        <dsp:cNvPr id="0" name=""/>
        <dsp:cNvSpPr/>
      </dsp:nvSpPr>
      <dsp:spPr>
        <a:xfrm>
          <a:off x="3870" y="2068103"/>
          <a:ext cx="2024248" cy="6173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endParaRPr lang="en-US" sz="2000" kern="1200" dirty="0"/>
        </a:p>
      </dsp:txBody>
      <dsp:txXfrm>
        <a:off x="3870" y="2068103"/>
        <a:ext cx="2024248" cy="617395"/>
      </dsp:txXfrm>
    </dsp:sp>
    <dsp:sp modelId="{0287311A-12CD-44FF-9BC9-6F62A457AC11}">
      <dsp:nvSpPr>
        <dsp:cNvPr id="0" name=""/>
        <dsp:cNvSpPr/>
      </dsp:nvSpPr>
      <dsp:spPr>
        <a:xfrm>
          <a:off x="2432968" y="473356"/>
          <a:ext cx="5487960" cy="558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penetapan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nilai</a:t>
          </a:r>
          <a:endParaRPr lang="en-US" sz="2000" kern="1200" dirty="0"/>
        </a:p>
      </dsp:txBody>
      <dsp:txXfrm>
        <a:off x="2432968" y="473356"/>
        <a:ext cx="5487960" cy="558953"/>
      </dsp:txXfrm>
    </dsp:sp>
    <dsp:sp modelId="{09C591F9-7F95-4F70-B763-2272E190A18F}">
      <dsp:nvSpPr>
        <dsp:cNvPr id="0" name=""/>
        <dsp:cNvSpPr/>
      </dsp:nvSpPr>
      <dsp:spPr>
        <a:xfrm>
          <a:off x="2432968" y="1285340"/>
          <a:ext cx="5487960" cy="558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distribusi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endParaRPr lang="en-US" sz="2000" kern="1200" dirty="0"/>
        </a:p>
      </dsp:txBody>
      <dsp:txXfrm>
        <a:off x="2432968" y="1285340"/>
        <a:ext cx="5487960" cy="558953"/>
      </dsp:txXfrm>
    </dsp:sp>
    <dsp:sp modelId="{E082813A-38B0-4FFE-8452-0DF9D39BF259}">
      <dsp:nvSpPr>
        <dsp:cNvPr id="0" name=""/>
        <dsp:cNvSpPr/>
      </dsp:nvSpPr>
      <dsp:spPr>
        <a:xfrm>
          <a:off x="2432968" y="2097324"/>
          <a:ext cx="5487960" cy="558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promosi</a:t>
          </a:r>
          <a:endParaRPr lang="en-US" sz="2000" kern="1200" dirty="0"/>
        </a:p>
      </dsp:txBody>
      <dsp:txXfrm>
        <a:off x="2432968" y="2097324"/>
        <a:ext cx="5487960" cy="558953"/>
      </dsp:txXfrm>
    </dsp:sp>
    <dsp:sp modelId="{A0B7452E-AD02-4AB6-965E-3CFC4DE08F91}">
      <dsp:nvSpPr>
        <dsp:cNvPr id="0" name=""/>
        <dsp:cNvSpPr/>
      </dsp:nvSpPr>
      <dsp:spPr>
        <a:xfrm>
          <a:off x="2432968" y="2909308"/>
          <a:ext cx="5487960" cy="558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penerapan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tenaga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endParaRPr lang="en-US" sz="2000" kern="1200" dirty="0"/>
        </a:p>
      </dsp:txBody>
      <dsp:txXfrm>
        <a:off x="2432968" y="2909308"/>
        <a:ext cx="5487960" cy="558953"/>
      </dsp:txXfrm>
    </dsp:sp>
    <dsp:sp modelId="{B9A96F19-ED38-4209-B57A-89F6C6A24E3A}">
      <dsp:nvSpPr>
        <dsp:cNvPr id="0" name=""/>
        <dsp:cNvSpPr/>
      </dsp:nvSpPr>
      <dsp:spPr>
        <a:xfrm>
          <a:off x="2432968" y="3721292"/>
          <a:ext cx="5487960" cy="5589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penyedia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kebutuhan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masa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mendatang</a:t>
          </a:r>
          <a:endParaRPr lang="en-US" sz="2000" kern="1200" dirty="0"/>
        </a:p>
      </dsp:txBody>
      <dsp:txXfrm>
        <a:off x="2432968" y="3721292"/>
        <a:ext cx="5487960" cy="55895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464AD-22E5-4F44-9E4F-4325AB4028C6}">
      <dsp:nvSpPr>
        <dsp:cNvPr id="0" name=""/>
        <dsp:cNvSpPr/>
      </dsp:nvSpPr>
      <dsp:spPr>
        <a:xfrm>
          <a:off x="1849" y="1504046"/>
          <a:ext cx="2980385" cy="105590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Tujuan</a:t>
          </a:r>
          <a:endParaRPr lang="en-US" sz="2000" b="0" kern="1200" dirty="0" smtClean="0">
            <a:sym typeface="Arial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Penargetan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endParaRPr lang="en-US" sz="2000" b="0" kern="1200" dirty="0"/>
        </a:p>
      </dsp:txBody>
      <dsp:txXfrm>
        <a:off x="32775" y="1534972"/>
        <a:ext cx="2918533" cy="994055"/>
      </dsp:txXfrm>
    </dsp:sp>
    <dsp:sp modelId="{CFB21B39-2A04-473A-AF67-3811B08A63DB}">
      <dsp:nvSpPr>
        <dsp:cNvPr id="0" name=""/>
        <dsp:cNvSpPr/>
      </dsp:nvSpPr>
      <dsp:spPr>
        <a:xfrm rot="19024319">
          <a:off x="2728806" y="1349081"/>
          <a:ext cx="1892745" cy="76728"/>
        </a:xfrm>
        <a:custGeom>
          <a:avLst/>
          <a:gdLst/>
          <a:ahLst/>
          <a:cxnLst/>
          <a:rect l="0" t="0" r="0" b="0"/>
          <a:pathLst>
            <a:path>
              <a:moveTo>
                <a:pt x="0" y="38364"/>
              </a:moveTo>
              <a:lnTo>
                <a:pt x="1892745" y="3836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627860" y="1340126"/>
        <a:ext cx="94637" cy="94637"/>
      </dsp:txXfrm>
    </dsp:sp>
    <dsp:sp modelId="{D2989A2C-056F-4489-9F9A-B55BD07C52F8}">
      <dsp:nvSpPr>
        <dsp:cNvPr id="0" name=""/>
        <dsp:cNvSpPr/>
      </dsp:nvSpPr>
      <dsp:spPr>
        <a:xfrm>
          <a:off x="4368122" y="443114"/>
          <a:ext cx="3859627" cy="5995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dituju</a:t>
          </a:r>
          <a:endParaRPr lang="en-US" sz="2000" kern="1200" dirty="0"/>
        </a:p>
      </dsp:txBody>
      <dsp:txXfrm>
        <a:off x="4385682" y="460674"/>
        <a:ext cx="3824507" cy="564432"/>
      </dsp:txXfrm>
    </dsp:sp>
    <dsp:sp modelId="{DBCB214B-3985-4010-92F1-4E3922AF189E}">
      <dsp:nvSpPr>
        <dsp:cNvPr id="0" name=""/>
        <dsp:cNvSpPr/>
      </dsp:nvSpPr>
      <dsp:spPr>
        <a:xfrm rot="20566417">
          <a:off x="2949691" y="1778784"/>
          <a:ext cx="1450975" cy="76728"/>
        </a:xfrm>
        <a:custGeom>
          <a:avLst/>
          <a:gdLst/>
          <a:ahLst/>
          <a:cxnLst/>
          <a:rect l="0" t="0" r="0" b="0"/>
          <a:pathLst>
            <a:path>
              <a:moveTo>
                <a:pt x="0" y="38364"/>
              </a:moveTo>
              <a:lnTo>
                <a:pt x="1450975" y="3836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638904" y="1780874"/>
        <a:ext cx="72548" cy="72548"/>
      </dsp:txXfrm>
    </dsp:sp>
    <dsp:sp modelId="{B1715E7A-0D0A-481F-8C01-549408997BF9}">
      <dsp:nvSpPr>
        <dsp:cNvPr id="0" name=""/>
        <dsp:cNvSpPr/>
      </dsp:nvSpPr>
      <dsp:spPr>
        <a:xfrm>
          <a:off x="4368122" y="1302520"/>
          <a:ext cx="3859627" cy="5995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kualitas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</a:t>
          </a:r>
          <a:endParaRPr lang="en-US" sz="2000" kern="1200" dirty="0"/>
        </a:p>
      </dsp:txBody>
      <dsp:txXfrm>
        <a:off x="4385682" y="1320080"/>
        <a:ext cx="3824507" cy="564432"/>
      </dsp:txXfrm>
    </dsp:sp>
    <dsp:sp modelId="{A712E31F-BE87-4636-A0F3-1D209A5AB83A}">
      <dsp:nvSpPr>
        <dsp:cNvPr id="0" name=""/>
        <dsp:cNvSpPr/>
      </dsp:nvSpPr>
      <dsp:spPr>
        <a:xfrm rot="1033583">
          <a:off x="2949691" y="2208487"/>
          <a:ext cx="1450975" cy="76728"/>
        </a:xfrm>
        <a:custGeom>
          <a:avLst/>
          <a:gdLst/>
          <a:ahLst/>
          <a:cxnLst/>
          <a:rect l="0" t="0" r="0" b="0"/>
          <a:pathLst>
            <a:path>
              <a:moveTo>
                <a:pt x="0" y="38364"/>
              </a:moveTo>
              <a:lnTo>
                <a:pt x="1450975" y="3836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638904" y="2210577"/>
        <a:ext cx="72548" cy="72548"/>
      </dsp:txXfrm>
    </dsp:sp>
    <dsp:sp modelId="{F2794244-0A24-4DC9-8580-9A50FD7F028D}">
      <dsp:nvSpPr>
        <dsp:cNvPr id="0" name=""/>
        <dsp:cNvSpPr/>
      </dsp:nvSpPr>
      <dsp:spPr>
        <a:xfrm>
          <a:off x="4368122" y="2161926"/>
          <a:ext cx="3859627" cy="5995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kuantitas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</a:t>
          </a:r>
          <a:endParaRPr lang="en-US" sz="2000" kern="1200" dirty="0"/>
        </a:p>
      </dsp:txBody>
      <dsp:txXfrm>
        <a:off x="4385682" y="2179486"/>
        <a:ext cx="3824507" cy="564432"/>
      </dsp:txXfrm>
    </dsp:sp>
    <dsp:sp modelId="{F00F61C6-A197-4F69-99D6-88AC9810352B}">
      <dsp:nvSpPr>
        <dsp:cNvPr id="0" name=""/>
        <dsp:cNvSpPr/>
      </dsp:nvSpPr>
      <dsp:spPr>
        <a:xfrm rot="2575681">
          <a:off x="2728806" y="2638190"/>
          <a:ext cx="1892745" cy="76728"/>
        </a:xfrm>
        <a:custGeom>
          <a:avLst/>
          <a:gdLst/>
          <a:ahLst/>
          <a:cxnLst/>
          <a:rect l="0" t="0" r="0" b="0"/>
          <a:pathLst>
            <a:path>
              <a:moveTo>
                <a:pt x="0" y="38364"/>
              </a:moveTo>
              <a:lnTo>
                <a:pt x="1892745" y="3836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627860" y="2629235"/>
        <a:ext cx="94637" cy="94637"/>
      </dsp:txXfrm>
    </dsp:sp>
    <dsp:sp modelId="{9AFAEB8B-EBC0-475E-84A2-10C7B82F3504}">
      <dsp:nvSpPr>
        <dsp:cNvPr id="0" name=""/>
        <dsp:cNvSpPr/>
      </dsp:nvSpPr>
      <dsp:spPr>
        <a:xfrm>
          <a:off x="4368122" y="3021333"/>
          <a:ext cx="3859627" cy="5995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geografis</a:t>
          </a:r>
          <a:endParaRPr lang="en-US" sz="2000" kern="1200" dirty="0"/>
        </a:p>
      </dsp:txBody>
      <dsp:txXfrm>
        <a:off x="4385682" y="3038893"/>
        <a:ext cx="3824507" cy="5644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464AD-22E5-4F44-9E4F-4325AB4028C6}">
      <dsp:nvSpPr>
        <dsp:cNvPr id="0" name=""/>
        <dsp:cNvSpPr/>
      </dsp:nvSpPr>
      <dsp:spPr>
        <a:xfrm>
          <a:off x="293867" y="1549400"/>
          <a:ext cx="1852319" cy="119379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Manfaat</a:t>
          </a:r>
          <a:endParaRPr lang="en-US" sz="2000" b="0" kern="1200" dirty="0" smtClean="0">
            <a:sym typeface="Arial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Penargetan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endParaRPr lang="en-US" sz="2000" b="0" kern="1200" dirty="0"/>
        </a:p>
      </dsp:txBody>
      <dsp:txXfrm>
        <a:off x="328832" y="1584365"/>
        <a:ext cx="1782389" cy="1123868"/>
      </dsp:txXfrm>
    </dsp:sp>
    <dsp:sp modelId="{CFB21B39-2A04-473A-AF67-3811B08A63DB}">
      <dsp:nvSpPr>
        <dsp:cNvPr id="0" name=""/>
        <dsp:cNvSpPr/>
      </dsp:nvSpPr>
      <dsp:spPr>
        <a:xfrm rot="17616939">
          <a:off x="1586617" y="1271329"/>
          <a:ext cx="1867099" cy="39204"/>
        </a:xfrm>
        <a:custGeom>
          <a:avLst/>
          <a:gdLst/>
          <a:ahLst/>
          <a:cxnLst/>
          <a:rect l="0" t="0" r="0" b="0"/>
          <a:pathLst>
            <a:path>
              <a:moveTo>
                <a:pt x="0" y="19602"/>
              </a:moveTo>
              <a:lnTo>
                <a:pt x="1867099" y="196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73489" y="1244254"/>
        <a:ext cx="93354" cy="93354"/>
      </dsp:txXfrm>
    </dsp:sp>
    <dsp:sp modelId="{D2989A2C-056F-4489-9F9A-B55BD07C52F8}">
      <dsp:nvSpPr>
        <dsp:cNvPr id="0" name=""/>
        <dsp:cNvSpPr/>
      </dsp:nvSpPr>
      <dsp:spPr>
        <a:xfrm>
          <a:off x="2894145" y="4244"/>
          <a:ext cx="5498786" cy="8626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Mengembangkan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posisi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bauran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endParaRPr lang="en-US" sz="2000" kern="1200" dirty="0"/>
        </a:p>
      </dsp:txBody>
      <dsp:txXfrm>
        <a:off x="2919411" y="29510"/>
        <a:ext cx="5448254" cy="812107"/>
      </dsp:txXfrm>
    </dsp:sp>
    <dsp:sp modelId="{DBCB214B-3985-4010-92F1-4E3922AF189E}">
      <dsp:nvSpPr>
        <dsp:cNvPr id="0" name=""/>
        <dsp:cNvSpPr/>
      </dsp:nvSpPr>
      <dsp:spPr>
        <a:xfrm rot="18803283">
          <a:off x="1975749" y="1731060"/>
          <a:ext cx="1088833" cy="39204"/>
        </a:xfrm>
        <a:custGeom>
          <a:avLst/>
          <a:gdLst/>
          <a:ahLst/>
          <a:cxnLst/>
          <a:rect l="0" t="0" r="0" b="0"/>
          <a:pathLst>
            <a:path>
              <a:moveTo>
                <a:pt x="0" y="19602"/>
              </a:moveTo>
              <a:lnTo>
                <a:pt x="1088833" y="196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92945" y="1723441"/>
        <a:ext cx="54441" cy="54441"/>
      </dsp:txXfrm>
    </dsp:sp>
    <dsp:sp modelId="{B1715E7A-0D0A-481F-8C01-549408997BF9}">
      <dsp:nvSpPr>
        <dsp:cNvPr id="0" name=""/>
        <dsp:cNvSpPr/>
      </dsp:nvSpPr>
      <dsp:spPr>
        <a:xfrm>
          <a:off x="2894145" y="1007126"/>
          <a:ext cx="5498786" cy="6957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Memudahkan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penyesuaian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antara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dipasarkan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i="1" kern="1200" dirty="0" smtClean="0"/>
            <a:t>marketing mix </a:t>
          </a:r>
          <a:r>
            <a:rPr lang="en-US" sz="2000" kern="1200" dirty="0" smtClean="0"/>
            <a:t>yang </a:t>
          </a:r>
          <a:r>
            <a:rPr lang="en-US" sz="2000" kern="1200" dirty="0" err="1" smtClean="0"/>
            <a:t>dijalankan</a:t>
          </a:r>
          <a:endParaRPr lang="en-US" sz="2000" kern="1200" dirty="0"/>
        </a:p>
      </dsp:txBody>
      <dsp:txXfrm>
        <a:off x="2914524" y="1027505"/>
        <a:ext cx="5458028" cy="655039"/>
      </dsp:txXfrm>
    </dsp:sp>
    <dsp:sp modelId="{A712E31F-BE87-4636-A0F3-1D209A5AB83A}">
      <dsp:nvSpPr>
        <dsp:cNvPr id="0" name=""/>
        <dsp:cNvSpPr/>
      </dsp:nvSpPr>
      <dsp:spPr>
        <a:xfrm rot="235760">
          <a:off x="2145306" y="2152385"/>
          <a:ext cx="749721" cy="39204"/>
        </a:xfrm>
        <a:custGeom>
          <a:avLst/>
          <a:gdLst/>
          <a:ahLst/>
          <a:cxnLst/>
          <a:rect l="0" t="0" r="0" b="0"/>
          <a:pathLst>
            <a:path>
              <a:moveTo>
                <a:pt x="0" y="19602"/>
              </a:moveTo>
              <a:lnTo>
                <a:pt x="749721" y="196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501423" y="2153244"/>
        <a:ext cx="37486" cy="37486"/>
      </dsp:txXfrm>
    </dsp:sp>
    <dsp:sp modelId="{F2794244-0A24-4DC9-8580-9A50FD7F028D}">
      <dsp:nvSpPr>
        <dsp:cNvPr id="0" name=""/>
        <dsp:cNvSpPr/>
      </dsp:nvSpPr>
      <dsp:spPr>
        <a:xfrm>
          <a:off x="2894145" y="1843166"/>
          <a:ext cx="5498786" cy="70901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Membidik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peluang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luas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memasarkan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baru</a:t>
          </a:r>
          <a:endParaRPr lang="en-US" sz="2000" kern="1200" dirty="0"/>
        </a:p>
      </dsp:txBody>
      <dsp:txXfrm>
        <a:off x="2914911" y="1863932"/>
        <a:ext cx="5457254" cy="667486"/>
      </dsp:txXfrm>
    </dsp:sp>
    <dsp:sp modelId="{F00F61C6-A197-4F69-99D6-88AC9810352B}">
      <dsp:nvSpPr>
        <dsp:cNvPr id="0" name=""/>
        <dsp:cNvSpPr/>
      </dsp:nvSpPr>
      <dsp:spPr>
        <a:xfrm rot="3015368">
          <a:off x="1935235" y="2576456"/>
          <a:ext cx="1169861" cy="39204"/>
        </a:xfrm>
        <a:custGeom>
          <a:avLst/>
          <a:gdLst/>
          <a:ahLst/>
          <a:cxnLst/>
          <a:rect l="0" t="0" r="0" b="0"/>
          <a:pathLst>
            <a:path>
              <a:moveTo>
                <a:pt x="0" y="19602"/>
              </a:moveTo>
              <a:lnTo>
                <a:pt x="1169861" y="196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0920" y="2566812"/>
        <a:ext cx="58493" cy="58493"/>
      </dsp:txXfrm>
    </dsp:sp>
    <dsp:sp modelId="{9AFAEB8B-EBC0-475E-84A2-10C7B82F3504}">
      <dsp:nvSpPr>
        <dsp:cNvPr id="0" name=""/>
        <dsp:cNvSpPr/>
      </dsp:nvSpPr>
      <dsp:spPr>
        <a:xfrm>
          <a:off x="2894145" y="2692426"/>
          <a:ext cx="5498786" cy="7067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Memanfaatkan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sumber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perusahaan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terbatas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seefisien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seefektif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mungkin</a:t>
          </a:r>
          <a:endParaRPr lang="en-US" sz="2000" kern="1200" dirty="0"/>
        </a:p>
      </dsp:txBody>
      <dsp:txXfrm>
        <a:off x="2914846" y="2713127"/>
        <a:ext cx="5457384" cy="665381"/>
      </dsp:txXfrm>
    </dsp:sp>
    <dsp:sp modelId="{CD020D1C-2348-480C-A32D-FC413211C0AF}">
      <dsp:nvSpPr>
        <dsp:cNvPr id="0" name=""/>
        <dsp:cNvSpPr/>
      </dsp:nvSpPr>
      <dsp:spPr>
        <a:xfrm rot="4023866">
          <a:off x="1560496" y="3010499"/>
          <a:ext cx="1919339" cy="39204"/>
        </a:xfrm>
        <a:custGeom>
          <a:avLst/>
          <a:gdLst/>
          <a:ahLst/>
          <a:cxnLst/>
          <a:rect l="0" t="0" r="0" b="0"/>
          <a:pathLst>
            <a:path>
              <a:moveTo>
                <a:pt x="0" y="19602"/>
              </a:moveTo>
              <a:lnTo>
                <a:pt x="1919339" y="196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72183" y="2982118"/>
        <a:ext cx="95966" cy="95966"/>
      </dsp:txXfrm>
    </dsp:sp>
    <dsp:sp modelId="{B3F1603B-E27B-4772-A175-A0EA52FEECCE}">
      <dsp:nvSpPr>
        <dsp:cNvPr id="0" name=""/>
        <dsp:cNvSpPr/>
      </dsp:nvSpPr>
      <dsp:spPr>
        <a:xfrm>
          <a:off x="2894145" y="3539452"/>
          <a:ext cx="5498786" cy="74890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Mengantisipasi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persaingan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mengidentifikasi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bagian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efektif</a:t>
          </a:r>
          <a:endParaRPr lang="en-US" sz="2000" kern="1200" dirty="0"/>
        </a:p>
      </dsp:txBody>
      <dsp:txXfrm>
        <a:off x="2916080" y="3561387"/>
        <a:ext cx="5454916" cy="70503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846-FDAD-4DF8-B1C3-CB378DF65229}">
      <dsp:nvSpPr>
        <dsp:cNvPr id="0" name=""/>
        <dsp:cNvSpPr/>
      </dsp:nvSpPr>
      <dsp:spPr>
        <a:xfrm>
          <a:off x="-3674747" y="-564606"/>
          <a:ext cx="4380411" cy="4380411"/>
        </a:xfrm>
        <a:prstGeom prst="blockArc">
          <a:avLst>
            <a:gd name="adj1" fmla="val 18900000"/>
            <a:gd name="adj2" fmla="val 2700000"/>
            <a:gd name="adj3" fmla="val 493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572D-A73E-4B65-BAB8-78026B02EEB7}">
      <dsp:nvSpPr>
        <dsp:cNvPr id="0" name=""/>
        <dsp:cNvSpPr/>
      </dsp:nvSpPr>
      <dsp:spPr>
        <a:xfrm>
          <a:off x="309430" y="203134"/>
          <a:ext cx="6506220" cy="40652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Konsentrasi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segmen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tunggal</a:t>
          </a:r>
          <a:r>
            <a:rPr lang="en-US" sz="1800" kern="1200" dirty="0" smtClean="0"/>
            <a:t> (</a:t>
          </a:r>
          <a:r>
            <a:rPr lang="en-US" sz="1800" i="1" kern="1200" dirty="0" smtClean="0"/>
            <a:t>single segment concentration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309430" y="203134"/>
        <a:ext cx="6506220" cy="406529"/>
      </dsp:txXfrm>
    </dsp:sp>
    <dsp:sp modelId="{B95E6A90-0C01-4419-9DEB-DAE6949A309F}">
      <dsp:nvSpPr>
        <dsp:cNvPr id="0" name=""/>
        <dsp:cNvSpPr/>
      </dsp:nvSpPr>
      <dsp:spPr>
        <a:xfrm>
          <a:off x="55349" y="152318"/>
          <a:ext cx="508162" cy="5081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FD72-F0FF-473A-BB6F-A9CC83041EDE}">
      <dsp:nvSpPr>
        <dsp:cNvPr id="0" name=""/>
        <dsp:cNvSpPr/>
      </dsp:nvSpPr>
      <dsp:spPr>
        <a:xfrm>
          <a:off x="600737" y="812734"/>
          <a:ext cx="6214912" cy="406529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Spesialisasi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selektif</a:t>
          </a:r>
          <a:r>
            <a:rPr lang="en-US" sz="1800" kern="1200" dirty="0" smtClean="0"/>
            <a:t> (</a:t>
          </a:r>
          <a:r>
            <a:rPr lang="en-US" sz="1800" i="1" kern="1200" dirty="0" smtClean="0"/>
            <a:t>selective specialization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600737" y="812734"/>
        <a:ext cx="6214912" cy="406529"/>
      </dsp:txXfrm>
    </dsp:sp>
    <dsp:sp modelId="{E4A799FA-0095-4D2F-9361-6EA3538E96B9}">
      <dsp:nvSpPr>
        <dsp:cNvPr id="0" name=""/>
        <dsp:cNvSpPr/>
      </dsp:nvSpPr>
      <dsp:spPr>
        <a:xfrm>
          <a:off x="346656" y="761918"/>
          <a:ext cx="508162" cy="5081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7BE17-BFB6-410B-B50F-E794DDC3A31E}">
      <dsp:nvSpPr>
        <dsp:cNvPr id="0" name=""/>
        <dsp:cNvSpPr/>
      </dsp:nvSpPr>
      <dsp:spPr>
        <a:xfrm>
          <a:off x="690145" y="1422334"/>
          <a:ext cx="6125504" cy="406529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Spesialisasi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produk</a:t>
          </a:r>
          <a:r>
            <a:rPr lang="en-US" sz="1800" kern="1200" dirty="0" smtClean="0"/>
            <a:t> (</a:t>
          </a:r>
          <a:r>
            <a:rPr lang="en-US" sz="1800" i="1" kern="1200" dirty="0" smtClean="0"/>
            <a:t>product specialization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690145" y="1422334"/>
        <a:ext cx="6125504" cy="406529"/>
      </dsp:txXfrm>
    </dsp:sp>
    <dsp:sp modelId="{08D9D7F0-5FC5-4214-8844-37B3EC983466}">
      <dsp:nvSpPr>
        <dsp:cNvPr id="0" name=""/>
        <dsp:cNvSpPr/>
      </dsp:nvSpPr>
      <dsp:spPr>
        <a:xfrm>
          <a:off x="436064" y="1371518"/>
          <a:ext cx="508162" cy="5081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C498B-76B1-40F6-84EF-65752CFA74D0}">
      <dsp:nvSpPr>
        <dsp:cNvPr id="0" name=""/>
        <dsp:cNvSpPr/>
      </dsp:nvSpPr>
      <dsp:spPr>
        <a:xfrm>
          <a:off x="600737" y="2031934"/>
          <a:ext cx="6214912" cy="406529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Spesialisasi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(</a:t>
          </a:r>
          <a:r>
            <a:rPr lang="en-US" sz="1800" i="1" kern="1200" dirty="0" smtClean="0"/>
            <a:t>market specialization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600737" y="2031934"/>
        <a:ext cx="6214912" cy="406529"/>
      </dsp:txXfrm>
    </dsp:sp>
    <dsp:sp modelId="{3E400784-2814-4836-AA2A-3FD49FCFC646}">
      <dsp:nvSpPr>
        <dsp:cNvPr id="0" name=""/>
        <dsp:cNvSpPr/>
      </dsp:nvSpPr>
      <dsp:spPr>
        <a:xfrm>
          <a:off x="346656" y="1981118"/>
          <a:ext cx="508162" cy="5081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6A611-2AFC-46AE-81B6-7BC996EA49E1}">
      <dsp:nvSpPr>
        <dsp:cNvPr id="0" name=""/>
        <dsp:cNvSpPr/>
      </dsp:nvSpPr>
      <dsp:spPr>
        <a:xfrm>
          <a:off x="309430" y="2641534"/>
          <a:ext cx="6506220" cy="40652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6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Cakupan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seluruh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pasar</a:t>
          </a:r>
          <a:r>
            <a:rPr lang="en-US" sz="1800" kern="1200" dirty="0" smtClean="0"/>
            <a:t> (</a:t>
          </a:r>
          <a:r>
            <a:rPr lang="en-US" sz="1800" i="1" kern="1200" dirty="0" smtClean="0"/>
            <a:t>full market coverage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309430" y="2641534"/>
        <a:ext cx="6506220" cy="406529"/>
      </dsp:txXfrm>
    </dsp:sp>
    <dsp:sp modelId="{12F1264B-99B4-42B1-9B46-45B5DB3759E6}">
      <dsp:nvSpPr>
        <dsp:cNvPr id="0" name=""/>
        <dsp:cNvSpPr/>
      </dsp:nvSpPr>
      <dsp:spPr>
        <a:xfrm>
          <a:off x="55349" y="2590717"/>
          <a:ext cx="508162" cy="5081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9FC30-EB4E-42CA-ADCF-07B063135D4A}">
      <dsp:nvSpPr>
        <dsp:cNvPr id="0" name=""/>
        <dsp:cNvSpPr/>
      </dsp:nvSpPr>
      <dsp:spPr>
        <a:xfrm>
          <a:off x="4267475" y="1580845"/>
          <a:ext cx="3592448" cy="397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861"/>
              </a:lnTo>
              <a:lnTo>
                <a:pt x="3592448" y="270861"/>
              </a:lnTo>
              <a:lnTo>
                <a:pt x="3592448" y="3974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A011F-9FC6-464F-83AE-C50A2BF9F066}">
      <dsp:nvSpPr>
        <dsp:cNvPr id="0" name=""/>
        <dsp:cNvSpPr/>
      </dsp:nvSpPr>
      <dsp:spPr>
        <a:xfrm>
          <a:off x="4267475" y="1580845"/>
          <a:ext cx="1730543" cy="397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861"/>
              </a:lnTo>
              <a:lnTo>
                <a:pt x="1730543" y="270861"/>
              </a:lnTo>
              <a:lnTo>
                <a:pt x="1730543" y="3974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8224-6A8E-4EBD-8728-FB0C0226D209}">
      <dsp:nvSpPr>
        <dsp:cNvPr id="0" name=""/>
        <dsp:cNvSpPr/>
      </dsp:nvSpPr>
      <dsp:spPr>
        <a:xfrm>
          <a:off x="3933043" y="1580845"/>
          <a:ext cx="334431" cy="397465"/>
        </a:xfrm>
        <a:custGeom>
          <a:avLst/>
          <a:gdLst/>
          <a:ahLst/>
          <a:cxnLst/>
          <a:rect l="0" t="0" r="0" b="0"/>
          <a:pathLst>
            <a:path>
              <a:moveTo>
                <a:pt x="334431" y="0"/>
              </a:moveTo>
              <a:lnTo>
                <a:pt x="334431" y="270861"/>
              </a:lnTo>
              <a:lnTo>
                <a:pt x="0" y="270861"/>
              </a:lnTo>
              <a:lnTo>
                <a:pt x="0" y="3974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723ED-D06E-4760-A4D6-608DC8077612}">
      <dsp:nvSpPr>
        <dsp:cNvPr id="0" name=""/>
        <dsp:cNvSpPr/>
      </dsp:nvSpPr>
      <dsp:spPr>
        <a:xfrm>
          <a:off x="2068699" y="1580845"/>
          <a:ext cx="2198776" cy="397465"/>
        </a:xfrm>
        <a:custGeom>
          <a:avLst/>
          <a:gdLst/>
          <a:ahLst/>
          <a:cxnLst/>
          <a:rect l="0" t="0" r="0" b="0"/>
          <a:pathLst>
            <a:path>
              <a:moveTo>
                <a:pt x="2198776" y="0"/>
              </a:moveTo>
              <a:lnTo>
                <a:pt x="2198776" y="270861"/>
              </a:lnTo>
              <a:lnTo>
                <a:pt x="0" y="270861"/>
              </a:lnTo>
              <a:lnTo>
                <a:pt x="0" y="3974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6DCFA-71FE-4EDC-AB05-8BCB3AABBD64}">
      <dsp:nvSpPr>
        <dsp:cNvPr id="0" name=""/>
        <dsp:cNvSpPr/>
      </dsp:nvSpPr>
      <dsp:spPr>
        <a:xfrm>
          <a:off x="541225" y="1580845"/>
          <a:ext cx="3726249" cy="397465"/>
        </a:xfrm>
        <a:custGeom>
          <a:avLst/>
          <a:gdLst/>
          <a:ahLst/>
          <a:cxnLst/>
          <a:rect l="0" t="0" r="0" b="0"/>
          <a:pathLst>
            <a:path>
              <a:moveTo>
                <a:pt x="3726249" y="0"/>
              </a:moveTo>
              <a:lnTo>
                <a:pt x="3726249" y="270861"/>
              </a:lnTo>
              <a:lnTo>
                <a:pt x="0" y="270861"/>
              </a:lnTo>
              <a:lnTo>
                <a:pt x="0" y="3974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EBACF-737A-40E0-8BEB-58C8D97E3785}">
      <dsp:nvSpPr>
        <dsp:cNvPr id="0" name=""/>
        <dsp:cNvSpPr/>
      </dsp:nvSpPr>
      <dsp:spPr>
        <a:xfrm>
          <a:off x="2267740" y="801891"/>
          <a:ext cx="3999470" cy="7789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7D9B4-F3D8-4202-97F8-9E3D8B3005FD}">
      <dsp:nvSpPr>
        <dsp:cNvPr id="0" name=""/>
        <dsp:cNvSpPr/>
      </dsp:nvSpPr>
      <dsp:spPr>
        <a:xfrm>
          <a:off x="2419589" y="946148"/>
          <a:ext cx="3999470" cy="778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Faktor-Faktor</a:t>
          </a:r>
          <a:r>
            <a:rPr lang="en-US" sz="2000" b="0" kern="1200" dirty="0" smtClean="0">
              <a:sym typeface="Arial"/>
            </a:rPr>
            <a:t> yang </a:t>
          </a:r>
          <a:r>
            <a:rPr lang="en-US" sz="2000" b="0" kern="1200" dirty="0" err="1" smtClean="0">
              <a:sym typeface="Arial"/>
            </a:rPr>
            <a:t>Memengaruhi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Penentuan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Sasaran</a:t>
          </a:r>
          <a:endParaRPr lang="en-US" sz="2000" b="0" kern="1200" dirty="0"/>
        </a:p>
      </dsp:txBody>
      <dsp:txXfrm>
        <a:off x="2442404" y="968963"/>
        <a:ext cx="3953840" cy="733324"/>
      </dsp:txXfrm>
    </dsp:sp>
    <dsp:sp modelId="{17E463D7-1BD1-4AF2-8C8D-4E4814ABD823}">
      <dsp:nvSpPr>
        <dsp:cNvPr id="0" name=""/>
        <dsp:cNvSpPr/>
      </dsp:nvSpPr>
      <dsp:spPr>
        <a:xfrm>
          <a:off x="772" y="1978311"/>
          <a:ext cx="1080906" cy="10808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69E9A0-98C9-49E5-AC9E-9BAE27C32F5B}">
      <dsp:nvSpPr>
        <dsp:cNvPr id="0" name=""/>
        <dsp:cNvSpPr/>
      </dsp:nvSpPr>
      <dsp:spPr>
        <a:xfrm>
          <a:off x="152621" y="2122568"/>
          <a:ext cx="1080906" cy="10808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Ukuran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endParaRPr lang="en-US" sz="2000" kern="1200" dirty="0"/>
        </a:p>
      </dsp:txBody>
      <dsp:txXfrm>
        <a:off x="184278" y="2154225"/>
        <a:ext cx="1017592" cy="1017519"/>
      </dsp:txXfrm>
    </dsp:sp>
    <dsp:sp modelId="{AE8578E0-C4AD-49C3-A9D1-A5CDF2887188}">
      <dsp:nvSpPr>
        <dsp:cNvPr id="0" name=""/>
        <dsp:cNvSpPr/>
      </dsp:nvSpPr>
      <dsp:spPr>
        <a:xfrm>
          <a:off x="1385377" y="1978311"/>
          <a:ext cx="1366644" cy="16048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164F5-5414-4761-A981-ECF8BA23485A}">
      <dsp:nvSpPr>
        <dsp:cNvPr id="0" name=""/>
        <dsp:cNvSpPr/>
      </dsp:nvSpPr>
      <dsp:spPr>
        <a:xfrm>
          <a:off x="1537226" y="2122568"/>
          <a:ext cx="1366644" cy="1604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endParaRPr lang="en-US" sz="2000" kern="1200" dirty="0"/>
        </a:p>
      </dsp:txBody>
      <dsp:txXfrm>
        <a:off x="1577254" y="2162596"/>
        <a:ext cx="1286588" cy="1524827"/>
      </dsp:txXfrm>
    </dsp:sp>
    <dsp:sp modelId="{EDE48A64-8988-4753-96FC-C48160A3334D}">
      <dsp:nvSpPr>
        <dsp:cNvPr id="0" name=""/>
        <dsp:cNvSpPr/>
      </dsp:nvSpPr>
      <dsp:spPr>
        <a:xfrm>
          <a:off x="3055719" y="1978311"/>
          <a:ext cx="1754647" cy="11527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2827D-67A8-439E-A7B4-9C9AEE41F6C2}">
      <dsp:nvSpPr>
        <dsp:cNvPr id="0" name=""/>
        <dsp:cNvSpPr/>
      </dsp:nvSpPr>
      <dsp:spPr>
        <a:xfrm>
          <a:off x="3207569" y="2122568"/>
          <a:ext cx="1754647" cy="1152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Pertumbuhan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</a:t>
          </a:r>
          <a:endParaRPr lang="en-US" sz="2000" kern="1200" dirty="0"/>
        </a:p>
      </dsp:txBody>
      <dsp:txXfrm>
        <a:off x="3241332" y="2156331"/>
        <a:ext cx="1687121" cy="1085215"/>
      </dsp:txXfrm>
    </dsp:sp>
    <dsp:sp modelId="{73375D7D-6982-4803-8092-F690D882294A}">
      <dsp:nvSpPr>
        <dsp:cNvPr id="0" name=""/>
        <dsp:cNvSpPr/>
      </dsp:nvSpPr>
      <dsp:spPr>
        <a:xfrm>
          <a:off x="5114066" y="1978311"/>
          <a:ext cx="1767904" cy="16792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1F427-2846-4340-9A8B-965D1B94D2BA}">
      <dsp:nvSpPr>
        <dsp:cNvPr id="0" name=""/>
        <dsp:cNvSpPr/>
      </dsp:nvSpPr>
      <dsp:spPr>
        <a:xfrm>
          <a:off x="5265915" y="2122568"/>
          <a:ext cx="1767904" cy="1679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Kesesuaian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tujuan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kemampuan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perusahaan</a:t>
          </a:r>
          <a:endParaRPr lang="en-US" sz="2000" kern="1200" dirty="0"/>
        </a:p>
      </dsp:txBody>
      <dsp:txXfrm>
        <a:off x="5315100" y="2171753"/>
        <a:ext cx="1669534" cy="1580920"/>
      </dsp:txXfrm>
    </dsp:sp>
    <dsp:sp modelId="{93553845-22F0-4A30-992A-4451592CCEA6}">
      <dsp:nvSpPr>
        <dsp:cNvPr id="0" name=""/>
        <dsp:cNvSpPr/>
      </dsp:nvSpPr>
      <dsp:spPr>
        <a:xfrm>
          <a:off x="7185669" y="1978311"/>
          <a:ext cx="1348508" cy="8678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C473FE-9D51-4728-ABD3-B986029DFF84}">
      <dsp:nvSpPr>
        <dsp:cNvPr id="0" name=""/>
        <dsp:cNvSpPr/>
      </dsp:nvSpPr>
      <dsp:spPr>
        <a:xfrm>
          <a:off x="7337518" y="2122568"/>
          <a:ext cx="1348508" cy="867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Posisi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pesaing</a:t>
          </a:r>
          <a:endParaRPr lang="en-US" sz="2000" kern="1200" dirty="0"/>
        </a:p>
      </dsp:txBody>
      <dsp:txXfrm>
        <a:off x="7362936" y="2147986"/>
        <a:ext cx="1297672" cy="81698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059E5-CBF1-450D-A9EB-28FEF00054F8}">
      <dsp:nvSpPr>
        <dsp:cNvPr id="0" name=""/>
        <dsp:cNvSpPr/>
      </dsp:nvSpPr>
      <dsp:spPr>
        <a:xfrm>
          <a:off x="846855" y="2032000"/>
          <a:ext cx="505548" cy="963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774" y="0"/>
              </a:lnTo>
              <a:lnTo>
                <a:pt x="252774" y="963315"/>
              </a:lnTo>
              <a:lnTo>
                <a:pt x="505548" y="96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72431" y="2486460"/>
        <a:ext cx="54395" cy="54395"/>
      </dsp:txXfrm>
    </dsp:sp>
    <dsp:sp modelId="{B0AA5785-922A-4FFC-8DC5-991E39BF20C8}">
      <dsp:nvSpPr>
        <dsp:cNvPr id="0" name=""/>
        <dsp:cNvSpPr/>
      </dsp:nvSpPr>
      <dsp:spPr>
        <a:xfrm>
          <a:off x="846855" y="1986280"/>
          <a:ext cx="5055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5548" y="457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86990" y="2019361"/>
        <a:ext cx="25277" cy="25277"/>
      </dsp:txXfrm>
    </dsp:sp>
    <dsp:sp modelId="{7005AA6B-6977-48C0-A7BA-975056EF2C13}">
      <dsp:nvSpPr>
        <dsp:cNvPr id="0" name=""/>
        <dsp:cNvSpPr/>
      </dsp:nvSpPr>
      <dsp:spPr>
        <a:xfrm>
          <a:off x="846855" y="1068684"/>
          <a:ext cx="505548" cy="963315"/>
        </a:xfrm>
        <a:custGeom>
          <a:avLst/>
          <a:gdLst/>
          <a:ahLst/>
          <a:cxnLst/>
          <a:rect l="0" t="0" r="0" b="0"/>
          <a:pathLst>
            <a:path>
              <a:moveTo>
                <a:pt x="0" y="963315"/>
              </a:moveTo>
              <a:lnTo>
                <a:pt x="252774" y="963315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72431" y="1523144"/>
        <a:ext cx="54395" cy="54395"/>
      </dsp:txXfrm>
    </dsp:sp>
    <dsp:sp modelId="{46596403-E4C6-401E-8DC4-156AFB2C93E7}">
      <dsp:nvSpPr>
        <dsp:cNvPr id="0" name=""/>
        <dsp:cNvSpPr/>
      </dsp:nvSpPr>
      <dsp:spPr>
        <a:xfrm rot="16200000">
          <a:off x="-1291076" y="1646673"/>
          <a:ext cx="3505212" cy="7706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Strategi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Penargetan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Pasar</a:t>
          </a:r>
          <a:endParaRPr lang="en-US" sz="2000" b="0" kern="1200" dirty="0"/>
        </a:p>
      </dsp:txBody>
      <dsp:txXfrm>
        <a:off x="-1291076" y="1646673"/>
        <a:ext cx="3505212" cy="770652"/>
      </dsp:txXfrm>
    </dsp:sp>
    <dsp:sp modelId="{0B11C02B-05CD-4E35-9A04-9C4F5E9501A9}">
      <dsp:nvSpPr>
        <dsp:cNvPr id="0" name=""/>
        <dsp:cNvSpPr/>
      </dsp:nvSpPr>
      <dsp:spPr>
        <a:xfrm>
          <a:off x="1352403" y="683357"/>
          <a:ext cx="5657993" cy="7706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serbasama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undifferentiated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1352403" y="683357"/>
        <a:ext cx="5657993" cy="770652"/>
      </dsp:txXfrm>
    </dsp:sp>
    <dsp:sp modelId="{F1845AC9-D694-42A9-B086-EDB0F9ECD6D4}">
      <dsp:nvSpPr>
        <dsp:cNvPr id="0" name=""/>
        <dsp:cNvSpPr/>
      </dsp:nvSpPr>
      <dsp:spPr>
        <a:xfrm>
          <a:off x="1352403" y="1646673"/>
          <a:ext cx="5657993" cy="7706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serbaneka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differentiated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1352403" y="1646673"/>
        <a:ext cx="5657993" cy="770652"/>
      </dsp:txXfrm>
    </dsp:sp>
    <dsp:sp modelId="{A15692B3-5FAE-4634-9D3A-E70EC4C528F2}">
      <dsp:nvSpPr>
        <dsp:cNvPr id="0" name=""/>
        <dsp:cNvSpPr/>
      </dsp:nvSpPr>
      <dsp:spPr>
        <a:xfrm>
          <a:off x="1352403" y="2609989"/>
          <a:ext cx="5657993" cy="7706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terpusat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concentrated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1352403" y="2609989"/>
        <a:ext cx="5657993" cy="77065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15033-A17C-4AAA-A2BB-E337BEB36598}">
      <dsp:nvSpPr>
        <dsp:cNvPr id="0" name=""/>
        <dsp:cNvSpPr/>
      </dsp:nvSpPr>
      <dsp:spPr>
        <a:xfrm>
          <a:off x="2762" y="71842"/>
          <a:ext cx="2693193" cy="10772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serbasama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undifferentiated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2762" y="71842"/>
        <a:ext cx="2693193" cy="1077277"/>
      </dsp:txXfrm>
    </dsp:sp>
    <dsp:sp modelId="{E8353A7F-D850-44BF-AEC7-8C29CFC7CFE3}">
      <dsp:nvSpPr>
        <dsp:cNvPr id="0" name=""/>
        <dsp:cNvSpPr/>
      </dsp:nvSpPr>
      <dsp:spPr>
        <a:xfrm>
          <a:off x="2762" y="1149120"/>
          <a:ext cx="2693193" cy="312243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Usaha </a:t>
          </a:r>
          <a:r>
            <a:rPr lang="en-US" sz="2000" kern="1200" dirty="0" err="1" smtClean="0"/>
            <a:t>perusahaan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meninjau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keseluruhan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dibeda-bedakan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2" y="1149120"/>
        <a:ext cx="2693193" cy="3122437"/>
      </dsp:txXfrm>
    </dsp:sp>
    <dsp:sp modelId="{A864DBB2-FAD7-4431-AFCB-305530BCF0F4}">
      <dsp:nvSpPr>
        <dsp:cNvPr id="0" name=""/>
        <dsp:cNvSpPr/>
      </dsp:nvSpPr>
      <dsp:spPr>
        <a:xfrm>
          <a:off x="3073003" y="71842"/>
          <a:ext cx="2693193" cy="1077277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serbaneka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differentiated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073003" y="71842"/>
        <a:ext cx="2693193" cy="1077277"/>
      </dsp:txXfrm>
    </dsp:sp>
    <dsp:sp modelId="{0D8EA77C-BB65-49BC-983A-6C3C97A1A4C4}">
      <dsp:nvSpPr>
        <dsp:cNvPr id="0" name=""/>
        <dsp:cNvSpPr/>
      </dsp:nvSpPr>
      <dsp:spPr>
        <a:xfrm>
          <a:off x="3073003" y="1149120"/>
          <a:ext cx="2693193" cy="3122437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Usaha </a:t>
          </a:r>
          <a:r>
            <a:rPr lang="en-US" sz="2000" kern="1200" dirty="0" err="1" smtClean="0"/>
            <a:t>perusahaan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mengidentifikasi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kelompok-kelompok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menghasilkan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beberapa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karakteristik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berbeda-beda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073003" y="1149120"/>
        <a:ext cx="2693193" cy="3122437"/>
      </dsp:txXfrm>
    </dsp:sp>
    <dsp:sp modelId="{0CC3E23C-7B3C-4308-BBA9-50B4E017EA58}">
      <dsp:nvSpPr>
        <dsp:cNvPr id="0" name=""/>
        <dsp:cNvSpPr/>
      </dsp:nvSpPr>
      <dsp:spPr>
        <a:xfrm>
          <a:off x="6143244" y="71842"/>
          <a:ext cx="2693193" cy="107727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terpusat</a:t>
          </a:r>
          <a:r>
            <a:rPr lang="en-US" sz="2000" kern="1200" dirty="0" smtClean="0"/>
            <a:t> (</a:t>
          </a:r>
          <a:r>
            <a:rPr lang="en-US" sz="2000" i="1" kern="1200" dirty="0" smtClean="0"/>
            <a:t>concentrated marketing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6143244" y="71842"/>
        <a:ext cx="2693193" cy="1077277"/>
      </dsp:txXfrm>
    </dsp:sp>
    <dsp:sp modelId="{695A085B-EB9F-496B-9ABA-D5B33EF757B3}">
      <dsp:nvSpPr>
        <dsp:cNvPr id="0" name=""/>
        <dsp:cNvSpPr/>
      </dsp:nvSpPr>
      <dsp:spPr>
        <a:xfrm>
          <a:off x="6143244" y="1149120"/>
          <a:ext cx="2693193" cy="3122437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perusahaan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harus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memahami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kebutuhan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motivasi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kepuasan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setiap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anggota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segmennya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6143244" y="1149120"/>
        <a:ext cx="2693193" cy="312243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AE70E3-FA9D-4FEA-A6DC-510A37E462EC}">
      <dsp:nvSpPr>
        <dsp:cNvPr id="0" name=""/>
        <dsp:cNvSpPr/>
      </dsp:nvSpPr>
      <dsp:spPr>
        <a:xfrm>
          <a:off x="-3635528" y="-558643"/>
          <a:ext cx="4333821" cy="4333821"/>
        </a:xfrm>
        <a:prstGeom prst="blockArc">
          <a:avLst>
            <a:gd name="adj1" fmla="val 18900000"/>
            <a:gd name="adj2" fmla="val 2700000"/>
            <a:gd name="adj3" fmla="val 498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D72DAE-F334-42DB-8557-C9CCBFD2F93D}">
      <dsp:nvSpPr>
        <dsp:cNvPr id="0" name=""/>
        <dsp:cNvSpPr/>
      </dsp:nvSpPr>
      <dsp:spPr>
        <a:xfrm>
          <a:off x="306227" y="200969"/>
          <a:ext cx="7043371" cy="4021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24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Menyelaraskan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kegiatan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306227" y="200969"/>
        <a:ext cx="7043371" cy="402195"/>
      </dsp:txXfrm>
    </dsp:sp>
    <dsp:sp modelId="{F0459BC9-6695-4E2A-8CFA-750E27512419}">
      <dsp:nvSpPr>
        <dsp:cNvPr id="0" name=""/>
        <dsp:cNvSpPr/>
      </dsp:nvSpPr>
      <dsp:spPr>
        <a:xfrm>
          <a:off x="54855" y="150694"/>
          <a:ext cx="502744" cy="5027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650C4F-11F5-4165-AE02-CCA36790F85C}">
      <dsp:nvSpPr>
        <dsp:cNvPr id="0" name=""/>
        <dsp:cNvSpPr/>
      </dsp:nvSpPr>
      <dsp:spPr>
        <a:xfrm>
          <a:off x="594428" y="804069"/>
          <a:ext cx="6755169" cy="4021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24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Meningkatkan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koordinasi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594428" y="804069"/>
        <a:ext cx="6755169" cy="402195"/>
      </dsp:txXfrm>
    </dsp:sp>
    <dsp:sp modelId="{E097A106-CFB5-4EEA-A8B9-FBE2FFB4D463}">
      <dsp:nvSpPr>
        <dsp:cNvPr id="0" name=""/>
        <dsp:cNvSpPr/>
      </dsp:nvSpPr>
      <dsp:spPr>
        <a:xfrm>
          <a:off x="343056" y="753794"/>
          <a:ext cx="502744" cy="5027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499A7-3281-4BF4-A617-20F1E3319D06}">
      <dsp:nvSpPr>
        <dsp:cNvPr id="0" name=""/>
        <dsp:cNvSpPr/>
      </dsp:nvSpPr>
      <dsp:spPr>
        <a:xfrm>
          <a:off x="682883" y="1407169"/>
          <a:ext cx="6666714" cy="4021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24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Memberikan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dasar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logis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pengambilan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keputusan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682883" y="1407169"/>
        <a:ext cx="6666714" cy="402195"/>
      </dsp:txXfrm>
    </dsp:sp>
    <dsp:sp modelId="{E6D8EB2D-FFF4-4F5D-AA76-EB9663E9FEAD}">
      <dsp:nvSpPr>
        <dsp:cNvPr id="0" name=""/>
        <dsp:cNvSpPr/>
      </dsp:nvSpPr>
      <dsp:spPr>
        <a:xfrm>
          <a:off x="431511" y="1356894"/>
          <a:ext cx="502744" cy="5027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DE30D8-3ACA-495D-8781-3A20238338A7}">
      <dsp:nvSpPr>
        <dsp:cNvPr id="0" name=""/>
        <dsp:cNvSpPr/>
      </dsp:nvSpPr>
      <dsp:spPr>
        <a:xfrm>
          <a:off x="594428" y="2010269"/>
          <a:ext cx="6755169" cy="4021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24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Mengendalikan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usaha-usaha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kegiatan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594428" y="2010269"/>
        <a:ext cx="6755169" cy="402195"/>
      </dsp:txXfrm>
    </dsp:sp>
    <dsp:sp modelId="{2F74D5CD-820F-4C67-B7A7-F712710B86D6}">
      <dsp:nvSpPr>
        <dsp:cNvPr id="0" name=""/>
        <dsp:cNvSpPr/>
      </dsp:nvSpPr>
      <dsp:spPr>
        <a:xfrm>
          <a:off x="343056" y="1959994"/>
          <a:ext cx="502744" cy="5027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149D80-A046-478A-B854-AC91EE167B88}">
      <dsp:nvSpPr>
        <dsp:cNvPr id="0" name=""/>
        <dsp:cNvSpPr/>
      </dsp:nvSpPr>
      <dsp:spPr>
        <a:xfrm>
          <a:off x="306227" y="2613369"/>
          <a:ext cx="7043371" cy="4021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24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Menetapkan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standar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prestasi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mengukur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hasil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pemasaran</a:t>
          </a:r>
          <a:r>
            <a:rPr lang="en-US" sz="1800" kern="1200" dirty="0" smtClean="0"/>
            <a:t>.</a:t>
          </a:r>
          <a:endParaRPr lang="en-US" sz="1800" kern="1200" dirty="0"/>
        </a:p>
      </dsp:txBody>
      <dsp:txXfrm>
        <a:off x="306227" y="2613369"/>
        <a:ext cx="7043371" cy="402195"/>
      </dsp:txXfrm>
    </dsp:sp>
    <dsp:sp modelId="{C1BF4993-6684-4C66-93F1-0EF1909871F3}">
      <dsp:nvSpPr>
        <dsp:cNvPr id="0" name=""/>
        <dsp:cNvSpPr/>
      </dsp:nvSpPr>
      <dsp:spPr>
        <a:xfrm>
          <a:off x="54855" y="2563095"/>
          <a:ext cx="502744" cy="5027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059E5-CBF1-450D-A9EB-28FEF00054F8}">
      <dsp:nvSpPr>
        <dsp:cNvPr id="0" name=""/>
        <dsp:cNvSpPr/>
      </dsp:nvSpPr>
      <dsp:spPr>
        <a:xfrm>
          <a:off x="846855" y="2032000"/>
          <a:ext cx="505548" cy="1444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774" y="0"/>
              </a:lnTo>
              <a:lnTo>
                <a:pt x="252774" y="1444973"/>
              </a:lnTo>
              <a:lnTo>
                <a:pt x="505548" y="14449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61358" y="2716215"/>
        <a:ext cx="76542" cy="76542"/>
      </dsp:txXfrm>
    </dsp:sp>
    <dsp:sp modelId="{B0AA5785-922A-4FFC-8DC5-991E39BF20C8}">
      <dsp:nvSpPr>
        <dsp:cNvPr id="0" name=""/>
        <dsp:cNvSpPr/>
      </dsp:nvSpPr>
      <dsp:spPr>
        <a:xfrm>
          <a:off x="846855" y="2032000"/>
          <a:ext cx="505548" cy="481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774" y="0"/>
              </a:lnTo>
              <a:lnTo>
                <a:pt x="252774" y="481657"/>
              </a:lnTo>
              <a:lnTo>
                <a:pt x="505548" y="48165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82173" y="2255372"/>
        <a:ext cx="34913" cy="34913"/>
      </dsp:txXfrm>
    </dsp:sp>
    <dsp:sp modelId="{A2FF114B-0CD6-46BB-ADFC-6A07A84AAD5B}">
      <dsp:nvSpPr>
        <dsp:cNvPr id="0" name=""/>
        <dsp:cNvSpPr/>
      </dsp:nvSpPr>
      <dsp:spPr>
        <a:xfrm>
          <a:off x="846855" y="1550342"/>
          <a:ext cx="505548" cy="481657"/>
        </a:xfrm>
        <a:custGeom>
          <a:avLst/>
          <a:gdLst/>
          <a:ahLst/>
          <a:cxnLst/>
          <a:rect l="0" t="0" r="0" b="0"/>
          <a:pathLst>
            <a:path>
              <a:moveTo>
                <a:pt x="0" y="481657"/>
              </a:moveTo>
              <a:lnTo>
                <a:pt x="252774" y="481657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82173" y="1773714"/>
        <a:ext cx="34913" cy="34913"/>
      </dsp:txXfrm>
    </dsp:sp>
    <dsp:sp modelId="{7005AA6B-6977-48C0-A7BA-975056EF2C13}">
      <dsp:nvSpPr>
        <dsp:cNvPr id="0" name=""/>
        <dsp:cNvSpPr/>
      </dsp:nvSpPr>
      <dsp:spPr>
        <a:xfrm>
          <a:off x="846855" y="587026"/>
          <a:ext cx="505548" cy="1444973"/>
        </a:xfrm>
        <a:custGeom>
          <a:avLst/>
          <a:gdLst/>
          <a:ahLst/>
          <a:cxnLst/>
          <a:rect l="0" t="0" r="0" b="0"/>
          <a:pathLst>
            <a:path>
              <a:moveTo>
                <a:pt x="0" y="1444973"/>
              </a:moveTo>
              <a:lnTo>
                <a:pt x="252774" y="1444973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061358" y="1271241"/>
        <a:ext cx="76542" cy="76542"/>
      </dsp:txXfrm>
    </dsp:sp>
    <dsp:sp modelId="{46596403-E4C6-401E-8DC4-156AFB2C93E7}">
      <dsp:nvSpPr>
        <dsp:cNvPr id="0" name=""/>
        <dsp:cNvSpPr/>
      </dsp:nvSpPr>
      <dsp:spPr>
        <a:xfrm rot="16200000">
          <a:off x="-1291076" y="1646673"/>
          <a:ext cx="3505212" cy="7706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Hambatan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dalam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Perencanaan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Pemasaran</a:t>
          </a:r>
          <a:endParaRPr lang="en-US" sz="2000" b="0" kern="1200" dirty="0"/>
        </a:p>
      </dsp:txBody>
      <dsp:txXfrm>
        <a:off x="-1291076" y="1646673"/>
        <a:ext cx="3505212" cy="770652"/>
      </dsp:txXfrm>
    </dsp:sp>
    <dsp:sp modelId="{0B11C02B-05CD-4E35-9A04-9C4F5E9501A9}">
      <dsp:nvSpPr>
        <dsp:cNvPr id="0" name=""/>
        <dsp:cNvSpPr/>
      </dsp:nvSpPr>
      <dsp:spPr>
        <a:xfrm>
          <a:off x="1352403" y="201700"/>
          <a:ext cx="5657993" cy="7706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Lingkungan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berubah-ubah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kompleks</a:t>
          </a:r>
          <a:endParaRPr lang="en-US" sz="2000" kern="1200" dirty="0"/>
        </a:p>
      </dsp:txBody>
      <dsp:txXfrm>
        <a:off x="1352403" y="201700"/>
        <a:ext cx="5657993" cy="770652"/>
      </dsp:txXfrm>
    </dsp:sp>
    <dsp:sp modelId="{E954C4F6-AF34-4FB5-B632-05FEF7B2D1E6}">
      <dsp:nvSpPr>
        <dsp:cNvPr id="0" name=""/>
        <dsp:cNvSpPr/>
      </dsp:nvSpPr>
      <dsp:spPr>
        <a:xfrm>
          <a:off x="1352403" y="1165015"/>
          <a:ext cx="5657993" cy="7706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Keengganan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manajer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menetapkan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tujuan</a:t>
          </a:r>
          <a:endParaRPr lang="en-US" sz="2000" kern="1200" dirty="0"/>
        </a:p>
      </dsp:txBody>
      <dsp:txXfrm>
        <a:off x="1352403" y="1165015"/>
        <a:ext cx="5657993" cy="770652"/>
      </dsp:txXfrm>
    </dsp:sp>
    <dsp:sp modelId="{F1845AC9-D694-42A9-B086-EDB0F9ECD6D4}">
      <dsp:nvSpPr>
        <dsp:cNvPr id="0" name=""/>
        <dsp:cNvSpPr/>
      </dsp:nvSpPr>
      <dsp:spPr>
        <a:xfrm>
          <a:off x="1352403" y="2128331"/>
          <a:ext cx="5657993" cy="7706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Keengganan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berubah</a:t>
          </a:r>
          <a:endParaRPr lang="en-US" sz="2000" kern="1200" dirty="0"/>
        </a:p>
      </dsp:txBody>
      <dsp:txXfrm>
        <a:off x="1352403" y="2128331"/>
        <a:ext cx="5657993" cy="770652"/>
      </dsp:txXfrm>
    </dsp:sp>
    <dsp:sp modelId="{A15692B3-5FAE-4634-9D3A-E70EC4C528F2}">
      <dsp:nvSpPr>
        <dsp:cNvPr id="0" name=""/>
        <dsp:cNvSpPr/>
      </dsp:nvSpPr>
      <dsp:spPr>
        <a:xfrm>
          <a:off x="1352403" y="3091647"/>
          <a:ext cx="5657993" cy="7706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Keterbatasan-keterbatasan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perusahaan</a:t>
          </a:r>
          <a:endParaRPr lang="en-US" sz="2000" kern="1200" dirty="0"/>
        </a:p>
      </dsp:txBody>
      <dsp:txXfrm>
        <a:off x="1352403" y="3091647"/>
        <a:ext cx="5657993" cy="7706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44CFF-DF83-4716-90A9-B14985039779}">
      <dsp:nvSpPr>
        <dsp:cNvPr id="0" name=""/>
        <dsp:cNvSpPr/>
      </dsp:nvSpPr>
      <dsp:spPr>
        <a:xfrm>
          <a:off x="5994" y="847190"/>
          <a:ext cx="4008590" cy="4715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E1D56-71D6-4165-BC4F-FE769C2D25E3}">
      <dsp:nvSpPr>
        <dsp:cNvPr id="0" name=""/>
        <dsp:cNvSpPr/>
      </dsp:nvSpPr>
      <dsp:spPr>
        <a:xfrm>
          <a:off x="5994" y="1024303"/>
          <a:ext cx="294485" cy="2944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65F10-A17E-4346-B26F-D09D110DD1E9}">
      <dsp:nvSpPr>
        <dsp:cNvPr id="0" name=""/>
        <dsp:cNvSpPr/>
      </dsp:nvSpPr>
      <dsp:spPr>
        <a:xfrm>
          <a:off x="5994" y="0"/>
          <a:ext cx="4008590" cy="847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0000"/>
              </a:solidFill>
            </a:rPr>
            <a:t>Pasar</a:t>
          </a:r>
          <a:r>
            <a:rPr lang="en-US" sz="2000" b="1" u="sng" kern="1200" dirty="0" smtClean="0">
              <a:solidFill>
                <a:srgbClr val="FF0000"/>
              </a:solidFill>
            </a:rPr>
            <a:t> </a:t>
          </a:r>
          <a:r>
            <a:rPr lang="en-US" sz="2000" b="1" u="sng" kern="1200" dirty="0" err="1" smtClean="0">
              <a:solidFill>
                <a:srgbClr val="FF0000"/>
              </a:solidFill>
            </a:rPr>
            <a:t>konkret</a:t>
          </a:r>
          <a:endParaRPr lang="en-US" sz="2000" b="1" u="sng" kern="1200" dirty="0">
            <a:solidFill>
              <a:srgbClr val="FF0000"/>
            </a:solidFill>
          </a:endParaRPr>
        </a:p>
      </dsp:txBody>
      <dsp:txXfrm>
        <a:off x="5994" y="0"/>
        <a:ext cx="4008590" cy="847190"/>
      </dsp:txXfrm>
    </dsp:sp>
    <dsp:sp modelId="{F3B35F6E-B188-455E-AC13-FDF114F497AE}">
      <dsp:nvSpPr>
        <dsp:cNvPr id="0" name=""/>
        <dsp:cNvSpPr/>
      </dsp:nvSpPr>
      <dsp:spPr>
        <a:xfrm>
          <a:off x="5994" y="2018192"/>
          <a:ext cx="294478" cy="2944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F793B1-345D-4F62-85AD-7929E6775EFF}">
      <dsp:nvSpPr>
        <dsp:cNvPr id="0" name=""/>
        <dsp:cNvSpPr/>
      </dsp:nvSpPr>
      <dsp:spPr>
        <a:xfrm>
          <a:off x="286595" y="1514764"/>
          <a:ext cx="3727989" cy="1301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bertemu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langsung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tatap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muka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transaksi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beli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86595" y="1514764"/>
        <a:ext cx="3727989" cy="1301333"/>
      </dsp:txXfrm>
    </dsp:sp>
    <dsp:sp modelId="{1AD54AC1-6307-45AD-85F8-739072CA0DB8}">
      <dsp:nvSpPr>
        <dsp:cNvPr id="0" name=""/>
        <dsp:cNvSpPr/>
      </dsp:nvSpPr>
      <dsp:spPr>
        <a:xfrm>
          <a:off x="5994" y="3012073"/>
          <a:ext cx="294478" cy="2944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4DB68-A825-40D5-9C0A-F58C1CDB5E3F}">
      <dsp:nvSpPr>
        <dsp:cNvPr id="0" name=""/>
        <dsp:cNvSpPr/>
      </dsp:nvSpPr>
      <dsp:spPr>
        <a:xfrm>
          <a:off x="286595" y="2816097"/>
          <a:ext cx="3727989" cy="686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Contohnya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tradisional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modern.</a:t>
          </a:r>
          <a:endParaRPr lang="en-US" sz="2000" kern="1200" dirty="0"/>
        </a:p>
      </dsp:txBody>
      <dsp:txXfrm>
        <a:off x="286595" y="2816097"/>
        <a:ext cx="3727989" cy="686429"/>
      </dsp:txXfrm>
    </dsp:sp>
    <dsp:sp modelId="{28C1078D-2C07-4B7A-88F1-C4A9AD2C52AD}">
      <dsp:nvSpPr>
        <dsp:cNvPr id="0" name=""/>
        <dsp:cNvSpPr/>
      </dsp:nvSpPr>
      <dsp:spPr>
        <a:xfrm>
          <a:off x="4215014" y="847190"/>
          <a:ext cx="4008590" cy="471598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67D35-3101-4F30-845D-64B21D03F2AA}">
      <dsp:nvSpPr>
        <dsp:cNvPr id="0" name=""/>
        <dsp:cNvSpPr/>
      </dsp:nvSpPr>
      <dsp:spPr>
        <a:xfrm>
          <a:off x="4215014" y="1024303"/>
          <a:ext cx="294485" cy="2944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20D16-FCA6-4604-84D7-DBF75CE02953}">
      <dsp:nvSpPr>
        <dsp:cNvPr id="0" name=""/>
        <dsp:cNvSpPr/>
      </dsp:nvSpPr>
      <dsp:spPr>
        <a:xfrm>
          <a:off x="4215014" y="0"/>
          <a:ext cx="4008590" cy="847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0000"/>
              </a:solidFill>
            </a:rPr>
            <a:t>Pasar</a:t>
          </a:r>
          <a:r>
            <a:rPr lang="en-US" sz="2000" b="1" u="sng" kern="1200" dirty="0" smtClean="0">
              <a:solidFill>
                <a:srgbClr val="FF0000"/>
              </a:solidFill>
            </a:rPr>
            <a:t> </a:t>
          </a:r>
          <a:r>
            <a:rPr lang="en-US" sz="2000" b="1" u="sng" kern="1200" dirty="0" err="1" smtClean="0">
              <a:solidFill>
                <a:srgbClr val="FF0000"/>
              </a:solidFill>
            </a:rPr>
            <a:t>abstrak</a:t>
          </a:r>
          <a:endParaRPr lang="en-US" sz="2000" b="1" u="sng" kern="1200" dirty="0">
            <a:solidFill>
              <a:srgbClr val="FF0000"/>
            </a:solidFill>
          </a:endParaRPr>
        </a:p>
      </dsp:txBody>
      <dsp:txXfrm>
        <a:off x="4215014" y="0"/>
        <a:ext cx="4008590" cy="847190"/>
      </dsp:txXfrm>
    </dsp:sp>
    <dsp:sp modelId="{DB501924-C491-468A-A60C-0B7DA7F5572E}">
      <dsp:nvSpPr>
        <dsp:cNvPr id="0" name=""/>
        <dsp:cNvSpPr/>
      </dsp:nvSpPr>
      <dsp:spPr>
        <a:xfrm>
          <a:off x="4215014" y="2046016"/>
          <a:ext cx="294478" cy="2944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905F2-E9DF-4953-85F4-4C4B241FC6CD}">
      <dsp:nvSpPr>
        <dsp:cNvPr id="0" name=""/>
        <dsp:cNvSpPr/>
      </dsp:nvSpPr>
      <dsp:spPr>
        <a:xfrm>
          <a:off x="4495616" y="1514764"/>
          <a:ext cx="3727989" cy="1356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mana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interaksi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antara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kesepakatan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fisik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495616" y="1514764"/>
        <a:ext cx="3727989" cy="1356982"/>
      </dsp:txXfrm>
    </dsp:sp>
    <dsp:sp modelId="{BE885D48-4B2A-4E79-9A07-8D0F47376F77}">
      <dsp:nvSpPr>
        <dsp:cNvPr id="0" name=""/>
        <dsp:cNvSpPr/>
      </dsp:nvSpPr>
      <dsp:spPr>
        <a:xfrm>
          <a:off x="4215014" y="3220120"/>
          <a:ext cx="294478" cy="2944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6EADB-70D6-47EE-80A6-769B60EE1AC8}">
      <dsp:nvSpPr>
        <dsp:cNvPr id="0" name=""/>
        <dsp:cNvSpPr/>
      </dsp:nvSpPr>
      <dsp:spPr>
        <a:xfrm>
          <a:off x="4495616" y="2871746"/>
          <a:ext cx="3727989" cy="991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Contohnya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modal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daring (</a:t>
          </a:r>
          <a:r>
            <a:rPr lang="en-US" sz="2000" i="1" kern="1200" dirty="0" smtClean="0"/>
            <a:t>marketplace</a:t>
          </a:r>
          <a:r>
            <a:rPr lang="en-US" sz="2000" kern="1200" dirty="0" smtClean="0"/>
            <a:t>).</a:t>
          </a:r>
          <a:endParaRPr lang="en-US" sz="2000" kern="1200" dirty="0"/>
        </a:p>
      </dsp:txBody>
      <dsp:txXfrm>
        <a:off x="4495616" y="2871746"/>
        <a:ext cx="3727989" cy="991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17C5-8E9E-4800-9610-30D653BDE87F}">
      <dsp:nvSpPr>
        <dsp:cNvPr id="0" name=""/>
        <dsp:cNvSpPr/>
      </dsp:nvSpPr>
      <dsp:spPr>
        <a:xfrm>
          <a:off x="4161853" y="2048801"/>
          <a:ext cx="3440445" cy="398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511"/>
              </a:lnTo>
              <a:lnTo>
                <a:pt x="3440445" y="243511"/>
              </a:lnTo>
              <a:lnTo>
                <a:pt x="3440445" y="39826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39F85-0176-4AB6-8F34-1D8BF5D55D8C}">
      <dsp:nvSpPr>
        <dsp:cNvPr id="0" name=""/>
        <dsp:cNvSpPr/>
      </dsp:nvSpPr>
      <dsp:spPr>
        <a:xfrm>
          <a:off x="4161853" y="2048801"/>
          <a:ext cx="1721820" cy="398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511"/>
              </a:lnTo>
              <a:lnTo>
                <a:pt x="1721820" y="243511"/>
              </a:lnTo>
              <a:lnTo>
                <a:pt x="1721820" y="39826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968D7-F8D3-4E4D-9431-1DA26FAFB43E}">
      <dsp:nvSpPr>
        <dsp:cNvPr id="0" name=""/>
        <dsp:cNvSpPr/>
      </dsp:nvSpPr>
      <dsp:spPr>
        <a:xfrm>
          <a:off x="4116133" y="2048801"/>
          <a:ext cx="91440" cy="3982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511"/>
              </a:lnTo>
              <a:lnTo>
                <a:pt x="48916" y="243511"/>
              </a:lnTo>
              <a:lnTo>
                <a:pt x="48916" y="39826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12112-CAD5-4625-8FF2-F716AC37EB8E}">
      <dsp:nvSpPr>
        <dsp:cNvPr id="0" name=""/>
        <dsp:cNvSpPr/>
      </dsp:nvSpPr>
      <dsp:spPr>
        <a:xfrm>
          <a:off x="2446424" y="2048801"/>
          <a:ext cx="1715428" cy="398269"/>
        </a:xfrm>
        <a:custGeom>
          <a:avLst/>
          <a:gdLst/>
          <a:ahLst/>
          <a:cxnLst/>
          <a:rect l="0" t="0" r="0" b="0"/>
          <a:pathLst>
            <a:path>
              <a:moveTo>
                <a:pt x="1715428" y="0"/>
              </a:moveTo>
              <a:lnTo>
                <a:pt x="1715428" y="243511"/>
              </a:lnTo>
              <a:lnTo>
                <a:pt x="0" y="243511"/>
              </a:lnTo>
              <a:lnTo>
                <a:pt x="0" y="39826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9724-75E6-485D-AD30-E2E117377511}">
      <dsp:nvSpPr>
        <dsp:cNvPr id="0" name=""/>
        <dsp:cNvSpPr/>
      </dsp:nvSpPr>
      <dsp:spPr>
        <a:xfrm>
          <a:off x="727800" y="2048801"/>
          <a:ext cx="3434053" cy="398269"/>
        </a:xfrm>
        <a:custGeom>
          <a:avLst/>
          <a:gdLst/>
          <a:ahLst/>
          <a:cxnLst/>
          <a:rect l="0" t="0" r="0" b="0"/>
          <a:pathLst>
            <a:path>
              <a:moveTo>
                <a:pt x="3434053" y="0"/>
              </a:moveTo>
              <a:lnTo>
                <a:pt x="3434053" y="243511"/>
              </a:lnTo>
              <a:lnTo>
                <a:pt x="0" y="243511"/>
              </a:lnTo>
              <a:lnTo>
                <a:pt x="0" y="39826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5EF93-8F74-4AC7-B8F6-477B327B9A3A}">
      <dsp:nvSpPr>
        <dsp:cNvPr id="0" name=""/>
        <dsp:cNvSpPr/>
      </dsp:nvSpPr>
      <dsp:spPr>
        <a:xfrm>
          <a:off x="2150767" y="1385552"/>
          <a:ext cx="4022172" cy="6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Berdasarkan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Waktu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Terjadinya</a:t>
          </a:r>
          <a:endParaRPr lang="en-US" sz="2000" b="0" kern="1200" dirty="0"/>
        </a:p>
      </dsp:txBody>
      <dsp:txXfrm>
        <a:off x="2150767" y="1385552"/>
        <a:ext cx="4022172" cy="663249"/>
      </dsp:txXfrm>
    </dsp:sp>
    <dsp:sp modelId="{605C69C0-C4D0-49B9-9492-BCE5426DDE89}">
      <dsp:nvSpPr>
        <dsp:cNvPr id="0" name=""/>
        <dsp:cNvSpPr/>
      </dsp:nvSpPr>
      <dsp:spPr>
        <a:xfrm>
          <a:off x="2400576" y="1886354"/>
          <a:ext cx="3906855" cy="2512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00576" y="1886354"/>
        <a:ext cx="3906855" cy="251201"/>
      </dsp:txXfrm>
    </dsp:sp>
    <dsp:sp modelId="{0C3248D8-CB76-4C15-9819-50D37E21FA20}">
      <dsp:nvSpPr>
        <dsp:cNvPr id="0" name=""/>
        <dsp:cNvSpPr/>
      </dsp:nvSpPr>
      <dsp:spPr>
        <a:xfrm>
          <a:off x="87296" y="2447071"/>
          <a:ext cx="1281007" cy="86637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harian</a:t>
          </a:r>
          <a:endParaRPr lang="en-US" sz="2000" kern="1200" dirty="0"/>
        </a:p>
      </dsp:txBody>
      <dsp:txXfrm>
        <a:off x="87296" y="2447071"/>
        <a:ext cx="1281007" cy="866375"/>
      </dsp:txXfrm>
    </dsp:sp>
    <dsp:sp modelId="{AD50F0E2-20ED-4B60-823E-395C1A7C816B}">
      <dsp:nvSpPr>
        <dsp:cNvPr id="0" name=""/>
        <dsp:cNvSpPr/>
      </dsp:nvSpPr>
      <dsp:spPr>
        <a:xfrm>
          <a:off x="343497" y="3168565"/>
          <a:ext cx="1152906" cy="2210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43497" y="3168565"/>
        <a:ext cx="1152906" cy="221083"/>
      </dsp:txXfrm>
    </dsp:sp>
    <dsp:sp modelId="{868DFEB8-A883-48D4-9DC3-1CA193339350}">
      <dsp:nvSpPr>
        <dsp:cNvPr id="0" name=""/>
        <dsp:cNvSpPr/>
      </dsp:nvSpPr>
      <dsp:spPr>
        <a:xfrm>
          <a:off x="1805920" y="2447071"/>
          <a:ext cx="1281007" cy="8663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mingguan</a:t>
          </a:r>
          <a:endParaRPr lang="en-US" sz="2000" kern="1200" dirty="0"/>
        </a:p>
      </dsp:txBody>
      <dsp:txXfrm>
        <a:off x="1805920" y="2447071"/>
        <a:ext cx="1281007" cy="866375"/>
      </dsp:txXfrm>
    </dsp:sp>
    <dsp:sp modelId="{A94763CB-D7E9-4CF7-ADA9-2D52D7A74E01}">
      <dsp:nvSpPr>
        <dsp:cNvPr id="0" name=""/>
        <dsp:cNvSpPr/>
      </dsp:nvSpPr>
      <dsp:spPr>
        <a:xfrm>
          <a:off x="2062122" y="3168565"/>
          <a:ext cx="1152906" cy="2210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062122" y="3168565"/>
        <a:ext cx="1152906" cy="221083"/>
      </dsp:txXfrm>
    </dsp:sp>
    <dsp:sp modelId="{F096BF9E-9A40-4475-A13E-E0BC08C86D3F}">
      <dsp:nvSpPr>
        <dsp:cNvPr id="0" name=""/>
        <dsp:cNvSpPr/>
      </dsp:nvSpPr>
      <dsp:spPr>
        <a:xfrm>
          <a:off x="3524545" y="2447071"/>
          <a:ext cx="1281007" cy="8663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bulanan</a:t>
          </a:r>
          <a:endParaRPr lang="en-US" sz="2000" kern="1200" dirty="0"/>
        </a:p>
      </dsp:txBody>
      <dsp:txXfrm>
        <a:off x="3524545" y="2447071"/>
        <a:ext cx="1281007" cy="866375"/>
      </dsp:txXfrm>
    </dsp:sp>
    <dsp:sp modelId="{39656478-19CC-4997-8A02-63020F4157F8}">
      <dsp:nvSpPr>
        <dsp:cNvPr id="0" name=""/>
        <dsp:cNvSpPr/>
      </dsp:nvSpPr>
      <dsp:spPr>
        <a:xfrm>
          <a:off x="3780747" y="3168565"/>
          <a:ext cx="1152906" cy="2210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780747" y="3168565"/>
        <a:ext cx="1152906" cy="221083"/>
      </dsp:txXfrm>
    </dsp:sp>
    <dsp:sp modelId="{F9C2D81C-98D0-4BE6-AE3E-BA623449027E}">
      <dsp:nvSpPr>
        <dsp:cNvPr id="0" name=""/>
        <dsp:cNvSpPr/>
      </dsp:nvSpPr>
      <dsp:spPr>
        <a:xfrm>
          <a:off x="5243170" y="2447071"/>
          <a:ext cx="1281007" cy="86637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tahunan</a:t>
          </a:r>
          <a:endParaRPr lang="en-US" sz="2000" kern="1200" dirty="0"/>
        </a:p>
      </dsp:txBody>
      <dsp:txXfrm>
        <a:off x="5243170" y="2447071"/>
        <a:ext cx="1281007" cy="866375"/>
      </dsp:txXfrm>
    </dsp:sp>
    <dsp:sp modelId="{B440186A-DB7A-4EBA-A3A4-B57EA0F88B51}">
      <dsp:nvSpPr>
        <dsp:cNvPr id="0" name=""/>
        <dsp:cNvSpPr/>
      </dsp:nvSpPr>
      <dsp:spPr>
        <a:xfrm>
          <a:off x="5499372" y="3168565"/>
          <a:ext cx="1152906" cy="2210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99372" y="3168565"/>
        <a:ext cx="1152906" cy="221083"/>
      </dsp:txXfrm>
    </dsp:sp>
    <dsp:sp modelId="{C43DD552-0616-4391-B869-F0D7F835EB7B}">
      <dsp:nvSpPr>
        <dsp:cNvPr id="0" name=""/>
        <dsp:cNvSpPr/>
      </dsp:nvSpPr>
      <dsp:spPr>
        <a:xfrm>
          <a:off x="6961795" y="2447071"/>
          <a:ext cx="1281007" cy="86637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93592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temporer</a:t>
          </a:r>
          <a:endParaRPr lang="en-US" sz="2000" kern="1200" dirty="0"/>
        </a:p>
      </dsp:txBody>
      <dsp:txXfrm>
        <a:off x="6961795" y="2447071"/>
        <a:ext cx="1281007" cy="866375"/>
      </dsp:txXfrm>
    </dsp:sp>
    <dsp:sp modelId="{55B26ADA-E9D6-4B88-8152-7459E370EA40}">
      <dsp:nvSpPr>
        <dsp:cNvPr id="0" name=""/>
        <dsp:cNvSpPr/>
      </dsp:nvSpPr>
      <dsp:spPr>
        <a:xfrm>
          <a:off x="7217996" y="3168565"/>
          <a:ext cx="1152906" cy="2210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7217996" y="3168565"/>
        <a:ext cx="1152906" cy="221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13C87-8332-43F8-A882-9E6A8BBE64EB}">
      <dsp:nvSpPr>
        <dsp:cNvPr id="0" name=""/>
        <dsp:cNvSpPr/>
      </dsp:nvSpPr>
      <dsp:spPr>
        <a:xfrm>
          <a:off x="3962400" y="2173140"/>
          <a:ext cx="3103376" cy="359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34"/>
              </a:lnTo>
              <a:lnTo>
                <a:pt x="3103376" y="179534"/>
              </a:lnTo>
              <a:lnTo>
                <a:pt x="3103376" y="3590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610EA-203E-4E33-8865-59BD74070B1B}">
      <dsp:nvSpPr>
        <dsp:cNvPr id="0" name=""/>
        <dsp:cNvSpPr/>
      </dsp:nvSpPr>
      <dsp:spPr>
        <a:xfrm>
          <a:off x="3962400" y="2173140"/>
          <a:ext cx="1034458" cy="359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34"/>
              </a:lnTo>
              <a:lnTo>
                <a:pt x="1034458" y="179534"/>
              </a:lnTo>
              <a:lnTo>
                <a:pt x="1034458" y="3590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5E67E7-F8E3-4580-8BCB-FB9FCFE77CBD}">
      <dsp:nvSpPr>
        <dsp:cNvPr id="0" name=""/>
        <dsp:cNvSpPr/>
      </dsp:nvSpPr>
      <dsp:spPr>
        <a:xfrm>
          <a:off x="2927941" y="2173140"/>
          <a:ext cx="1034458" cy="359068"/>
        </a:xfrm>
        <a:custGeom>
          <a:avLst/>
          <a:gdLst/>
          <a:ahLst/>
          <a:cxnLst/>
          <a:rect l="0" t="0" r="0" b="0"/>
          <a:pathLst>
            <a:path>
              <a:moveTo>
                <a:pt x="1034458" y="0"/>
              </a:moveTo>
              <a:lnTo>
                <a:pt x="1034458" y="179534"/>
              </a:lnTo>
              <a:lnTo>
                <a:pt x="0" y="179534"/>
              </a:lnTo>
              <a:lnTo>
                <a:pt x="0" y="3590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BEA92-623C-4D5B-8478-5BF2AC12C06D}">
      <dsp:nvSpPr>
        <dsp:cNvPr id="0" name=""/>
        <dsp:cNvSpPr/>
      </dsp:nvSpPr>
      <dsp:spPr>
        <a:xfrm>
          <a:off x="859023" y="2173140"/>
          <a:ext cx="3103376" cy="359068"/>
        </a:xfrm>
        <a:custGeom>
          <a:avLst/>
          <a:gdLst/>
          <a:ahLst/>
          <a:cxnLst/>
          <a:rect l="0" t="0" r="0" b="0"/>
          <a:pathLst>
            <a:path>
              <a:moveTo>
                <a:pt x="3103376" y="0"/>
              </a:moveTo>
              <a:lnTo>
                <a:pt x="3103376" y="179534"/>
              </a:lnTo>
              <a:lnTo>
                <a:pt x="0" y="179534"/>
              </a:lnTo>
              <a:lnTo>
                <a:pt x="0" y="3590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1717A-58F9-40DC-935C-9E6853629828}">
      <dsp:nvSpPr>
        <dsp:cNvPr id="0" name=""/>
        <dsp:cNvSpPr/>
      </dsp:nvSpPr>
      <dsp:spPr>
        <a:xfrm>
          <a:off x="1752599" y="1318215"/>
          <a:ext cx="4419600" cy="8549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Berdasarkan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Luas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Jangkauannya</a:t>
          </a:r>
          <a:endParaRPr lang="en-US" sz="2000" b="0" kern="1200" dirty="0"/>
        </a:p>
      </dsp:txBody>
      <dsp:txXfrm>
        <a:off x="1752599" y="1318215"/>
        <a:ext cx="4419600" cy="854924"/>
      </dsp:txXfrm>
    </dsp:sp>
    <dsp:sp modelId="{1611FB11-E3B5-4C14-863D-CB7BD25D4068}">
      <dsp:nvSpPr>
        <dsp:cNvPr id="0" name=""/>
        <dsp:cNvSpPr/>
      </dsp:nvSpPr>
      <dsp:spPr>
        <a:xfrm>
          <a:off x="4099" y="2532208"/>
          <a:ext cx="1709849" cy="8549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lokal</a:t>
          </a:r>
          <a:endParaRPr lang="en-US" sz="2000" kern="1200" dirty="0"/>
        </a:p>
      </dsp:txBody>
      <dsp:txXfrm>
        <a:off x="4099" y="2532208"/>
        <a:ext cx="1709849" cy="854924"/>
      </dsp:txXfrm>
    </dsp:sp>
    <dsp:sp modelId="{71A84FAE-8EEC-4877-9A06-629386C3E377}">
      <dsp:nvSpPr>
        <dsp:cNvPr id="0" name=""/>
        <dsp:cNvSpPr/>
      </dsp:nvSpPr>
      <dsp:spPr>
        <a:xfrm>
          <a:off x="2073016" y="2532208"/>
          <a:ext cx="1709849" cy="8549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regional</a:t>
          </a:r>
          <a:endParaRPr lang="en-US" sz="2000" kern="1200" dirty="0"/>
        </a:p>
      </dsp:txBody>
      <dsp:txXfrm>
        <a:off x="2073016" y="2532208"/>
        <a:ext cx="1709849" cy="854924"/>
      </dsp:txXfrm>
    </dsp:sp>
    <dsp:sp modelId="{DDCE7378-8470-445B-9C73-1D1FD16981F6}">
      <dsp:nvSpPr>
        <dsp:cNvPr id="0" name=""/>
        <dsp:cNvSpPr/>
      </dsp:nvSpPr>
      <dsp:spPr>
        <a:xfrm>
          <a:off x="4141934" y="2532208"/>
          <a:ext cx="1709849" cy="8549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nasional</a:t>
          </a:r>
          <a:endParaRPr lang="en-US" sz="2000" kern="1200" dirty="0"/>
        </a:p>
      </dsp:txBody>
      <dsp:txXfrm>
        <a:off x="4141934" y="2532208"/>
        <a:ext cx="1709849" cy="854924"/>
      </dsp:txXfrm>
    </dsp:sp>
    <dsp:sp modelId="{0B24996F-60AE-4DBC-A71B-885FF73D914F}">
      <dsp:nvSpPr>
        <dsp:cNvPr id="0" name=""/>
        <dsp:cNvSpPr/>
      </dsp:nvSpPr>
      <dsp:spPr>
        <a:xfrm>
          <a:off x="6210851" y="2532208"/>
          <a:ext cx="1709849" cy="8549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internasional</a:t>
          </a:r>
          <a:endParaRPr lang="en-US" sz="2000" kern="1200" dirty="0"/>
        </a:p>
      </dsp:txBody>
      <dsp:txXfrm>
        <a:off x="6210851" y="2532208"/>
        <a:ext cx="1709849" cy="8549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44CFF-DF83-4716-90A9-B14985039779}">
      <dsp:nvSpPr>
        <dsp:cNvPr id="0" name=""/>
        <dsp:cNvSpPr/>
      </dsp:nvSpPr>
      <dsp:spPr>
        <a:xfrm>
          <a:off x="2356" y="871507"/>
          <a:ext cx="4123652" cy="4851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E1D56-71D6-4165-BC4F-FE769C2D25E3}">
      <dsp:nvSpPr>
        <dsp:cNvPr id="0" name=""/>
        <dsp:cNvSpPr/>
      </dsp:nvSpPr>
      <dsp:spPr>
        <a:xfrm>
          <a:off x="2356" y="1053704"/>
          <a:ext cx="302938" cy="3029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65F10-A17E-4346-B26F-D09D110DD1E9}">
      <dsp:nvSpPr>
        <dsp:cNvPr id="0" name=""/>
        <dsp:cNvSpPr/>
      </dsp:nvSpPr>
      <dsp:spPr>
        <a:xfrm>
          <a:off x="2356" y="0"/>
          <a:ext cx="4123652" cy="871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33CC"/>
              </a:solidFill>
            </a:rPr>
            <a:t>Pasar</a:t>
          </a:r>
          <a:r>
            <a:rPr lang="en-US" sz="2000" b="1" u="sng" kern="1200" dirty="0" smtClean="0">
              <a:solidFill>
                <a:srgbClr val="FF33CC"/>
              </a:solidFill>
            </a:rPr>
            <a:t> </a:t>
          </a:r>
          <a:r>
            <a:rPr lang="en-US" sz="2000" b="1" u="sng" kern="1200" dirty="0" err="1" smtClean="0">
              <a:solidFill>
                <a:srgbClr val="FF33CC"/>
              </a:solidFill>
            </a:rPr>
            <a:t>lokal</a:t>
          </a:r>
          <a:endParaRPr lang="en-US" sz="2000" b="1" u="sng" kern="1200" dirty="0">
            <a:solidFill>
              <a:srgbClr val="FF33CC"/>
            </a:solidFill>
          </a:endParaRPr>
        </a:p>
      </dsp:txBody>
      <dsp:txXfrm>
        <a:off x="2356" y="0"/>
        <a:ext cx="4123652" cy="871507"/>
      </dsp:txXfrm>
    </dsp:sp>
    <dsp:sp modelId="{F3B35F6E-B188-455E-AC13-FDF114F497AE}">
      <dsp:nvSpPr>
        <dsp:cNvPr id="0" name=""/>
        <dsp:cNvSpPr/>
      </dsp:nvSpPr>
      <dsp:spPr>
        <a:xfrm>
          <a:off x="2356" y="2076121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F793B1-345D-4F62-85AD-7929E6775EFF}">
      <dsp:nvSpPr>
        <dsp:cNvPr id="0" name=""/>
        <dsp:cNvSpPr/>
      </dsp:nvSpPr>
      <dsp:spPr>
        <a:xfrm>
          <a:off x="291012" y="1558243"/>
          <a:ext cx="3834996" cy="133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mana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berlangsung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wilayah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juga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bersangkutan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91012" y="1558243"/>
        <a:ext cx="3834996" cy="1338686"/>
      </dsp:txXfrm>
    </dsp:sp>
    <dsp:sp modelId="{1AD54AC1-6307-45AD-85F8-739072CA0DB8}">
      <dsp:nvSpPr>
        <dsp:cNvPr id="0" name=""/>
        <dsp:cNvSpPr/>
      </dsp:nvSpPr>
      <dsp:spPr>
        <a:xfrm>
          <a:off x="2356" y="3305470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4DB68-A825-40D5-9C0A-F58C1CDB5E3F}">
      <dsp:nvSpPr>
        <dsp:cNvPr id="0" name=""/>
        <dsp:cNvSpPr/>
      </dsp:nvSpPr>
      <dsp:spPr>
        <a:xfrm>
          <a:off x="291012" y="2896930"/>
          <a:ext cx="3834996" cy="11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Contohnya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Klewer</a:t>
          </a:r>
          <a:r>
            <a:rPr lang="en-US" sz="2000" kern="1200" dirty="0" smtClean="0"/>
            <a:t> di Solo yang </a:t>
          </a:r>
          <a:r>
            <a:rPr lang="en-US" sz="2000" kern="1200" dirty="0" err="1" smtClean="0"/>
            <a:t>meyediakan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jenis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kain</a:t>
          </a:r>
          <a:r>
            <a:rPr lang="en-US" sz="2000" kern="1200" dirty="0" smtClean="0"/>
            <a:t> batik.</a:t>
          </a:r>
          <a:endParaRPr lang="en-US" sz="2000" kern="1200" dirty="0"/>
        </a:p>
      </dsp:txBody>
      <dsp:txXfrm>
        <a:off x="291012" y="2896930"/>
        <a:ext cx="3834996" cy="1120011"/>
      </dsp:txXfrm>
    </dsp:sp>
    <dsp:sp modelId="{28C1078D-2C07-4B7A-88F1-C4A9AD2C52AD}">
      <dsp:nvSpPr>
        <dsp:cNvPr id="0" name=""/>
        <dsp:cNvSpPr/>
      </dsp:nvSpPr>
      <dsp:spPr>
        <a:xfrm>
          <a:off x="4332191" y="871507"/>
          <a:ext cx="4123652" cy="485135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67D35-3101-4F30-845D-64B21D03F2AA}">
      <dsp:nvSpPr>
        <dsp:cNvPr id="0" name=""/>
        <dsp:cNvSpPr/>
      </dsp:nvSpPr>
      <dsp:spPr>
        <a:xfrm>
          <a:off x="4332191" y="1053704"/>
          <a:ext cx="302938" cy="3029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20D16-FCA6-4604-84D7-DBF75CE02953}">
      <dsp:nvSpPr>
        <dsp:cNvPr id="0" name=""/>
        <dsp:cNvSpPr/>
      </dsp:nvSpPr>
      <dsp:spPr>
        <a:xfrm>
          <a:off x="4332191" y="0"/>
          <a:ext cx="4123652" cy="871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33CC"/>
              </a:solidFill>
            </a:rPr>
            <a:t>Pasar</a:t>
          </a:r>
          <a:r>
            <a:rPr lang="en-US" sz="2000" b="1" u="sng" kern="1200" dirty="0" smtClean="0">
              <a:solidFill>
                <a:srgbClr val="FF33CC"/>
              </a:solidFill>
            </a:rPr>
            <a:t> regional</a:t>
          </a:r>
          <a:endParaRPr lang="en-US" sz="2000" b="1" u="sng" kern="1200" dirty="0">
            <a:solidFill>
              <a:srgbClr val="FF33CC"/>
            </a:solidFill>
          </a:endParaRPr>
        </a:p>
      </dsp:txBody>
      <dsp:txXfrm>
        <a:off x="4332191" y="0"/>
        <a:ext cx="4123652" cy="871507"/>
      </dsp:txXfrm>
    </dsp:sp>
    <dsp:sp modelId="{DB501924-C491-468A-A60C-0B7DA7F5572E}">
      <dsp:nvSpPr>
        <dsp:cNvPr id="0" name=""/>
        <dsp:cNvSpPr/>
      </dsp:nvSpPr>
      <dsp:spPr>
        <a:xfrm>
          <a:off x="4332191" y="2180943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905F2-E9DF-4953-85F4-4C4B241FC6CD}">
      <dsp:nvSpPr>
        <dsp:cNvPr id="0" name=""/>
        <dsp:cNvSpPr/>
      </dsp:nvSpPr>
      <dsp:spPr>
        <a:xfrm>
          <a:off x="4620846" y="1558243"/>
          <a:ext cx="3834996" cy="1548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terdapat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daerah</a:t>
          </a:r>
          <a:r>
            <a:rPr lang="en-US" sz="2000" kern="1200" dirty="0" smtClean="0"/>
            <a:t>, di </a:t>
          </a:r>
          <a:r>
            <a:rPr lang="en-US" sz="2000" kern="1200" dirty="0" err="1" smtClean="0"/>
            <a:t>mana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ditawarkan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memenuhi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kebutuhan</a:t>
          </a:r>
          <a:r>
            <a:rPr lang="en-US" sz="2000" kern="1200" dirty="0" smtClean="0"/>
            <a:t> regional (</a:t>
          </a:r>
          <a:r>
            <a:rPr lang="en-US" sz="2000" kern="1200" dirty="0" err="1" smtClean="0"/>
            <a:t>daerah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tersebut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620846" y="1558243"/>
        <a:ext cx="3834996" cy="1548330"/>
      </dsp:txXfrm>
    </dsp:sp>
    <dsp:sp modelId="{BE885D48-4B2A-4E79-9A07-8D0F47376F77}">
      <dsp:nvSpPr>
        <dsp:cNvPr id="0" name=""/>
        <dsp:cNvSpPr/>
      </dsp:nvSpPr>
      <dsp:spPr>
        <a:xfrm>
          <a:off x="4332191" y="3534070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6EADB-70D6-47EE-80A6-769B60EE1AC8}">
      <dsp:nvSpPr>
        <dsp:cNvPr id="0" name=""/>
        <dsp:cNvSpPr/>
      </dsp:nvSpPr>
      <dsp:spPr>
        <a:xfrm>
          <a:off x="4620846" y="3106574"/>
          <a:ext cx="3834996" cy="1157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Contohnya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tepung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sagu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makanan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pokok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 Maluku.</a:t>
          </a:r>
          <a:endParaRPr lang="en-US" sz="2000" kern="1200" dirty="0"/>
        </a:p>
      </dsp:txBody>
      <dsp:txXfrm>
        <a:off x="4620846" y="3106574"/>
        <a:ext cx="3834996" cy="11579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44CFF-DF83-4716-90A9-B14985039779}">
      <dsp:nvSpPr>
        <dsp:cNvPr id="0" name=""/>
        <dsp:cNvSpPr/>
      </dsp:nvSpPr>
      <dsp:spPr>
        <a:xfrm>
          <a:off x="2356" y="871507"/>
          <a:ext cx="4123652" cy="4851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E1D56-71D6-4165-BC4F-FE769C2D25E3}">
      <dsp:nvSpPr>
        <dsp:cNvPr id="0" name=""/>
        <dsp:cNvSpPr/>
      </dsp:nvSpPr>
      <dsp:spPr>
        <a:xfrm>
          <a:off x="2356" y="1053704"/>
          <a:ext cx="302938" cy="3029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65F10-A17E-4346-B26F-D09D110DD1E9}">
      <dsp:nvSpPr>
        <dsp:cNvPr id="0" name=""/>
        <dsp:cNvSpPr/>
      </dsp:nvSpPr>
      <dsp:spPr>
        <a:xfrm>
          <a:off x="2356" y="0"/>
          <a:ext cx="4123652" cy="871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33CC"/>
              </a:solidFill>
            </a:rPr>
            <a:t>Pasar</a:t>
          </a:r>
          <a:r>
            <a:rPr lang="en-US" sz="2000" b="1" u="sng" kern="1200" dirty="0" smtClean="0">
              <a:solidFill>
                <a:srgbClr val="FF33CC"/>
              </a:solidFill>
            </a:rPr>
            <a:t> </a:t>
          </a:r>
          <a:r>
            <a:rPr lang="en-US" sz="2000" b="1" u="sng" kern="1200" dirty="0" err="1" smtClean="0">
              <a:solidFill>
                <a:srgbClr val="FF33CC"/>
              </a:solidFill>
            </a:rPr>
            <a:t>nasional</a:t>
          </a:r>
          <a:endParaRPr lang="en-US" sz="2000" b="1" u="sng" kern="1200" dirty="0">
            <a:solidFill>
              <a:srgbClr val="FF33CC"/>
            </a:solidFill>
          </a:endParaRPr>
        </a:p>
      </dsp:txBody>
      <dsp:txXfrm>
        <a:off x="2356" y="0"/>
        <a:ext cx="4123652" cy="871507"/>
      </dsp:txXfrm>
    </dsp:sp>
    <dsp:sp modelId="{F3B35F6E-B188-455E-AC13-FDF114F497AE}">
      <dsp:nvSpPr>
        <dsp:cNvPr id="0" name=""/>
        <dsp:cNvSpPr/>
      </dsp:nvSpPr>
      <dsp:spPr>
        <a:xfrm>
          <a:off x="2356" y="2076121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F793B1-345D-4F62-85AD-7929E6775EFF}">
      <dsp:nvSpPr>
        <dsp:cNvPr id="0" name=""/>
        <dsp:cNvSpPr/>
      </dsp:nvSpPr>
      <dsp:spPr>
        <a:xfrm>
          <a:off x="291012" y="1558243"/>
          <a:ext cx="3834996" cy="133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daerah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meliputi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wilayah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negara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cakupan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luas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yaitu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seluruh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daerah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negara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91012" y="1558243"/>
        <a:ext cx="3834996" cy="1338686"/>
      </dsp:txXfrm>
    </dsp:sp>
    <dsp:sp modelId="{1AD54AC1-6307-45AD-85F8-739072CA0DB8}">
      <dsp:nvSpPr>
        <dsp:cNvPr id="0" name=""/>
        <dsp:cNvSpPr/>
      </dsp:nvSpPr>
      <dsp:spPr>
        <a:xfrm>
          <a:off x="2356" y="3305470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4DB68-A825-40D5-9C0A-F58C1CDB5E3F}">
      <dsp:nvSpPr>
        <dsp:cNvPr id="0" name=""/>
        <dsp:cNvSpPr/>
      </dsp:nvSpPr>
      <dsp:spPr>
        <a:xfrm>
          <a:off x="291012" y="2896930"/>
          <a:ext cx="3834996" cy="11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nasional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permintaan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negeri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91012" y="2896930"/>
        <a:ext cx="3834996" cy="1120011"/>
      </dsp:txXfrm>
    </dsp:sp>
    <dsp:sp modelId="{28C1078D-2C07-4B7A-88F1-C4A9AD2C52AD}">
      <dsp:nvSpPr>
        <dsp:cNvPr id="0" name=""/>
        <dsp:cNvSpPr/>
      </dsp:nvSpPr>
      <dsp:spPr>
        <a:xfrm>
          <a:off x="4332191" y="871507"/>
          <a:ext cx="4123652" cy="485135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67D35-3101-4F30-845D-64B21D03F2AA}">
      <dsp:nvSpPr>
        <dsp:cNvPr id="0" name=""/>
        <dsp:cNvSpPr/>
      </dsp:nvSpPr>
      <dsp:spPr>
        <a:xfrm>
          <a:off x="4332191" y="1053704"/>
          <a:ext cx="302938" cy="3029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20D16-FCA6-4604-84D7-DBF75CE02953}">
      <dsp:nvSpPr>
        <dsp:cNvPr id="0" name=""/>
        <dsp:cNvSpPr/>
      </dsp:nvSpPr>
      <dsp:spPr>
        <a:xfrm>
          <a:off x="4332191" y="0"/>
          <a:ext cx="4123652" cy="871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>
              <a:solidFill>
                <a:srgbClr val="FF33CC"/>
              </a:solidFill>
            </a:rPr>
            <a:t>Pasar</a:t>
          </a:r>
          <a:r>
            <a:rPr lang="en-US" sz="2000" b="1" u="sng" kern="1200" dirty="0" smtClean="0">
              <a:solidFill>
                <a:srgbClr val="FF33CC"/>
              </a:solidFill>
            </a:rPr>
            <a:t> </a:t>
          </a:r>
          <a:r>
            <a:rPr lang="en-US" sz="2000" b="1" u="sng" kern="1200" dirty="0" err="1" smtClean="0">
              <a:solidFill>
                <a:srgbClr val="FF33CC"/>
              </a:solidFill>
            </a:rPr>
            <a:t>internasional</a:t>
          </a:r>
          <a:endParaRPr lang="en-US" sz="2000" b="1" u="sng" kern="1200" dirty="0">
            <a:solidFill>
              <a:srgbClr val="FF33CC"/>
            </a:solidFill>
          </a:endParaRPr>
        </a:p>
      </dsp:txBody>
      <dsp:txXfrm>
        <a:off x="4332191" y="0"/>
        <a:ext cx="4123652" cy="871507"/>
      </dsp:txXfrm>
    </dsp:sp>
    <dsp:sp modelId="{DB501924-C491-468A-A60C-0B7DA7F5572E}">
      <dsp:nvSpPr>
        <dsp:cNvPr id="0" name=""/>
        <dsp:cNvSpPr/>
      </dsp:nvSpPr>
      <dsp:spPr>
        <a:xfrm>
          <a:off x="4332191" y="1969968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905F2-E9DF-4953-85F4-4C4B241FC6CD}">
      <dsp:nvSpPr>
        <dsp:cNvPr id="0" name=""/>
        <dsp:cNvSpPr/>
      </dsp:nvSpPr>
      <dsp:spPr>
        <a:xfrm>
          <a:off x="4620846" y="1558243"/>
          <a:ext cx="3834996" cy="1126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daerah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mencakup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seluruh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kawasan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dunia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melibatkan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perdagangan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internasional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ekspor-impor</a:t>
          </a:r>
          <a:r>
            <a:rPr lang="en-US" sz="2000" kern="1200" dirty="0" smtClean="0"/>
            <a:t>).</a:t>
          </a:r>
          <a:endParaRPr lang="en-US" sz="2000" kern="1200" dirty="0"/>
        </a:p>
      </dsp:txBody>
      <dsp:txXfrm>
        <a:off x="4620846" y="1558243"/>
        <a:ext cx="3834996" cy="1126380"/>
      </dsp:txXfrm>
    </dsp:sp>
    <dsp:sp modelId="{BE885D48-4B2A-4E79-9A07-8D0F47376F77}">
      <dsp:nvSpPr>
        <dsp:cNvPr id="0" name=""/>
        <dsp:cNvSpPr/>
      </dsp:nvSpPr>
      <dsp:spPr>
        <a:xfrm>
          <a:off x="4332191" y="3308175"/>
          <a:ext cx="302930" cy="30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6EADB-70D6-47EE-80A6-769B60EE1AC8}">
      <dsp:nvSpPr>
        <dsp:cNvPr id="0" name=""/>
        <dsp:cNvSpPr/>
      </dsp:nvSpPr>
      <dsp:spPr>
        <a:xfrm>
          <a:off x="4620846" y="2684624"/>
          <a:ext cx="3834996" cy="155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Merupakan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dunia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karena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produk-produk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dibutuhkan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hampir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seluruh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dunia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620846" y="2684624"/>
        <a:ext cx="3834996" cy="15500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9FC30-EB4E-42CA-ADCF-07B063135D4A}">
      <dsp:nvSpPr>
        <dsp:cNvPr id="0" name=""/>
        <dsp:cNvSpPr/>
      </dsp:nvSpPr>
      <dsp:spPr>
        <a:xfrm>
          <a:off x="4267581" y="2031392"/>
          <a:ext cx="3429456" cy="396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482"/>
              </a:lnTo>
              <a:lnTo>
                <a:pt x="3429456" y="270482"/>
              </a:lnTo>
              <a:lnTo>
                <a:pt x="3429456" y="3969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A011F-9FC6-464F-83AE-C50A2BF9F066}">
      <dsp:nvSpPr>
        <dsp:cNvPr id="0" name=""/>
        <dsp:cNvSpPr/>
      </dsp:nvSpPr>
      <dsp:spPr>
        <a:xfrm>
          <a:off x="4267581" y="2031392"/>
          <a:ext cx="1513016" cy="396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482"/>
              </a:lnTo>
              <a:lnTo>
                <a:pt x="1513016" y="270482"/>
              </a:lnTo>
              <a:lnTo>
                <a:pt x="1513016" y="3969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8224-6A8E-4EBD-8728-FB0C0226D209}">
      <dsp:nvSpPr>
        <dsp:cNvPr id="0" name=""/>
        <dsp:cNvSpPr/>
      </dsp:nvSpPr>
      <dsp:spPr>
        <a:xfrm>
          <a:off x="4019151" y="2031392"/>
          <a:ext cx="248429" cy="396910"/>
        </a:xfrm>
        <a:custGeom>
          <a:avLst/>
          <a:gdLst/>
          <a:ahLst/>
          <a:cxnLst/>
          <a:rect l="0" t="0" r="0" b="0"/>
          <a:pathLst>
            <a:path>
              <a:moveTo>
                <a:pt x="248429" y="0"/>
              </a:moveTo>
              <a:lnTo>
                <a:pt x="248429" y="270482"/>
              </a:lnTo>
              <a:lnTo>
                <a:pt x="0" y="270482"/>
              </a:lnTo>
              <a:lnTo>
                <a:pt x="0" y="3969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723ED-D06E-4760-A4D6-608DC8077612}">
      <dsp:nvSpPr>
        <dsp:cNvPr id="0" name=""/>
        <dsp:cNvSpPr/>
      </dsp:nvSpPr>
      <dsp:spPr>
        <a:xfrm>
          <a:off x="2351141" y="2031392"/>
          <a:ext cx="1916439" cy="396910"/>
        </a:xfrm>
        <a:custGeom>
          <a:avLst/>
          <a:gdLst/>
          <a:ahLst/>
          <a:cxnLst/>
          <a:rect l="0" t="0" r="0" b="0"/>
          <a:pathLst>
            <a:path>
              <a:moveTo>
                <a:pt x="1916439" y="0"/>
              </a:moveTo>
              <a:lnTo>
                <a:pt x="1916439" y="270482"/>
              </a:lnTo>
              <a:lnTo>
                <a:pt x="0" y="270482"/>
              </a:lnTo>
              <a:lnTo>
                <a:pt x="0" y="3969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6DCFA-71FE-4EDC-AB05-8BCB3AABBD64}">
      <dsp:nvSpPr>
        <dsp:cNvPr id="0" name=""/>
        <dsp:cNvSpPr/>
      </dsp:nvSpPr>
      <dsp:spPr>
        <a:xfrm>
          <a:off x="683132" y="2031392"/>
          <a:ext cx="3584449" cy="396910"/>
        </a:xfrm>
        <a:custGeom>
          <a:avLst/>
          <a:gdLst/>
          <a:ahLst/>
          <a:cxnLst/>
          <a:rect l="0" t="0" r="0" b="0"/>
          <a:pathLst>
            <a:path>
              <a:moveTo>
                <a:pt x="3584449" y="0"/>
              </a:moveTo>
              <a:lnTo>
                <a:pt x="3584449" y="270482"/>
              </a:lnTo>
              <a:lnTo>
                <a:pt x="0" y="270482"/>
              </a:lnTo>
              <a:lnTo>
                <a:pt x="0" y="3969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EBACF-737A-40E0-8BEB-58C8D97E3785}">
      <dsp:nvSpPr>
        <dsp:cNvPr id="0" name=""/>
        <dsp:cNvSpPr/>
      </dsp:nvSpPr>
      <dsp:spPr>
        <a:xfrm>
          <a:off x="2124462" y="1164785"/>
          <a:ext cx="4286237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B7D9B4-F3D8-4202-97F8-9E3D8B3005FD}">
      <dsp:nvSpPr>
        <dsp:cNvPr id="0" name=""/>
        <dsp:cNvSpPr/>
      </dsp:nvSpPr>
      <dsp:spPr>
        <a:xfrm>
          <a:off x="2276099" y="1308840"/>
          <a:ext cx="4286237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Berdasarkan</a:t>
          </a:r>
          <a:r>
            <a:rPr lang="en-US" sz="2000" b="0" kern="1200" dirty="0" smtClean="0">
              <a:sym typeface="Arial"/>
            </a:rPr>
            <a:t> Motif </a:t>
          </a:r>
          <a:r>
            <a:rPr lang="en-US" sz="2000" b="0" kern="1200" dirty="0" err="1" smtClean="0">
              <a:sym typeface="Arial"/>
            </a:rPr>
            <a:t>Pembelian</a:t>
          </a:r>
          <a:endParaRPr lang="en-US" sz="2000" b="0" kern="1200" dirty="0"/>
        </a:p>
      </dsp:txBody>
      <dsp:txXfrm>
        <a:off x="2301481" y="1334222"/>
        <a:ext cx="4235473" cy="815842"/>
      </dsp:txXfrm>
    </dsp:sp>
    <dsp:sp modelId="{17E463D7-1BD1-4AF2-8C8D-4E4814ABD823}">
      <dsp:nvSpPr>
        <dsp:cNvPr id="0" name=""/>
        <dsp:cNvSpPr/>
      </dsp:nvSpPr>
      <dsp:spPr>
        <a:xfrm>
          <a:off x="764" y="2428302"/>
          <a:ext cx="1364735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69E9A0-98C9-49E5-AC9E-9BAE27C32F5B}">
      <dsp:nvSpPr>
        <dsp:cNvPr id="0" name=""/>
        <dsp:cNvSpPr/>
      </dsp:nvSpPr>
      <dsp:spPr>
        <a:xfrm>
          <a:off x="152401" y="2572357"/>
          <a:ext cx="1364735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endParaRPr lang="en-US" sz="2000" kern="1200" dirty="0"/>
        </a:p>
      </dsp:txBody>
      <dsp:txXfrm>
        <a:off x="177783" y="2597739"/>
        <a:ext cx="1313971" cy="815842"/>
      </dsp:txXfrm>
    </dsp:sp>
    <dsp:sp modelId="{AE8578E0-C4AD-49C3-A9D1-A5CDF2887188}">
      <dsp:nvSpPr>
        <dsp:cNvPr id="0" name=""/>
        <dsp:cNvSpPr/>
      </dsp:nvSpPr>
      <dsp:spPr>
        <a:xfrm>
          <a:off x="1668774" y="2428302"/>
          <a:ext cx="1364735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8164F5-5414-4761-A981-ECF8BA23485A}">
      <dsp:nvSpPr>
        <dsp:cNvPr id="0" name=""/>
        <dsp:cNvSpPr/>
      </dsp:nvSpPr>
      <dsp:spPr>
        <a:xfrm>
          <a:off x="1820411" y="2572357"/>
          <a:ext cx="1364735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produsen</a:t>
          </a:r>
          <a:endParaRPr lang="en-US" sz="2000" kern="1200" dirty="0"/>
        </a:p>
      </dsp:txBody>
      <dsp:txXfrm>
        <a:off x="1845793" y="2597739"/>
        <a:ext cx="1313971" cy="815842"/>
      </dsp:txXfrm>
    </dsp:sp>
    <dsp:sp modelId="{EDE48A64-8988-4753-96FC-C48160A3334D}">
      <dsp:nvSpPr>
        <dsp:cNvPr id="0" name=""/>
        <dsp:cNvSpPr/>
      </dsp:nvSpPr>
      <dsp:spPr>
        <a:xfrm>
          <a:off x="3336784" y="2428302"/>
          <a:ext cx="1364735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F2827D-67A8-439E-A7B4-9C9AEE41F6C2}">
      <dsp:nvSpPr>
        <dsp:cNvPr id="0" name=""/>
        <dsp:cNvSpPr/>
      </dsp:nvSpPr>
      <dsp:spPr>
        <a:xfrm>
          <a:off x="3488421" y="2572357"/>
          <a:ext cx="1364735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kembali</a:t>
          </a:r>
          <a:endParaRPr lang="en-US" sz="2000" kern="1200" dirty="0"/>
        </a:p>
      </dsp:txBody>
      <dsp:txXfrm>
        <a:off x="3513803" y="2597739"/>
        <a:ext cx="1313971" cy="815842"/>
      </dsp:txXfrm>
    </dsp:sp>
    <dsp:sp modelId="{73375D7D-6982-4803-8092-F690D882294A}">
      <dsp:nvSpPr>
        <dsp:cNvPr id="0" name=""/>
        <dsp:cNvSpPr/>
      </dsp:nvSpPr>
      <dsp:spPr>
        <a:xfrm>
          <a:off x="5004793" y="2428302"/>
          <a:ext cx="1551608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31F427-2846-4340-9A8B-965D1B94D2BA}">
      <dsp:nvSpPr>
        <dsp:cNvPr id="0" name=""/>
        <dsp:cNvSpPr/>
      </dsp:nvSpPr>
      <dsp:spPr>
        <a:xfrm>
          <a:off x="5156431" y="2572357"/>
          <a:ext cx="1551608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pemerintah</a:t>
          </a:r>
          <a:endParaRPr lang="en-US" sz="2000" kern="1200" dirty="0"/>
        </a:p>
      </dsp:txBody>
      <dsp:txXfrm>
        <a:off x="5181813" y="2597739"/>
        <a:ext cx="1500844" cy="815842"/>
      </dsp:txXfrm>
    </dsp:sp>
    <dsp:sp modelId="{93553845-22F0-4A30-992A-4451592CCEA6}">
      <dsp:nvSpPr>
        <dsp:cNvPr id="0" name=""/>
        <dsp:cNvSpPr/>
      </dsp:nvSpPr>
      <dsp:spPr>
        <a:xfrm>
          <a:off x="6859676" y="2428302"/>
          <a:ext cx="1674721" cy="866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C473FE-9D51-4728-ABD3-B986029DFF84}">
      <dsp:nvSpPr>
        <dsp:cNvPr id="0" name=""/>
        <dsp:cNvSpPr/>
      </dsp:nvSpPr>
      <dsp:spPr>
        <a:xfrm>
          <a:off x="7011314" y="2572357"/>
          <a:ext cx="1674721" cy="866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internasional</a:t>
          </a:r>
          <a:endParaRPr lang="en-US" sz="2000" kern="1200" dirty="0"/>
        </a:p>
      </dsp:txBody>
      <dsp:txXfrm>
        <a:off x="7036696" y="2597739"/>
        <a:ext cx="1623957" cy="81584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39F85-0176-4AB6-8F34-1D8BF5D55D8C}">
      <dsp:nvSpPr>
        <dsp:cNvPr id="0" name=""/>
        <dsp:cNvSpPr/>
      </dsp:nvSpPr>
      <dsp:spPr>
        <a:xfrm>
          <a:off x="4144188" y="1955082"/>
          <a:ext cx="3259189" cy="502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481"/>
              </a:lnTo>
              <a:lnTo>
                <a:pt x="3259189" y="307481"/>
              </a:lnTo>
              <a:lnTo>
                <a:pt x="3259189" y="5028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968D7-F8D3-4E4D-9431-1DA26FAFB43E}">
      <dsp:nvSpPr>
        <dsp:cNvPr id="0" name=""/>
        <dsp:cNvSpPr/>
      </dsp:nvSpPr>
      <dsp:spPr>
        <a:xfrm>
          <a:off x="4144188" y="1955082"/>
          <a:ext cx="1089086" cy="502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481"/>
              </a:lnTo>
              <a:lnTo>
                <a:pt x="1089086" y="307481"/>
              </a:lnTo>
              <a:lnTo>
                <a:pt x="1089086" y="5028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12112-CAD5-4625-8FF2-F716AC37EB8E}">
      <dsp:nvSpPr>
        <dsp:cNvPr id="0" name=""/>
        <dsp:cNvSpPr/>
      </dsp:nvSpPr>
      <dsp:spPr>
        <a:xfrm>
          <a:off x="3063172" y="1955082"/>
          <a:ext cx="1081015" cy="502893"/>
        </a:xfrm>
        <a:custGeom>
          <a:avLst/>
          <a:gdLst/>
          <a:ahLst/>
          <a:cxnLst/>
          <a:rect l="0" t="0" r="0" b="0"/>
          <a:pathLst>
            <a:path>
              <a:moveTo>
                <a:pt x="1081015" y="0"/>
              </a:moveTo>
              <a:lnTo>
                <a:pt x="1081015" y="307481"/>
              </a:lnTo>
              <a:lnTo>
                <a:pt x="0" y="307481"/>
              </a:lnTo>
              <a:lnTo>
                <a:pt x="0" y="5028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9724-75E6-485D-AD30-E2E117377511}">
      <dsp:nvSpPr>
        <dsp:cNvPr id="0" name=""/>
        <dsp:cNvSpPr/>
      </dsp:nvSpPr>
      <dsp:spPr>
        <a:xfrm>
          <a:off x="893070" y="1955082"/>
          <a:ext cx="3251117" cy="502893"/>
        </a:xfrm>
        <a:custGeom>
          <a:avLst/>
          <a:gdLst/>
          <a:ahLst/>
          <a:cxnLst/>
          <a:rect l="0" t="0" r="0" b="0"/>
          <a:pathLst>
            <a:path>
              <a:moveTo>
                <a:pt x="3251117" y="0"/>
              </a:moveTo>
              <a:lnTo>
                <a:pt x="3251117" y="307481"/>
              </a:lnTo>
              <a:lnTo>
                <a:pt x="0" y="307481"/>
              </a:lnTo>
              <a:lnTo>
                <a:pt x="0" y="5028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5EF93-8F74-4AC7-B8F6-477B327B9A3A}">
      <dsp:nvSpPr>
        <dsp:cNvPr id="0" name=""/>
        <dsp:cNvSpPr/>
      </dsp:nvSpPr>
      <dsp:spPr>
        <a:xfrm>
          <a:off x="1604795" y="1117599"/>
          <a:ext cx="5078784" cy="837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17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ym typeface="Arial"/>
            </a:rPr>
            <a:t>Pasar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Berdasarkan</a:t>
          </a:r>
          <a:r>
            <a:rPr lang="en-US" sz="2000" b="0" kern="1200" dirty="0" smtClean="0">
              <a:sym typeface="Arial"/>
            </a:rPr>
            <a:t> </a:t>
          </a:r>
          <a:r>
            <a:rPr lang="en-US" sz="2000" b="0" kern="1200" dirty="0" err="1" smtClean="0">
              <a:sym typeface="Arial"/>
            </a:rPr>
            <a:t>Strukturnya</a:t>
          </a:r>
          <a:endParaRPr lang="en-US" sz="2000" b="0" kern="1200" dirty="0"/>
        </a:p>
      </dsp:txBody>
      <dsp:txXfrm>
        <a:off x="1604795" y="1117599"/>
        <a:ext cx="5078784" cy="837482"/>
      </dsp:txXfrm>
    </dsp:sp>
    <dsp:sp modelId="{605C69C0-C4D0-49B9-9492-BCE5426DDE89}">
      <dsp:nvSpPr>
        <dsp:cNvPr id="0" name=""/>
        <dsp:cNvSpPr/>
      </dsp:nvSpPr>
      <dsp:spPr>
        <a:xfrm>
          <a:off x="1920229" y="1749959"/>
          <a:ext cx="4933175" cy="3171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920229" y="1749959"/>
        <a:ext cx="4933175" cy="317190"/>
      </dsp:txXfrm>
    </dsp:sp>
    <dsp:sp modelId="{0C3248D8-CB76-4C15-9819-50D37E21FA20}">
      <dsp:nvSpPr>
        <dsp:cNvPr id="0" name=""/>
        <dsp:cNvSpPr/>
      </dsp:nvSpPr>
      <dsp:spPr>
        <a:xfrm>
          <a:off x="84307" y="2457976"/>
          <a:ext cx="1617524" cy="112342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17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persaingan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sempurna</a:t>
          </a:r>
          <a:endParaRPr lang="en-US" sz="2000" kern="1200" dirty="0"/>
        </a:p>
      </dsp:txBody>
      <dsp:txXfrm>
        <a:off x="84307" y="2457976"/>
        <a:ext cx="1617524" cy="1123424"/>
      </dsp:txXfrm>
    </dsp:sp>
    <dsp:sp modelId="{AD50F0E2-20ED-4B60-823E-395C1A7C816B}">
      <dsp:nvSpPr>
        <dsp:cNvPr id="0" name=""/>
        <dsp:cNvSpPr/>
      </dsp:nvSpPr>
      <dsp:spPr>
        <a:xfrm>
          <a:off x="407812" y="3465222"/>
          <a:ext cx="1455772" cy="2685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07812" y="3465222"/>
        <a:ext cx="1455772" cy="268577"/>
      </dsp:txXfrm>
    </dsp:sp>
    <dsp:sp modelId="{868DFEB8-A883-48D4-9DC3-1CA193339350}">
      <dsp:nvSpPr>
        <dsp:cNvPr id="0" name=""/>
        <dsp:cNvSpPr/>
      </dsp:nvSpPr>
      <dsp:spPr>
        <a:xfrm>
          <a:off x="2254410" y="2457976"/>
          <a:ext cx="1617524" cy="112342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17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monopoli</a:t>
          </a:r>
          <a:endParaRPr lang="en-US" sz="2000" kern="1200" dirty="0"/>
        </a:p>
      </dsp:txBody>
      <dsp:txXfrm>
        <a:off x="2254410" y="2457976"/>
        <a:ext cx="1617524" cy="1123424"/>
      </dsp:txXfrm>
    </dsp:sp>
    <dsp:sp modelId="{A94763CB-D7E9-4CF7-ADA9-2D52D7A74E01}">
      <dsp:nvSpPr>
        <dsp:cNvPr id="0" name=""/>
        <dsp:cNvSpPr/>
      </dsp:nvSpPr>
      <dsp:spPr>
        <a:xfrm>
          <a:off x="2577915" y="3465222"/>
          <a:ext cx="1455772" cy="2685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577915" y="3465222"/>
        <a:ext cx="1455772" cy="268577"/>
      </dsp:txXfrm>
    </dsp:sp>
    <dsp:sp modelId="{F096BF9E-9A40-4475-A13E-E0BC08C86D3F}">
      <dsp:nvSpPr>
        <dsp:cNvPr id="0" name=""/>
        <dsp:cNvSpPr/>
      </dsp:nvSpPr>
      <dsp:spPr>
        <a:xfrm>
          <a:off x="4424512" y="2457976"/>
          <a:ext cx="1617524" cy="11234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17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oligopoli</a:t>
          </a:r>
          <a:endParaRPr lang="en-US" sz="2000" kern="1200" dirty="0"/>
        </a:p>
      </dsp:txBody>
      <dsp:txXfrm>
        <a:off x="4424512" y="2457976"/>
        <a:ext cx="1617524" cy="1123424"/>
      </dsp:txXfrm>
    </dsp:sp>
    <dsp:sp modelId="{39656478-19CC-4997-8A02-63020F4157F8}">
      <dsp:nvSpPr>
        <dsp:cNvPr id="0" name=""/>
        <dsp:cNvSpPr/>
      </dsp:nvSpPr>
      <dsp:spPr>
        <a:xfrm>
          <a:off x="4748017" y="3465222"/>
          <a:ext cx="1455772" cy="2685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748017" y="3465222"/>
        <a:ext cx="1455772" cy="268577"/>
      </dsp:txXfrm>
    </dsp:sp>
    <dsp:sp modelId="{F9C2D81C-98D0-4BE6-AE3E-BA623449027E}">
      <dsp:nvSpPr>
        <dsp:cNvPr id="0" name=""/>
        <dsp:cNvSpPr/>
      </dsp:nvSpPr>
      <dsp:spPr>
        <a:xfrm>
          <a:off x="6594614" y="2457976"/>
          <a:ext cx="1617524" cy="112342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17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monopolistik</a:t>
          </a:r>
          <a:endParaRPr lang="en-US" sz="2000" kern="1200" dirty="0"/>
        </a:p>
      </dsp:txBody>
      <dsp:txXfrm>
        <a:off x="6594614" y="2457976"/>
        <a:ext cx="1617524" cy="1123424"/>
      </dsp:txXfrm>
    </dsp:sp>
    <dsp:sp modelId="{B440186A-DB7A-4EBA-A3A4-B57EA0F88B51}">
      <dsp:nvSpPr>
        <dsp:cNvPr id="0" name=""/>
        <dsp:cNvSpPr/>
      </dsp:nvSpPr>
      <dsp:spPr>
        <a:xfrm>
          <a:off x="6918119" y="3465222"/>
          <a:ext cx="1455772" cy="2685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918119" y="3465222"/>
        <a:ext cx="1455772" cy="268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PROYEK IPAS</a:t>
            </a:r>
            <a:r>
              <a:rPr lang="en-US" sz="1200" b="1" baseline="0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Ilmu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Penegtahuan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Alam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Sosial</a:t>
            </a:r>
            <a:r>
              <a:rPr lang="en-US" dirty="0" smtClean="0"/>
              <a:t>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8-10pt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88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83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9.png"/><Relationship Id="rId2" Type="http://schemas.openxmlformats.org/officeDocument/2006/relationships/image" Target="../media/image2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3" Type="http://schemas.openxmlformats.org/officeDocument/2006/relationships/image" Target="../media/image17.png"/><Relationship Id="rId12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7" Type="http://schemas.openxmlformats.org/officeDocument/2006/relationships/image" Target="../media/image54.svg"/><Relationship Id="rId2" Type="http://schemas.openxmlformats.org/officeDocument/2006/relationships/image" Target="../media/image18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54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2.svg"/><Relationship Id="rId15" Type="http://schemas.openxmlformats.org/officeDocument/2006/relationships/image" Target="../media/image54.svg"/><Relationship Id="rId19" Type="http://schemas.openxmlformats.org/officeDocument/2006/relationships/image" Target="../media/image2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8.pn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3" Type="http://schemas.openxmlformats.org/officeDocument/2006/relationships/image" Target="../media/image17.png"/><Relationship Id="rId12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2628899" y="2024985"/>
            <a:ext cx="6477000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 smtClean="0">
                <a:solidFill>
                  <a:srgbClr val="7E5972"/>
                </a:solidFill>
                <a:cs typeface="Arial" pitchFamily="34" charset="0"/>
              </a:rPr>
              <a:t>Dasar-Dasar</a:t>
            </a:r>
            <a:r>
              <a:rPr lang="en-US" sz="3200" b="1" dirty="0" smtClean="0">
                <a:solidFill>
                  <a:srgbClr val="7E5972"/>
                </a:solidFill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7E5972"/>
                </a:solidFill>
                <a:cs typeface="Arial" pitchFamily="34" charset="0"/>
              </a:rPr>
              <a:t>Pemasaran</a:t>
            </a:r>
            <a:endParaRPr lang="en-US" sz="3200" b="1" dirty="0" smtClean="0">
              <a:solidFill>
                <a:srgbClr val="7E5972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Program </a:t>
            </a:r>
            <a:r>
              <a:rPr lang="en-US" sz="2000" dirty="0" err="1" smtClean="0">
                <a:solidFill>
                  <a:srgbClr val="7E5972"/>
                </a:solidFill>
                <a:cs typeface="Arial" pitchFamily="34" charset="0"/>
              </a:rPr>
              <a:t>Keahlian</a:t>
            </a: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7E5972"/>
                </a:solidFill>
                <a:cs typeface="Arial" pitchFamily="34" charset="0"/>
              </a:rPr>
              <a:t>Pemasaran</a:t>
            </a:r>
            <a:endParaRPr lang="en-US" sz="2000" dirty="0" smtClean="0">
              <a:solidFill>
                <a:srgbClr val="7E5972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Volume 3</a:t>
            </a:r>
          </a:p>
        </p:txBody>
      </p:sp>
      <p:cxnSp>
        <p:nvCxnSpPr>
          <p:cNvPr id="9" name="直線コネクタ 9"/>
          <p:cNvCxnSpPr/>
          <p:nvPr/>
        </p:nvCxnSpPr>
        <p:spPr>
          <a:xfrm>
            <a:off x="3124200" y="3714750"/>
            <a:ext cx="575966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295114" y="9715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91330" y="3856479"/>
            <a:ext cx="225202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Untuk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SMK/MAK 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Kelas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385022" y="971550"/>
            <a:ext cx="2205777" cy="30480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57" y="1047751"/>
            <a:ext cx="2088331" cy="300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43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704979"/>
            <a:ext cx="8458200" cy="1333371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kegiatan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bertransaksi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berubah-ubah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kesepakatan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kondisi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transaksi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382542"/>
            <a:ext cx="40477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solidFill>
                  <a:schemeClr val="bg1"/>
                </a:solidFill>
              </a:rPr>
              <a:t>Fungsi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penetapan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harga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atau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nilai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1804" y="2627617"/>
            <a:ext cx="8458200" cy="1391933"/>
          </a:xfrm>
          <a:prstGeom prst="roundRect">
            <a:avLst/>
          </a:prstGeom>
          <a:solidFill>
            <a:schemeClr val="bg1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kegiatan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distribusi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berperan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distributor yang </a:t>
            </a:r>
            <a:r>
              <a:rPr lang="en-US" sz="2000" dirty="0" err="1" smtClean="0">
                <a:solidFill>
                  <a:schemeClr val="tx1"/>
                </a:solidFill>
              </a:rPr>
              <a:t>mempermudah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mendistribusikan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langsung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4008" y="2305179"/>
            <a:ext cx="3142592" cy="484819"/>
          </a:xfrm>
          <a:prstGeom prst="roundRect">
            <a:avLst/>
          </a:prstGeom>
          <a:solidFill>
            <a:srgbClr val="EE1B2C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solidFill>
                  <a:schemeClr val="bg1"/>
                </a:solidFill>
              </a:rPr>
              <a:t>Fungsi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distribusi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produk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1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704979"/>
            <a:ext cx="8458200" cy="1600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merupakan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mempromosikan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memperkenalkan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produk-produknya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langsung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Kegiatan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promosi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dilakukan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lebih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efektif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ditujukan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langsung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sasaran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382542"/>
            <a:ext cx="22189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solidFill>
                  <a:schemeClr val="bg1"/>
                </a:solidFill>
              </a:rPr>
              <a:t>Fungsi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promosi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1804" y="2856217"/>
            <a:ext cx="8458200" cy="1391933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melibatkan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mulai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petugas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kebersihan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petugas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keamanan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tenaga-tenaga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profesional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itu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berfungsi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penyerapan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tenaga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kerja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4008" y="2533779"/>
            <a:ext cx="3904592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solidFill>
                  <a:schemeClr val="bg1"/>
                </a:solidFill>
              </a:rPr>
              <a:t>Fungsi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penyerapan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tenaga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kerja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0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66396" y="916659"/>
            <a:ext cx="8458200" cy="211229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merupakan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hidupnya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berlaku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masa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kini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tetapi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masa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depan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memenuhi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masa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depan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berperan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fasilitator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mengelola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tabungan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investasi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ditemukan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modal.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28600" y="594221"/>
            <a:ext cx="5638800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 smtClean="0">
                <a:solidFill>
                  <a:schemeClr val="bg1"/>
                </a:solidFill>
              </a:rPr>
              <a:t>Fungsi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penyedia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kebutuhan</a:t>
            </a:r>
            <a:r>
              <a:rPr lang="en-US" sz="2000" dirty="0" smtClean="0">
                <a:solidFill>
                  <a:schemeClr val="bg1"/>
                </a:solidFill>
              </a:rPr>
              <a:t> di </a:t>
            </a:r>
            <a:r>
              <a:rPr lang="en-US" sz="2000" dirty="0" err="1" smtClean="0">
                <a:solidFill>
                  <a:schemeClr val="bg1"/>
                </a:solidFill>
              </a:rPr>
              <a:t>masa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mendatang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176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80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Jenis-Jenis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5133349"/>
              </p:ext>
            </p:extLst>
          </p:nvPr>
        </p:nvGraphicFramePr>
        <p:xfrm>
          <a:off x="457200" y="581115"/>
          <a:ext cx="8229600" cy="420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99848" y="38106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wujudnya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130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80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cara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bertransaksinya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390495"/>
            <a:ext cx="2806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1)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tradisional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16714"/>
            <a:ext cx="5486400" cy="3874111"/>
          </a:xfrm>
          <a:prstGeom prst="teardrop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93130" y="4038424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4038600" y="4305240"/>
            <a:ext cx="5092260" cy="40011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Pasar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Beringharjo</a:t>
            </a:r>
            <a:r>
              <a:rPr lang="en-US" sz="2000" dirty="0" smtClean="0">
                <a:cs typeface="Arial" pitchFamily="34" charset="0"/>
              </a:rPr>
              <a:t>, Yogyakarta.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895350"/>
            <a:ext cx="3429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Pada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tradisional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pembeli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dilayani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langsung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oleh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penjual</a:t>
            </a:r>
            <a:r>
              <a:rPr lang="en-US" dirty="0">
                <a:solidFill>
                  <a:srgbClr val="242021"/>
                </a:solidFill>
              </a:rPr>
              <a:t>. </a:t>
            </a:r>
            <a:r>
              <a:rPr lang="en-US" dirty="0" err="1">
                <a:solidFill>
                  <a:srgbClr val="242021"/>
                </a:solidFill>
              </a:rPr>
              <a:t>Transaksi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jual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beli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biasanya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terjadi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melalui</a:t>
            </a:r>
            <a:r>
              <a:rPr lang="en-US" dirty="0">
                <a:solidFill>
                  <a:srgbClr val="242021"/>
                </a:solidFill>
              </a:rPr>
              <a:t> proses </a:t>
            </a:r>
            <a:r>
              <a:rPr lang="en-US" dirty="0" err="1">
                <a:solidFill>
                  <a:srgbClr val="242021"/>
                </a:solidFill>
              </a:rPr>
              <a:t>tawar-menawar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karena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umumnya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yang </a:t>
            </a:r>
            <a:r>
              <a:rPr lang="en-US" dirty="0" err="1">
                <a:solidFill>
                  <a:srgbClr val="242021"/>
                </a:solidFill>
              </a:rPr>
              <a:t>ditawarkan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penjual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untuk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suatu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barang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ataupun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jasa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bukanlah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tetap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tersebut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masih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dapat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ditawar</a:t>
            </a:r>
            <a:r>
              <a:rPr lang="en-US" dirty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78136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2806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2)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smtClean="0">
                <a:sym typeface="Arial"/>
              </a:rPr>
              <a:t>modern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509" y="584539"/>
            <a:ext cx="5049892" cy="3366595"/>
          </a:xfrm>
          <a:prstGeom prst="snip2Diag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369785" y="40019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865508" y="4229040"/>
            <a:ext cx="5092260" cy="40011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Pasar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swalayan</a:t>
            </a:r>
            <a:r>
              <a:rPr lang="en-US" sz="2000" dirty="0" smtClean="0">
                <a:cs typeface="Arial" pitchFamily="34" charset="0"/>
              </a:rPr>
              <a:t> (supermarket).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54831"/>
            <a:ext cx="2971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Pada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modern, </a:t>
            </a:r>
            <a:r>
              <a:rPr lang="en-US" dirty="0" err="1">
                <a:solidFill>
                  <a:srgbClr val="242021"/>
                </a:solidFill>
              </a:rPr>
              <a:t>penjual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pembeli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tidak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bertransaksi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secara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langsung</a:t>
            </a:r>
            <a:r>
              <a:rPr lang="en-US" dirty="0">
                <a:solidFill>
                  <a:srgbClr val="242021"/>
                </a:solidFill>
              </a:rPr>
              <a:t>. </a:t>
            </a:r>
            <a:r>
              <a:rPr lang="en-US" dirty="0" err="1">
                <a:solidFill>
                  <a:srgbClr val="242021"/>
                </a:solidFill>
              </a:rPr>
              <a:t>Pelayanannya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dilakukan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secara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mandiri</a:t>
            </a:r>
            <a:r>
              <a:rPr lang="en-US" dirty="0">
                <a:solidFill>
                  <a:srgbClr val="242021"/>
                </a:solidFill>
              </a:rPr>
              <a:t> (</a:t>
            </a:r>
            <a:r>
              <a:rPr lang="en-US" dirty="0" err="1">
                <a:solidFill>
                  <a:srgbClr val="242021"/>
                </a:solidFill>
              </a:rPr>
              <a:t>swalayan</a:t>
            </a:r>
            <a:r>
              <a:rPr lang="en-US" dirty="0">
                <a:solidFill>
                  <a:srgbClr val="242021"/>
                </a:solidFill>
              </a:rPr>
              <a:t>) </a:t>
            </a:r>
            <a:r>
              <a:rPr lang="en-US" dirty="0" err="1">
                <a:solidFill>
                  <a:srgbClr val="242021"/>
                </a:solidFill>
              </a:rPr>
              <a:t>atau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dilayani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oleh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pramuniaga</a:t>
            </a:r>
            <a:r>
              <a:rPr lang="en-US" dirty="0">
                <a:solidFill>
                  <a:srgbClr val="242021"/>
                </a:solidFill>
              </a:rPr>
              <a:t>. </a:t>
            </a:r>
            <a:r>
              <a:rPr lang="en-US" dirty="0" err="1">
                <a:solidFill>
                  <a:srgbClr val="242021"/>
                </a:solidFill>
              </a:rPr>
              <a:t>Pembeli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dapat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mengetahui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barang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dengan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melihat</a:t>
            </a:r>
            <a:r>
              <a:rPr lang="en-US" dirty="0">
                <a:solidFill>
                  <a:srgbClr val="242021"/>
                </a:solidFill>
              </a:rPr>
              <a:t> label </a:t>
            </a:r>
            <a:r>
              <a:rPr lang="en-US" dirty="0" err="1">
                <a:solidFill>
                  <a:srgbClr val="242021"/>
                </a:solidFill>
              </a:rPr>
              <a:t>harga</a:t>
            </a:r>
            <a:r>
              <a:rPr lang="en-US" dirty="0">
                <a:solidFill>
                  <a:srgbClr val="242021"/>
                </a:solidFill>
              </a:rPr>
              <a:t> yang </a:t>
            </a:r>
            <a:r>
              <a:rPr lang="en-US" dirty="0" err="1">
                <a:solidFill>
                  <a:srgbClr val="242021"/>
                </a:solidFill>
              </a:rPr>
              <a:t>tercantum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pada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barang</a:t>
            </a:r>
            <a:r>
              <a:rPr lang="en-US" dirty="0">
                <a:solidFill>
                  <a:srgbClr val="242021"/>
                </a:solidFill>
              </a:rPr>
              <a:t>/</a:t>
            </a:r>
            <a:r>
              <a:rPr lang="en-US" dirty="0" err="1">
                <a:solidFill>
                  <a:srgbClr val="242021"/>
                </a:solidFill>
              </a:rPr>
              <a:t>melalui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i="1" dirty="0">
                <a:solidFill>
                  <a:srgbClr val="242021"/>
                </a:solidFill>
              </a:rPr>
              <a:t>price scanner </a:t>
            </a:r>
            <a:r>
              <a:rPr lang="en-US" dirty="0">
                <a:solidFill>
                  <a:srgbClr val="242021"/>
                </a:solidFill>
              </a:rPr>
              <a:t>yang </a:t>
            </a:r>
            <a:r>
              <a:rPr lang="en-US" dirty="0" err="1">
                <a:solidFill>
                  <a:srgbClr val="242021"/>
                </a:solidFill>
              </a:rPr>
              <a:t>disediakan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oleh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pengelola</a:t>
            </a:r>
            <a:r>
              <a:rPr lang="en-US" dirty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65018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2806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3)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smtClean="0">
                <a:sym typeface="Arial"/>
              </a:rPr>
              <a:t>daring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971550"/>
            <a:ext cx="5029199" cy="3353218"/>
          </a:xfrm>
          <a:prstGeom prst="flowChartPunchedCard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734554" y="4019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3886200" y="483543"/>
            <a:ext cx="5092260" cy="400110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Transaksi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jual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beli</a:t>
            </a:r>
            <a:r>
              <a:rPr lang="en-US" sz="2000" dirty="0" smtClean="0">
                <a:cs typeface="Arial" pitchFamily="34" charset="0"/>
              </a:rPr>
              <a:t> daring </a:t>
            </a:r>
            <a:r>
              <a:rPr lang="en-US" sz="2000" dirty="0" err="1" smtClean="0">
                <a:cs typeface="Arial" pitchFamily="34" charset="0"/>
              </a:rPr>
              <a:t>melalui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i="1" dirty="0" smtClean="0">
                <a:cs typeface="Arial" pitchFamily="34" charset="0"/>
              </a:rPr>
              <a:t>marketplace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83598"/>
            <a:ext cx="2743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Pada</a:t>
            </a:r>
            <a:r>
              <a:rPr lang="en-US" dirty="0">
                <a:solidFill>
                  <a:srgbClr val="242021"/>
                </a:solidFill>
              </a:rPr>
              <a:t> daring/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i="1" dirty="0">
                <a:solidFill>
                  <a:srgbClr val="242021"/>
                </a:solidFill>
              </a:rPr>
              <a:t>online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adalah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di mana proses </a:t>
            </a:r>
            <a:r>
              <a:rPr lang="en-US" dirty="0" err="1">
                <a:solidFill>
                  <a:srgbClr val="242021"/>
                </a:solidFill>
              </a:rPr>
              <a:t>transaksi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jual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beli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barang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ataupun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jasa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terjadi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dalam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jaringan</a:t>
            </a:r>
            <a:r>
              <a:rPr lang="en-US" dirty="0">
                <a:solidFill>
                  <a:srgbClr val="242021"/>
                </a:solidFill>
              </a:rPr>
              <a:t> internet.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daring </a:t>
            </a:r>
            <a:r>
              <a:rPr lang="en-US" dirty="0" err="1">
                <a:solidFill>
                  <a:srgbClr val="242021"/>
                </a:solidFill>
              </a:rPr>
              <a:t>dapat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ditemukan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dalam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bentuk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toko</a:t>
            </a:r>
            <a:r>
              <a:rPr lang="en-US" dirty="0">
                <a:solidFill>
                  <a:srgbClr val="242021"/>
                </a:solidFill>
              </a:rPr>
              <a:t> daring (</a:t>
            </a:r>
            <a:r>
              <a:rPr lang="en-US" i="1" dirty="0">
                <a:solidFill>
                  <a:srgbClr val="242021"/>
                </a:solidFill>
              </a:rPr>
              <a:t>online store</a:t>
            </a:r>
            <a:r>
              <a:rPr lang="en-US" dirty="0">
                <a:solidFill>
                  <a:srgbClr val="242021"/>
                </a:solidFill>
              </a:rPr>
              <a:t>) di media </a:t>
            </a:r>
            <a:r>
              <a:rPr lang="en-US" dirty="0" err="1">
                <a:solidFill>
                  <a:srgbClr val="242021"/>
                </a:solidFill>
              </a:rPr>
              <a:t>sosial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ataupun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i="1" dirty="0">
                <a:solidFill>
                  <a:srgbClr val="242021"/>
                </a:solidFill>
              </a:rPr>
              <a:t>marketplace</a:t>
            </a:r>
            <a:r>
              <a:rPr lang="en-US" dirty="0">
                <a:solidFill>
                  <a:srgbClr val="242021"/>
                </a:solidFill>
              </a:rPr>
              <a:t>.</a:t>
            </a:r>
            <a:endParaRPr lang="id-ID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7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waktu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terjadinya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09302660"/>
              </p:ext>
            </p:extLst>
          </p:nvPr>
        </p:nvGraphicFramePr>
        <p:xfrm>
          <a:off x="304800" y="-171450"/>
          <a:ext cx="84582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6050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1142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luas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jangkauannya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43528477"/>
              </p:ext>
            </p:extLst>
          </p:nvPr>
        </p:nvGraphicFramePr>
        <p:xfrm>
          <a:off x="609600" y="52552"/>
          <a:ext cx="7924800" cy="4705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1958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96206426"/>
              </p:ext>
            </p:extLst>
          </p:nvPr>
        </p:nvGraphicFramePr>
        <p:xfrm>
          <a:off x="304800" y="133350"/>
          <a:ext cx="8458200" cy="4495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460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DITOR NANDA\2022-2023 DATA\NASKAH K21\09 DASAR-DASAR PEMASARAN KELAS X\JILID C\Gambar Download\Color Dasar-dasar Pemasaran Vo. 3\Gambar Judul Bab 1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" b="14102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522961" y="4400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C079FF1-0BFA-4537-BA4E-B57FC3784335}"/>
              </a:ext>
            </a:extLst>
          </p:cNvPr>
          <p:cNvGrpSpPr/>
          <p:nvPr/>
        </p:nvGrpSpPr>
        <p:grpSpPr>
          <a:xfrm>
            <a:off x="1564164" y="3489355"/>
            <a:ext cx="4740469" cy="987395"/>
            <a:chOff x="1485386" y="512616"/>
            <a:chExt cx="4700753" cy="98739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49C0DFF-0E07-4682-8AA8-7235B090FF24}"/>
                </a:ext>
              </a:extLst>
            </p:cNvPr>
            <p:cNvGrpSpPr/>
            <p:nvPr/>
          </p:nvGrpSpPr>
          <p:grpSpPr>
            <a:xfrm>
              <a:off x="1485386" y="516323"/>
              <a:ext cx="4647602" cy="983688"/>
              <a:chOff x="1388493" y="545951"/>
              <a:chExt cx="4647602" cy="98368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E2A1FF01-2E86-4C1F-A134-7CA88239E893}"/>
                  </a:ext>
                </a:extLst>
              </p:cNvPr>
              <p:cNvSpPr/>
              <p:nvPr/>
            </p:nvSpPr>
            <p:spPr>
              <a:xfrm>
                <a:off x="1388493" y="545951"/>
                <a:ext cx="4644991" cy="9306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A6B051-CD67-471D-8AB3-F277D121D05D}"/>
                  </a:ext>
                </a:extLst>
              </p:cNvPr>
              <p:cNvSpPr txBox="1"/>
              <p:nvPr/>
            </p:nvSpPr>
            <p:spPr>
              <a:xfrm>
                <a:off x="1542305" y="575532"/>
                <a:ext cx="449379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spc="50" dirty="0">
                    <a:solidFill>
                      <a:srgbClr val="C00000"/>
                    </a:solidFill>
                  </a:rPr>
                  <a:t>ANALISIS PASAR DAN STRATEGI STP </a:t>
                </a:r>
                <a:r>
                  <a:rPr lang="en-US" sz="2800" b="1" i="1" spc="50" dirty="0">
                    <a:solidFill>
                      <a:srgbClr val="C00000"/>
                    </a:solidFill>
                  </a:rPr>
                  <a:t>MARKETING</a:t>
                </a:r>
                <a:endParaRPr lang="id-ID" sz="2800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74BD97F-A78A-4683-833B-85E6615A1A9F}"/>
                </a:ext>
              </a:extLst>
            </p:cNvPr>
            <p:cNvSpPr/>
            <p:nvPr/>
          </p:nvSpPr>
          <p:spPr>
            <a:xfrm>
              <a:off x="6130377" y="512616"/>
              <a:ext cx="55762" cy="945243"/>
            </a:xfrm>
            <a:prstGeom prst="rect">
              <a:avLst/>
            </a:prstGeom>
            <a:solidFill>
              <a:srgbClr val="EE21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57B71BF-3777-46E8-89E7-EE14E0B20343}"/>
              </a:ext>
            </a:extLst>
          </p:cNvPr>
          <p:cNvGrpSpPr/>
          <p:nvPr/>
        </p:nvGrpSpPr>
        <p:grpSpPr>
          <a:xfrm>
            <a:off x="195839" y="3075194"/>
            <a:ext cx="1798411" cy="1249375"/>
            <a:chOff x="55507" y="128083"/>
            <a:chExt cx="1798411" cy="124937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0673DD0-A655-40B4-A41B-E3F388CB41F6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815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1ADE9E7-3445-459C-BBF1-E7F5D3AA05A1}"/>
                </a:ext>
              </a:extLst>
            </p:cNvPr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1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A36C771-1A44-49F6-806C-D2A4C676478D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rgbClr val="6C48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86201D0-CAD3-4F56-B765-4763606149B9}"/>
                </a:ext>
              </a:extLst>
            </p:cNvPr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rgbClr val="A38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922561E-B7BD-41BE-AA0D-2318A9B60430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rgbClr val="A38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E6A14DC-F1FA-4975-B6D1-4C5FF145DC75}"/>
              </a:ext>
            </a:extLst>
          </p:cNvPr>
          <p:cNvGrpSpPr/>
          <p:nvPr/>
        </p:nvGrpSpPr>
        <p:grpSpPr>
          <a:xfrm>
            <a:off x="1491910" y="2976739"/>
            <a:ext cx="542626" cy="1446963"/>
            <a:chOff x="1351578" y="29628"/>
            <a:chExt cx="542626" cy="1446963"/>
          </a:xfrm>
          <a:solidFill>
            <a:srgbClr val="EE2132"/>
          </a:solidFill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FBAA41-32C3-41CD-8348-0751F9168888}"/>
                </a:ext>
              </a:extLst>
            </p:cNvPr>
            <p:cNvSpPr/>
            <p:nvPr/>
          </p:nvSpPr>
          <p:spPr>
            <a:xfrm>
              <a:off x="1351578" y="537122"/>
              <a:ext cx="72251" cy="9394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C69A18F-4158-4C01-AC07-45C13F574B78}"/>
                </a:ext>
              </a:extLst>
            </p:cNvPr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0F73B05-C3BD-4E82-BC2E-B5588B69B368}"/>
                </a:ext>
              </a:extLst>
            </p:cNvPr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672114-1141-4F57-B123-244CCF54B390}"/>
                </a:ext>
              </a:extLst>
            </p:cNvPr>
            <p:cNvSpPr/>
            <p:nvPr/>
          </p:nvSpPr>
          <p:spPr>
            <a:xfrm rot="16200000">
              <a:off x="1604353" y="357300"/>
              <a:ext cx="69041" cy="4300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82525233"/>
              </p:ext>
            </p:extLst>
          </p:nvPr>
        </p:nvGraphicFramePr>
        <p:xfrm>
          <a:off x="304800" y="133350"/>
          <a:ext cx="8458200" cy="4495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2359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61950"/>
            <a:ext cx="2200275" cy="1676728"/>
          </a:xfrm>
          <a:prstGeom prst="ellipse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71802"/>
            <a:ext cx="2000250" cy="1666875"/>
          </a:xfrm>
          <a:prstGeom prst="ellipse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61950"/>
            <a:ext cx="2362200" cy="1676728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09550"/>
            <a:ext cx="2057400" cy="1676726"/>
          </a:xfrm>
          <a:prstGeom prst="ellipse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06821" y="1838622"/>
            <a:ext cx="60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ym typeface="Arial"/>
              </a:rPr>
              <a:t>(a)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7525" y="1838623"/>
            <a:ext cx="60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ym typeface="Arial"/>
              </a:rPr>
              <a:t>(a)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00498" y="1864956"/>
            <a:ext cx="60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ym typeface="Arial"/>
              </a:rPr>
              <a:t>(c)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51202" y="1885950"/>
            <a:ext cx="60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ym typeface="Arial"/>
              </a:rPr>
              <a:t>(d)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7399226" y="2366527"/>
            <a:ext cx="126028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freepik</a:t>
            </a:r>
            <a:r>
              <a:rPr lang="en-US" sz="1000" i="1" dirty="0" smtClean="0">
                <a:cs typeface="Arial" pitchFamily="34" charset="0"/>
              </a:rPr>
              <a:t>.</a:t>
            </a:r>
            <a:r>
              <a:rPr lang="id-ID" sz="1000" i="1" dirty="0" smtClean="0">
                <a:cs typeface="Arial" pitchFamily="34" charset="0"/>
              </a:rPr>
              <a:t>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533400" y="2722661"/>
            <a:ext cx="7894909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cs typeface="Arial" pitchFamily="34" charset="0"/>
              </a:rPr>
              <a:t>Pala (a), </a:t>
            </a:r>
            <a:r>
              <a:rPr lang="en-US" sz="2000" dirty="0" err="1" smtClean="0">
                <a:cs typeface="Arial" pitchFamily="34" charset="0"/>
              </a:rPr>
              <a:t>cengkih</a:t>
            </a:r>
            <a:r>
              <a:rPr lang="en-US" sz="2000" dirty="0" smtClean="0">
                <a:cs typeface="Arial" pitchFamily="34" charset="0"/>
              </a:rPr>
              <a:t> (b), </a:t>
            </a:r>
            <a:r>
              <a:rPr lang="en-US" sz="2000" dirty="0" err="1" smtClean="0">
                <a:cs typeface="Arial" pitchFamily="34" charset="0"/>
              </a:rPr>
              <a:t>lada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putih</a:t>
            </a:r>
            <a:r>
              <a:rPr lang="en-US" sz="2000" dirty="0" smtClean="0">
                <a:cs typeface="Arial" pitchFamily="34" charset="0"/>
              </a:rPr>
              <a:t> (c),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kayu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manis</a:t>
            </a:r>
            <a:r>
              <a:rPr lang="en-US" sz="2000" dirty="0" smtClean="0">
                <a:cs typeface="Arial" pitchFamily="34" charset="0"/>
              </a:rPr>
              <a:t> (d) </a:t>
            </a:r>
            <a:r>
              <a:rPr lang="en-US" sz="2000" dirty="0" err="1" smtClean="0">
                <a:cs typeface="Arial" pitchFamily="34" charset="0"/>
              </a:rPr>
              <a:t>utama</a:t>
            </a:r>
            <a:r>
              <a:rPr lang="en-US" sz="2000" dirty="0" smtClean="0">
                <a:cs typeface="Arial" pitchFamily="34" charset="0"/>
              </a:rPr>
              <a:t> Indonesia. Negara </a:t>
            </a:r>
            <a:r>
              <a:rPr lang="en-US" sz="2000" dirty="0" err="1" smtClean="0">
                <a:cs typeface="Arial" pitchFamily="34" charset="0"/>
              </a:rPr>
              <a:t>pengimpor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terbesar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rempah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tersebut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Amerika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Serikat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Tiogkok</a:t>
            </a:r>
            <a:r>
              <a:rPr lang="en-US" sz="2000" dirty="0" smtClean="0">
                <a:cs typeface="Arial" pitchFamily="34" charset="0"/>
              </a:rPr>
              <a:t>, India, Vietnam,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Belanda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86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e.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motif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50797130"/>
              </p:ext>
            </p:extLst>
          </p:nvPr>
        </p:nvGraphicFramePr>
        <p:xfrm>
          <a:off x="152400" y="-24305"/>
          <a:ext cx="8686800" cy="460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2026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6200" y="729139"/>
            <a:ext cx="2743200" cy="3671411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berkumpulnya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semua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barang-barang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dikonsumsi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sendiri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beserta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anggota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keluarganya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01502" y="334326"/>
            <a:ext cx="1923056" cy="63722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konsumen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3066056" y="729138"/>
            <a:ext cx="2877544" cy="36714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individu-individu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lembaga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barang-barang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diproses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maksud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keuntungan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mencapai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sasaran</a:t>
            </a:r>
            <a:r>
              <a:rPr lang="en-US" sz="2000" dirty="0" smtClean="0">
                <a:solidFill>
                  <a:schemeClr val="tx1"/>
                </a:solidFill>
              </a:rPr>
              <a:t> lain.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91357" y="334325"/>
            <a:ext cx="2017235" cy="63722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produsen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6156097" y="729137"/>
            <a:ext cx="2877544" cy="36714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perseorangan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memperoleh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maksud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kembali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disewakan</a:t>
            </a:r>
            <a:r>
              <a:rPr lang="en-US" sz="2000" dirty="0" smtClean="0">
                <a:solidFill>
                  <a:schemeClr val="tx1"/>
                </a:solidFill>
              </a:rPr>
              <a:t> demi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keuntungan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laba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581398" y="334324"/>
            <a:ext cx="2017235" cy="637221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penjual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kembali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741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5800" y="729048"/>
            <a:ext cx="3355060" cy="367141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lembaga-lembaga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pemerintah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instansi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lainnya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, demi </a:t>
            </a:r>
            <a:r>
              <a:rPr lang="en-US" sz="2000" dirty="0" err="1" smtClean="0">
                <a:solidFill>
                  <a:schemeClr val="tx1"/>
                </a:solidFill>
              </a:rPr>
              <a:t>mewujudkan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layanan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masyarakat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mengalihkan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lain yang </a:t>
            </a:r>
            <a:r>
              <a:rPr lang="en-US" sz="2000" dirty="0" err="1" smtClean="0">
                <a:solidFill>
                  <a:schemeClr val="tx1"/>
                </a:solidFill>
              </a:rPr>
              <a:t>membutuhkan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15901" y="317794"/>
            <a:ext cx="1784499" cy="71543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pemerintah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4419600" y="729046"/>
            <a:ext cx="3355060" cy="3671411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antarnegara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pembelinya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berada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luar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negeri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diperjualbelikan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industri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konsumsi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995041" y="332317"/>
            <a:ext cx="2017235" cy="71543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internasional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79064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f.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berdasarkan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strukturnya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67461473"/>
              </p:ext>
            </p:extLst>
          </p:nvPr>
        </p:nvGraphicFramePr>
        <p:xfrm>
          <a:off x="304800" y="-171450"/>
          <a:ext cx="84582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1830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1)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persaingan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sempurna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7894559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5943600" y="895350"/>
            <a:ext cx="2645265" cy="37400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76197" y="1125763"/>
            <a:ext cx="5931923" cy="2161563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397055" y="573845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494" y="1352550"/>
            <a:ext cx="5215086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persaingan</a:t>
            </a:r>
            <a:r>
              <a:rPr lang="en-US" sz="2000" dirty="0" smtClean="0"/>
              <a:t> </a:t>
            </a:r>
            <a:r>
              <a:rPr lang="en-US" sz="2000" dirty="0" err="1" smtClean="0"/>
              <a:t>sempurna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diisi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</a:t>
            </a:r>
            <a:r>
              <a:rPr lang="en-US" sz="2000" dirty="0" smtClean="0"/>
              <a:t>, </a:t>
            </a:r>
            <a:r>
              <a:rPr lang="en-US" sz="2000" dirty="0" err="1" smtClean="0"/>
              <a:t>tetapi</a:t>
            </a:r>
            <a:r>
              <a:rPr lang="en-US" sz="2000" dirty="0" smtClean="0"/>
              <a:t> </a:t>
            </a:r>
            <a:r>
              <a:rPr lang="en-US" sz="2000" dirty="0" err="1" smtClean="0"/>
              <a:t>keduanya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memengaruhi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di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benar-benar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interaksi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permintaan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penawaran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65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0955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Ciri-ciri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pasar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persaingan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sempurna</a:t>
            </a:r>
            <a:endParaRPr lang="en-US" sz="2000" b="1" u="sng" dirty="0">
              <a:solidFill>
                <a:srgbClr val="FF33CC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72207522"/>
              </p:ext>
            </p:extLst>
          </p:nvPr>
        </p:nvGraphicFramePr>
        <p:xfrm>
          <a:off x="723900" y="742950"/>
          <a:ext cx="75438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217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2)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monopoli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99727" y="932060"/>
            <a:ext cx="2854040" cy="34651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397948" y="3450549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081463" y="860615"/>
            <a:ext cx="5931923" cy="2168335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402321" y="395251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0760" y="1125763"/>
            <a:ext cx="5215086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monopoli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yang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orang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menguasai</a:t>
            </a:r>
            <a:r>
              <a:rPr lang="en-US" sz="2000" dirty="0" smtClean="0"/>
              <a:t> </a:t>
            </a:r>
            <a:r>
              <a:rPr lang="en-US" sz="2000" dirty="0" err="1" smtClean="0"/>
              <a:t>seluruh</a:t>
            </a:r>
            <a:r>
              <a:rPr lang="en-US" sz="2000" dirty="0" smtClean="0"/>
              <a:t> </a:t>
            </a:r>
            <a:r>
              <a:rPr lang="en-US" sz="2000" dirty="0" err="1" smtClean="0"/>
              <a:t>penawaran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substitusi</a:t>
            </a:r>
            <a:r>
              <a:rPr lang="en-US" sz="2000" dirty="0" smtClean="0"/>
              <a:t>/</a:t>
            </a:r>
            <a:r>
              <a:rPr lang="en-US" sz="2000" dirty="0" err="1" smtClean="0"/>
              <a:t>pengganti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dekat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lain yang </a:t>
            </a:r>
            <a:r>
              <a:rPr lang="en-US" sz="2000" dirty="0" err="1" smtClean="0"/>
              <a:t>menyainginya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70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3335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Ciri-ciri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pasar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monopoli</a:t>
            </a:r>
            <a:endParaRPr lang="en-US" sz="2000" b="1" u="sng" dirty="0">
              <a:solidFill>
                <a:srgbClr val="FF33CC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79602036"/>
              </p:ext>
            </p:extLst>
          </p:nvPr>
        </p:nvGraphicFramePr>
        <p:xfrm>
          <a:off x="1295400" y="819150"/>
          <a:ext cx="64008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3031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37338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69282"/>
            <a:ext cx="71628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Konsep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Dasar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Pasar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46222" y="1123950"/>
            <a:ext cx="2528206" cy="349375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020650" y="1200150"/>
            <a:ext cx="5105400" cy="2658391"/>
            <a:chOff x="3020650" y="1200150"/>
            <a:chExt cx="5105400" cy="26583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0650" y="1200150"/>
              <a:ext cx="5105400" cy="2658391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429000" y="1352550"/>
              <a:ext cx="45720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 err="1">
                  <a:sym typeface="Arial"/>
                </a:rPr>
                <a:t>Pasar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adalah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tempat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bertemunya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penjual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dan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pembeli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untuk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melakukan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transaksi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jual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beli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barang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atau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jasa</a:t>
              </a:r>
              <a:r>
                <a:rPr lang="en-US" dirty="0">
                  <a:sym typeface="Arial"/>
                </a:rPr>
                <a:t>. Di masa </a:t>
              </a:r>
              <a:r>
                <a:rPr lang="en-US" dirty="0" err="1">
                  <a:sym typeface="Arial"/>
                </a:rPr>
                <a:t>kini</a:t>
              </a:r>
              <a:r>
                <a:rPr lang="en-US" dirty="0">
                  <a:sym typeface="Arial"/>
                </a:rPr>
                <a:t>, </a:t>
              </a:r>
              <a:r>
                <a:rPr lang="en-US" dirty="0" err="1">
                  <a:sym typeface="Arial"/>
                </a:rPr>
                <a:t>pembeli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dan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penjual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tetap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dapat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melakukan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transaksi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jual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beli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walaupun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tidak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bertemu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secara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langsung</a:t>
              </a:r>
              <a:r>
                <a:rPr lang="en-US" dirty="0">
                  <a:sym typeface="Arial"/>
                </a:rPr>
                <a:t> di </a:t>
              </a:r>
              <a:r>
                <a:rPr lang="en-US" dirty="0" err="1">
                  <a:sym typeface="Arial"/>
                </a:rPr>
                <a:t>tempat</a:t>
              </a:r>
              <a:r>
                <a:rPr lang="en-US" dirty="0">
                  <a:sym typeface="Arial"/>
                </a:rPr>
                <a:t> yang </a:t>
              </a:r>
              <a:r>
                <a:rPr lang="en-US" dirty="0" err="1">
                  <a:sym typeface="Arial"/>
                </a:rPr>
                <a:t>berbeda</a:t>
              </a:r>
              <a:r>
                <a:rPr lang="en-US" dirty="0">
                  <a:sym typeface="Arial"/>
                </a:rPr>
                <a:t>. </a:t>
              </a:r>
              <a:r>
                <a:rPr lang="en-US" dirty="0" err="1">
                  <a:sym typeface="Arial"/>
                </a:rPr>
                <a:t>Transaksi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jual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beli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tetap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dapat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dilakukan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melalui</a:t>
              </a:r>
              <a:r>
                <a:rPr lang="en-US" dirty="0">
                  <a:sym typeface="Arial"/>
                </a:rPr>
                <a:t> media </a:t>
              </a:r>
              <a:r>
                <a:rPr lang="en-US" dirty="0" err="1">
                  <a:sym typeface="Arial"/>
                </a:rPr>
                <a:t>telepon</a:t>
              </a:r>
              <a:r>
                <a:rPr lang="en-US" dirty="0">
                  <a:sym typeface="Arial"/>
                </a:rPr>
                <a:t> </a:t>
              </a:r>
              <a:r>
                <a:rPr lang="en-US" dirty="0" err="1">
                  <a:sym typeface="Arial"/>
                </a:rPr>
                <a:t>ataupun</a:t>
              </a:r>
              <a:r>
                <a:rPr lang="en-US" dirty="0">
                  <a:sym typeface="Arial"/>
                </a:rPr>
                <a:t> internet.</a:t>
              </a:r>
              <a:endParaRPr lang="en-US" dirty="0">
                <a:solidFill>
                  <a:schemeClr val="lt1"/>
                </a:solidFill>
                <a:cs typeface="Calibri" panose="020F0502020204030204" pitchFamily="34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3)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oligopoli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00150"/>
            <a:ext cx="5715000" cy="29718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069097" y="648231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7930" y="1352550"/>
            <a:ext cx="4849467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oligopoli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merupakan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persaingan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sempurna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yaitu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ketika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satu</a:t>
            </a:r>
            <a:r>
              <a:rPr lang="en-US" sz="2000" dirty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beberapa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penjual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serta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satu</a:t>
            </a:r>
            <a:r>
              <a:rPr lang="en-US" sz="2000" dirty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beberapa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pembeli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menguasai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harga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Adapun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oligopoli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hanya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memiliki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beberapa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produsen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tetapi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memiliki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banyak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konsumen</a:t>
            </a:r>
            <a:r>
              <a:rPr lang="en-US" sz="2000" dirty="0">
                <a:solidFill>
                  <a:srgbClr val="39484F"/>
                </a:solidFill>
                <a:ea typeface="Microsoft JhengHei" pitchFamily="34" charset="-120"/>
              </a:rPr>
              <a:t>.</a:t>
            </a:r>
            <a:endParaRPr lang="en-US" sz="2000" dirty="0" smtClean="0"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3448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Ciri-ciri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oligopoli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2596" y="666750"/>
            <a:ext cx="8458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dikuasai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beberapa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kurang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10), </a:t>
            </a:r>
            <a:r>
              <a:rPr lang="en-US" sz="2000" dirty="0" err="1" smtClean="0">
                <a:solidFill>
                  <a:schemeClr val="tx1"/>
                </a:solidFill>
              </a:rPr>
              <a:t>tetapi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jumlah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1596" y="895350"/>
            <a:ext cx="4663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1733550"/>
            <a:ext cx="8458200" cy="1143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Biasanya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menguasai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mendominasi</a:t>
            </a:r>
            <a:r>
              <a:rPr lang="en-US" sz="2000" dirty="0" smtClean="0">
                <a:solidFill>
                  <a:schemeClr val="tx1"/>
                </a:solidFill>
              </a:rPr>
              <a:t>)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kebijakan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dikeluarkan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penguasa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turut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memengaruhi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kebijakan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lain.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2042180"/>
            <a:ext cx="466396" cy="48481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b)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3400" y="3028950"/>
            <a:ext cx="8458200" cy="990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Walaupun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diproduksi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berlaku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cenderung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memiliki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sedikit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perbedaan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2400" y="3337580"/>
            <a:ext cx="4663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c) 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23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42596" y="666750"/>
            <a:ext cx="845820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berlaku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biasanya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mengikuti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paling </a:t>
            </a:r>
            <a:r>
              <a:rPr lang="en-US" sz="2000" dirty="0" err="1" smtClean="0">
                <a:solidFill>
                  <a:schemeClr val="tx1"/>
                </a:solidFill>
              </a:rPr>
              <a:t>laku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penguasa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1596" y="895350"/>
            <a:ext cx="4663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d)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1809750"/>
            <a:ext cx="8458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sulit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memasuki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Jika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masauk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oligopoli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dibutuhkan</a:t>
            </a:r>
            <a:r>
              <a:rPr lang="en-US" sz="2000" dirty="0" smtClean="0">
                <a:solidFill>
                  <a:schemeClr val="tx1"/>
                </a:solidFill>
              </a:rPr>
              <a:t> modal yang </a:t>
            </a:r>
            <a:r>
              <a:rPr lang="en-US" sz="2000" dirty="0" err="1" smtClean="0">
                <a:solidFill>
                  <a:schemeClr val="tx1"/>
                </a:solidFill>
              </a:rPr>
              <a:t>cukup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besar</a:t>
            </a:r>
            <a:r>
              <a:rPr lang="en-US" sz="2000" dirty="0" smtClean="0">
                <a:solidFill>
                  <a:schemeClr val="tx1"/>
                </a:solidFill>
              </a:rPr>
              <a:t> agar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bertahan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" y="2042180"/>
            <a:ext cx="466396" cy="484819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e)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2596" y="3023038"/>
            <a:ext cx="8458200" cy="1148912"/>
          </a:xfrm>
          <a:prstGeom prst="roundRect">
            <a:avLst/>
          </a:prstGeom>
          <a:solidFill>
            <a:schemeClr val="bg1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persaingan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bisnis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ketat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antarsesama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Setiap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produsen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bersaing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ketat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terutama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melalui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promosi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besar-besaran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serta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inovasi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3337580"/>
            <a:ext cx="466396" cy="484819"/>
          </a:xfrm>
          <a:prstGeom prst="roundRect">
            <a:avLst/>
          </a:prstGeom>
          <a:solidFill>
            <a:srgbClr val="FF0000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f) 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512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4)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persaingan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monopolistik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67030" y="1123950"/>
            <a:ext cx="5715000" cy="27432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290524" y="771192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162" y="1321099"/>
            <a:ext cx="4849467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persaingan</a:t>
            </a:r>
            <a:r>
              <a:rPr lang="en-US" sz="2000" dirty="0" smtClean="0"/>
              <a:t> </a:t>
            </a:r>
            <a:r>
              <a:rPr lang="en-US" sz="2000" dirty="0" err="1" smtClean="0"/>
              <a:t>monopolistik</a:t>
            </a:r>
            <a:r>
              <a:rPr lang="en-US" sz="2000" dirty="0" smtClean="0"/>
              <a:t>, </a:t>
            </a:r>
            <a:r>
              <a:rPr lang="en-US" sz="2000" dirty="0" err="1" smtClean="0"/>
              <a:t>terdapat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pejual</a:t>
            </a:r>
            <a:r>
              <a:rPr lang="en-US" sz="2000" dirty="0" smtClean="0"/>
              <a:t>, </a:t>
            </a:r>
            <a:r>
              <a:rPr lang="en-US" sz="2000" dirty="0" err="1" smtClean="0"/>
              <a:t>tetapi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sebanyak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persaingan</a:t>
            </a:r>
            <a:r>
              <a:rPr lang="en-US" sz="2000" dirty="0" smtClean="0"/>
              <a:t> </a:t>
            </a:r>
            <a:r>
              <a:rPr lang="en-US" sz="2000" dirty="0" err="1" smtClean="0"/>
              <a:t>sempurna</a:t>
            </a:r>
            <a:r>
              <a:rPr lang="en-US" sz="2000" dirty="0" smtClean="0"/>
              <a:t>.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dijual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persaingan</a:t>
            </a:r>
            <a:r>
              <a:rPr lang="en-US" sz="2000" dirty="0" smtClean="0"/>
              <a:t> </a:t>
            </a:r>
            <a:r>
              <a:rPr lang="en-US" sz="2000" dirty="0" err="1" smtClean="0"/>
              <a:t>monopolistik</a:t>
            </a:r>
            <a:r>
              <a:rPr lang="en-US" sz="2000" dirty="0" smtClean="0"/>
              <a:t> </a:t>
            </a:r>
            <a:r>
              <a:rPr lang="en-US" sz="2000" dirty="0" err="1" smtClean="0"/>
              <a:t>cenderung</a:t>
            </a:r>
            <a:r>
              <a:rPr lang="en-US" sz="2000" dirty="0" smtClean="0"/>
              <a:t> </a:t>
            </a:r>
            <a:r>
              <a:rPr lang="en-US" sz="2000" dirty="0" err="1" smtClean="0"/>
              <a:t>sama</a:t>
            </a:r>
            <a:r>
              <a:rPr lang="en-US" sz="2000" dirty="0" smtClean="0"/>
              <a:t>, </a:t>
            </a:r>
            <a:r>
              <a:rPr lang="en-US" sz="2000" dirty="0" err="1" smtClean="0"/>
              <a:t>tetapi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corak</a:t>
            </a:r>
            <a:r>
              <a:rPr lang="en-US" sz="2000" dirty="0" smtClean="0"/>
              <a:t> </a:t>
            </a:r>
            <a:r>
              <a:rPr lang="en-US" sz="2000" dirty="0" err="1" smtClean="0"/>
              <a:t>tersendiri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membedakannya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71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Ciri-ciri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pasar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persaingan</a:t>
            </a:r>
            <a:r>
              <a:rPr lang="en-US" sz="2000" b="1" u="sng" dirty="0" smtClean="0">
                <a:solidFill>
                  <a:srgbClr val="FF33CC"/>
                </a:solidFill>
                <a:sym typeface="Arial"/>
              </a:rPr>
              <a:t> </a:t>
            </a:r>
            <a:r>
              <a:rPr lang="en-US" sz="2000" b="1" u="sng" dirty="0" err="1" smtClean="0">
                <a:solidFill>
                  <a:srgbClr val="FF33CC"/>
                </a:solidFill>
                <a:sym typeface="Arial"/>
              </a:rPr>
              <a:t>monopolistik</a:t>
            </a:r>
            <a:endParaRPr lang="en-US" sz="2000" b="1" u="sng" dirty="0">
              <a:solidFill>
                <a:srgbClr val="FF33CC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9487401"/>
              </p:ext>
            </p:extLst>
          </p:nvPr>
        </p:nvGraphicFramePr>
        <p:xfrm>
          <a:off x="228600" y="177800"/>
          <a:ext cx="8686800" cy="460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493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3124200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27432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Analisis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Pasar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819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Pengertian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248400" y="996345"/>
            <a:ext cx="2627730" cy="37152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304800" y="1504297"/>
            <a:ext cx="5715000" cy="2995221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402097" y="833619"/>
            <a:ext cx="475518" cy="930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7567" y="1733550"/>
            <a:ext cx="4908923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upaya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mencermati</a:t>
            </a:r>
            <a:r>
              <a:rPr lang="en-US" sz="2000" dirty="0" smtClean="0"/>
              <a:t>, </a:t>
            </a:r>
            <a:r>
              <a:rPr lang="en-US" sz="2000" dirty="0" err="1" smtClean="0"/>
              <a:t>mengamati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meneliti</a:t>
            </a:r>
            <a:r>
              <a:rPr lang="en-US" sz="2000" dirty="0" smtClean="0"/>
              <a:t> </a:t>
            </a:r>
            <a:r>
              <a:rPr lang="en-US" sz="2000" dirty="0" err="1" smtClean="0"/>
              <a:t>sarana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terjadinya</a:t>
            </a:r>
            <a:r>
              <a:rPr lang="en-US" sz="2000" dirty="0" smtClean="0"/>
              <a:t> </a:t>
            </a: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beberapa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. </a:t>
            </a:r>
            <a:r>
              <a:rPr lang="en-US" sz="2000" dirty="0" err="1" smtClean="0"/>
              <a:t>Objek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data </a:t>
            </a:r>
            <a:r>
              <a:rPr lang="en-US" sz="2000" dirty="0" err="1" smtClean="0"/>
              <a:t>calon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, di </a:t>
            </a:r>
            <a:r>
              <a:rPr lang="en-US" sz="2000" dirty="0" err="1" smtClean="0"/>
              <a:t>antaranya</a:t>
            </a:r>
            <a:r>
              <a:rPr lang="en-US" sz="2000" dirty="0" smtClean="0"/>
              <a:t> data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, </a:t>
            </a:r>
            <a:r>
              <a:rPr lang="en-US" sz="2000" dirty="0" err="1" smtClean="0"/>
              <a:t>keinginan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lain yang </a:t>
            </a:r>
            <a:r>
              <a:rPr lang="en-US" sz="2000" dirty="0" err="1" smtClean="0"/>
              <a:t>berhubungan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392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Hal-</a:t>
            </a:r>
            <a:r>
              <a:rPr lang="en-US" sz="2000" b="1" dirty="0" err="1" smtClean="0">
                <a:sym typeface="Arial"/>
              </a:rPr>
              <a:t>hal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perlu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dianalisis</a:t>
            </a:r>
            <a:r>
              <a:rPr lang="en-US" sz="2000" b="1" dirty="0" smtClean="0">
                <a:sym typeface="Arial"/>
              </a:rPr>
              <a:t> di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81000" y="836787"/>
            <a:ext cx="8458200" cy="1028571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ditentukan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besarnya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permintaan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penawaran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dibutuhkan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3204" y="514350"/>
            <a:ext cx="17617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 smtClean="0">
                <a:solidFill>
                  <a:schemeClr val="bg1"/>
                </a:solidFill>
              </a:rPr>
              <a:t>Besar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1804" y="2284589"/>
            <a:ext cx="8458200" cy="972962"/>
          </a:xfrm>
          <a:prstGeom prst="roundRect">
            <a:avLst/>
          </a:prstGeom>
          <a:solidFill>
            <a:schemeClr val="bg1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Biasanya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mencakup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luasnya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seperti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luas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geografis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pendidikan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profesi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tingkat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umur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4008" y="1962150"/>
            <a:ext cx="2685392" cy="484819"/>
          </a:xfrm>
          <a:prstGeom prst="roundRect">
            <a:avLst/>
          </a:prstGeom>
          <a:solidFill>
            <a:srgbClr val="EE1B2C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solidFill>
                  <a:schemeClr val="bg1"/>
                </a:solidFill>
              </a:rPr>
              <a:t>Ruang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lingkup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0196" y="3732388"/>
            <a:ext cx="8458200" cy="89676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Susunan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kekuatan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sendiri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3409949"/>
            <a:ext cx="2057400" cy="48481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solidFill>
                  <a:schemeClr val="bg1"/>
                </a:solidFill>
              </a:rPr>
              <a:t>Struktur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47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836787"/>
            <a:ext cx="8458200" cy="12777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Letak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memiliki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penting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karena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berada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lokasi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strategis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dikunjungi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calon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514350"/>
            <a:ext cx="17617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solidFill>
                  <a:schemeClr val="bg1"/>
                </a:solidFill>
              </a:rPr>
              <a:t>Lokasi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" y="2589389"/>
            <a:ext cx="8458200" cy="97296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kondisi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memanfaatkan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menyiasati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keadaan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kondisi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sedang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3204" y="2266950"/>
            <a:ext cx="2075792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 smtClean="0">
                <a:solidFill>
                  <a:schemeClr val="bg1"/>
                </a:solidFill>
              </a:rPr>
              <a:t>Peluang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pasar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2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Ruang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Lingkup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99726" y="879288"/>
            <a:ext cx="2854040" cy="34651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397949" y="3397777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081462" y="860615"/>
            <a:ext cx="5931923" cy="3082735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359474" y="186115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0760" y="1125763"/>
            <a:ext cx="5215086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, </a:t>
            </a:r>
            <a:r>
              <a:rPr lang="en-US" sz="2000" dirty="0" err="1" smtClean="0"/>
              <a:t>produsen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mengetahui</a:t>
            </a:r>
            <a:r>
              <a:rPr lang="en-US" sz="2000" dirty="0" smtClean="0"/>
              <a:t> </a:t>
            </a:r>
            <a:r>
              <a:rPr lang="en-US" sz="2000" dirty="0" err="1" smtClean="0"/>
              <a:t>kebutuhan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keinginan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.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, </a:t>
            </a:r>
            <a:r>
              <a:rPr lang="en-US" sz="2000" dirty="0" err="1" smtClean="0"/>
              <a:t>ruang</a:t>
            </a:r>
            <a:r>
              <a:rPr lang="en-US" sz="2000" dirty="0" smtClean="0"/>
              <a:t> </a:t>
            </a:r>
            <a:r>
              <a:rPr lang="en-US" sz="2000" dirty="0" err="1" smtClean="0"/>
              <a:t>lingkup</a:t>
            </a:r>
            <a:r>
              <a:rPr lang="en-US" sz="2000" dirty="0" smtClean="0"/>
              <a:t>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mencakup</a:t>
            </a:r>
            <a:r>
              <a:rPr lang="en-US" sz="2000" dirty="0" smtClean="0"/>
              <a:t> </a:t>
            </a:r>
            <a:r>
              <a:rPr lang="en-US" sz="2000" dirty="0" err="1" smtClean="0"/>
              <a:t>permasalahan</a:t>
            </a:r>
            <a:r>
              <a:rPr lang="en-US" sz="2000" dirty="0" smtClean="0"/>
              <a:t>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dipasarkan</a:t>
            </a:r>
            <a:r>
              <a:rPr lang="en-US" sz="2000" dirty="0" smtClean="0"/>
              <a:t>; </a:t>
            </a:r>
            <a:r>
              <a:rPr lang="en-US" sz="2000" dirty="0" err="1" smtClean="0"/>
              <a:t>lokasi</a:t>
            </a:r>
            <a:r>
              <a:rPr lang="en-US" sz="2000" dirty="0" smtClean="0"/>
              <a:t>, </a:t>
            </a:r>
            <a:r>
              <a:rPr lang="en-US" sz="2000" dirty="0" err="1" smtClean="0"/>
              <a:t>sifat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karakteristik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; </a:t>
            </a:r>
            <a:r>
              <a:rPr lang="en-US" sz="2000" dirty="0" err="1" smtClean="0"/>
              <a:t>organisasi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;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; </a:t>
            </a:r>
            <a:r>
              <a:rPr lang="en-US" sz="2000" dirty="0" err="1" smtClean="0"/>
              <a:t>perkembangan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;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pesaing</a:t>
            </a:r>
            <a:r>
              <a:rPr lang="en-US" sz="2000" dirty="0" smtClean="0"/>
              <a:t>;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pola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33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Produk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dipasarkan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67030" y="1123950"/>
            <a:ext cx="5715000" cy="30480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290524" y="771192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162" y="1321099"/>
            <a:ext cx="4849467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,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meliputi</a:t>
            </a:r>
            <a:r>
              <a:rPr lang="en-US" sz="2000" dirty="0" smtClean="0"/>
              <a:t> </a:t>
            </a:r>
            <a:r>
              <a:rPr lang="en-US" sz="2000" dirty="0" err="1" smtClean="0"/>
              <a:t>beberapa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</a:t>
            </a:r>
            <a:r>
              <a:rPr lang="en-US" sz="2000" dirty="0" smtClean="0"/>
              <a:t>.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Jenis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sifat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>
                <a:cs typeface="Arial" panose="020B0604020202020204" pitchFamily="34" charset="0"/>
              </a:rPr>
              <a:t>.</a:t>
            </a:r>
            <a:endParaRPr lang="en-US" sz="2000" dirty="0" smtClean="0">
              <a:cs typeface="Arial" panose="020B0604020202020204" pitchFamily="34" charset="0"/>
            </a:endParaRP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Kualitas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kuantitas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 smtClean="0"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Warna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ukuran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 smtClean="0"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Merek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harga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 smtClean="0"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Desain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model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>
                <a:cs typeface="Arial" panose="020B0604020202020204" pitchFamily="34" charset="0"/>
              </a:rPr>
              <a:t>.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ClrTx/>
              <a:buFont typeface="Arial" pitchFamily="34" charset="0"/>
              <a:buChar char="•"/>
            </a:pP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industri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dan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barang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konsumsi</a:t>
            </a:r>
            <a:r>
              <a:rPr lang="en-US" sz="2000" dirty="0" smtClean="0">
                <a:cs typeface="Arial" panose="020B0604020202020204" pitchFamily="34" charset="0"/>
              </a:rPr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865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46221" y="742950"/>
            <a:ext cx="2866657" cy="3886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Google Shape;384;p16"/>
          <p:cNvSpPr/>
          <p:nvPr/>
        </p:nvSpPr>
        <p:spPr>
          <a:xfrm flipH="1">
            <a:off x="3331778" y="146583"/>
            <a:ext cx="5507422" cy="4482567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Pengertian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artian</a:t>
            </a:r>
            <a:r>
              <a:rPr lang="en-US" sz="2000" dirty="0" smtClean="0"/>
              <a:t> </a:t>
            </a:r>
            <a:r>
              <a:rPr lang="en-US" sz="2000" dirty="0" err="1" smtClean="0"/>
              <a:t>luas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salah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, </a:t>
            </a:r>
            <a:r>
              <a:rPr lang="en-US" sz="2000" dirty="0" err="1" smtClean="0"/>
              <a:t>prosedur</a:t>
            </a:r>
            <a:r>
              <a:rPr lang="en-US" sz="2000" dirty="0" smtClean="0"/>
              <a:t>,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sosial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menjual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, </a:t>
            </a:r>
            <a:r>
              <a:rPr lang="en-US" sz="2000" dirty="0" err="1" smtClean="0"/>
              <a:t>jasa</a:t>
            </a:r>
            <a:r>
              <a:rPr lang="en-US" sz="2000" dirty="0" smtClean="0"/>
              <a:t>,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tenaga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,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maupun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imbalan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. </a:t>
            </a:r>
            <a:r>
              <a:rPr lang="en-US" sz="2000" dirty="0" err="1" smtClean="0"/>
              <a:t>Uang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kartal</a:t>
            </a:r>
            <a:r>
              <a:rPr lang="en-US" sz="2000" dirty="0" smtClean="0"/>
              <a:t>,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giral</a:t>
            </a:r>
            <a:r>
              <a:rPr lang="en-US" sz="2000" dirty="0" smtClean="0"/>
              <a:t>,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kredit</a:t>
            </a:r>
            <a:r>
              <a:rPr lang="en-US" sz="2000" dirty="0" smtClean="0"/>
              <a:t>, </a:t>
            </a:r>
            <a:r>
              <a:rPr lang="en-US" sz="2000" dirty="0" err="1" smtClean="0"/>
              <a:t>kartu</a:t>
            </a:r>
            <a:r>
              <a:rPr lang="en-US" sz="2000" dirty="0" smtClean="0"/>
              <a:t> debit, PayPal,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macam</a:t>
            </a:r>
            <a:r>
              <a:rPr lang="en-US" sz="2000" dirty="0" smtClean="0"/>
              <a:t> </a:t>
            </a:r>
            <a:r>
              <a:rPr lang="en-US" sz="2000" dirty="0" err="1" smtClean="0"/>
              <a:t>dompet</a:t>
            </a:r>
            <a:r>
              <a:rPr lang="en-US" sz="2000" dirty="0" smtClean="0"/>
              <a:t> virtual,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OVO, DANA,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GoPay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286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lokasi</a:t>
            </a:r>
            <a:r>
              <a:rPr lang="en-US" sz="2000" b="1" dirty="0" smtClean="0">
                <a:sym typeface="Arial"/>
              </a:rPr>
              <a:t>, </a:t>
            </a:r>
            <a:r>
              <a:rPr lang="en-US" sz="2000" b="1" dirty="0" err="1" smtClean="0">
                <a:sym typeface="Arial"/>
              </a:rPr>
              <a:t>luas</a:t>
            </a:r>
            <a:r>
              <a:rPr lang="en-US" sz="2000" b="1" dirty="0" smtClean="0">
                <a:sym typeface="Arial"/>
              </a:rPr>
              <a:t>, </a:t>
            </a:r>
            <a:r>
              <a:rPr lang="en-US" sz="2000" b="1" dirty="0" err="1" smtClean="0">
                <a:sym typeface="Arial"/>
              </a:rPr>
              <a:t>sifat</a:t>
            </a:r>
            <a:r>
              <a:rPr lang="en-US" sz="2000" b="1" dirty="0" smtClean="0">
                <a:sym typeface="Arial"/>
              </a:rPr>
              <a:t>, </a:t>
            </a:r>
            <a:r>
              <a:rPr lang="en-US" sz="2000" b="1" dirty="0" err="1" smtClean="0">
                <a:sym typeface="Arial"/>
              </a:rPr>
              <a:t>dan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karakteristik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4114800" y="445358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6451349" y="1200150"/>
            <a:ext cx="2079015" cy="2031325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cs typeface="Arial" pitchFamily="34" charset="0"/>
              </a:rPr>
              <a:t>Pola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pembelian</a:t>
            </a:r>
            <a:r>
              <a:rPr lang="en-US" dirty="0" smtClean="0">
                <a:cs typeface="Arial" pitchFamily="34" charset="0"/>
              </a:rPr>
              <a:t> yang </a:t>
            </a:r>
            <a:r>
              <a:rPr lang="en-US" dirty="0" err="1" smtClean="0">
                <a:cs typeface="Arial" pitchFamily="34" charset="0"/>
              </a:rPr>
              <a:t>dipengaruhi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faktor</a:t>
            </a:r>
            <a:r>
              <a:rPr lang="en-US" dirty="0" smtClean="0">
                <a:cs typeface="Arial" pitchFamily="34" charset="0"/>
              </a:rPr>
              <a:t> agama </a:t>
            </a:r>
            <a:r>
              <a:rPr lang="en-US" dirty="0" err="1" smtClean="0">
                <a:cs typeface="Arial" pitchFamily="34" charset="0"/>
              </a:rPr>
              <a:t>konsumen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biasanya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berkaitan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dengan</a:t>
            </a:r>
            <a:r>
              <a:rPr lang="en-US" dirty="0" smtClean="0">
                <a:cs typeface="Arial" pitchFamily="34" charset="0"/>
              </a:rPr>
              <a:t> momentum </a:t>
            </a:r>
            <a:r>
              <a:rPr lang="en-US" dirty="0" err="1" smtClean="0">
                <a:cs typeface="Arial" pitchFamily="34" charset="0"/>
              </a:rPr>
              <a:t>hari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raya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67206"/>
            <a:ext cx="2822622" cy="3950965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302159" y="590550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42021"/>
                </a:solidFill>
              </a:rPr>
              <a:t>Pengetahuan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mengenai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lokasi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luas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sifat</a:t>
            </a:r>
            <a:r>
              <a:rPr lang="en-US" dirty="0">
                <a:solidFill>
                  <a:srgbClr val="242021"/>
                </a:solidFill>
              </a:rPr>
              <a:t>, </a:t>
            </a:r>
            <a:r>
              <a:rPr lang="en-US" dirty="0" err="1">
                <a:solidFill>
                  <a:srgbClr val="242021"/>
                </a:solidFill>
              </a:rPr>
              <a:t>dan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karakteristik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sasaran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akan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memudahkan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perusahaan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dalam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menganalisis</a:t>
            </a:r>
            <a:r>
              <a:rPr lang="en-US" dirty="0">
                <a:solidFill>
                  <a:srgbClr val="242021"/>
                </a:solidFill>
              </a:rPr>
              <a:t> target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(</a:t>
            </a:r>
            <a:r>
              <a:rPr lang="en-US" i="1" dirty="0">
                <a:solidFill>
                  <a:srgbClr val="242021"/>
                </a:solidFill>
              </a:rPr>
              <a:t>targeting</a:t>
            </a:r>
            <a:r>
              <a:rPr lang="en-US" dirty="0">
                <a:solidFill>
                  <a:srgbClr val="242021"/>
                </a:solidFill>
              </a:rPr>
              <a:t>), </a:t>
            </a:r>
            <a:r>
              <a:rPr lang="en-US" dirty="0" err="1">
                <a:solidFill>
                  <a:srgbClr val="242021"/>
                </a:solidFill>
              </a:rPr>
              <a:t>melakukan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segmentasi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(</a:t>
            </a:r>
            <a:r>
              <a:rPr lang="en-US" i="1" dirty="0">
                <a:solidFill>
                  <a:srgbClr val="242021"/>
                </a:solidFill>
              </a:rPr>
              <a:t>segmenting</a:t>
            </a:r>
            <a:r>
              <a:rPr lang="en-US" dirty="0">
                <a:solidFill>
                  <a:srgbClr val="242021"/>
                </a:solidFill>
              </a:rPr>
              <a:t>), </a:t>
            </a:r>
            <a:r>
              <a:rPr lang="en-US" dirty="0" err="1">
                <a:solidFill>
                  <a:srgbClr val="242021"/>
                </a:solidFill>
              </a:rPr>
              <a:t>dan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memosisikan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produk</a:t>
            </a:r>
            <a:r>
              <a:rPr lang="en-US" dirty="0">
                <a:solidFill>
                  <a:srgbClr val="242021"/>
                </a:solidFill>
              </a:rPr>
              <a:t> </a:t>
            </a:r>
            <a:r>
              <a:rPr lang="en-US" dirty="0" err="1">
                <a:solidFill>
                  <a:srgbClr val="242021"/>
                </a:solidFill>
              </a:rPr>
              <a:t>pasar</a:t>
            </a:r>
            <a:r>
              <a:rPr lang="en-US" dirty="0">
                <a:solidFill>
                  <a:srgbClr val="242021"/>
                </a:solidFill>
              </a:rPr>
              <a:t> (</a:t>
            </a:r>
            <a:r>
              <a:rPr lang="en-US" i="1" dirty="0">
                <a:solidFill>
                  <a:srgbClr val="242021"/>
                </a:solidFill>
              </a:rPr>
              <a:t>positioning</a:t>
            </a:r>
            <a:r>
              <a:rPr lang="en-US" dirty="0">
                <a:solidFill>
                  <a:srgbClr val="242021"/>
                </a:solidFill>
              </a:rPr>
              <a:t>).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350119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8112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Organisasi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381000" y="651509"/>
            <a:ext cx="8451112" cy="783193"/>
          </a:xfrm>
          <a:prstGeom prst="round2Diag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Produsen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harus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mengetahui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pihak-pihak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menggunakan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paling </a:t>
            </a:r>
            <a:r>
              <a:rPr lang="en-US" sz="2000" dirty="0" err="1" smtClean="0">
                <a:solidFill>
                  <a:srgbClr val="242021"/>
                </a:solidFill>
              </a:rPr>
              <a:t>berpengaruh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mereka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hasilkan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endParaRPr lang="id-ID" sz="2000" i="1" dirty="0"/>
          </a:p>
        </p:txBody>
      </p:sp>
      <p:sp>
        <p:nvSpPr>
          <p:cNvPr id="4" name="Rectangle 3"/>
          <p:cNvSpPr/>
          <p:nvPr/>
        </p:nvSpPr>
        <p:spPr>
          <a:xfrm>
            <a:off x="76200" y="1508522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Kegiatan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381000" y="2021919"/>
            <a:ext cx="8451112" cy="1464231"/>
          </a:xfrm>
          <a:prstGeom prst="round2Diag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Pengusaha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harus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memahami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seluk-beluk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mulai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dari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pihak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lokasi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waktu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harga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jumlah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dibeli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hingga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syarat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i="1" dirty="0"/>
          </a:p>
        </p:txBody>
      </p:sp>
    </p:spTree>
    <p:extLst>
      <p:ext uri="{BB962C8B-B14F-4D97-AF65-F5344CB8AC3E}">
        <p14:creationId xmlns:p14="http://schemas.microsoft.com/office/powerpoint/2010/main" val="3014023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8112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e. </a:t>
            </a:r>
            <a:r>
              <a:rPr lang="en-US" sz="2000" b="1" dirty="0" err="1" smtClean="0">
                <a:sym typeface="Arial"/>
              </a:rPr>
              <a:t>Perkembangan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381000" y="651509"/>
            <a:ext cx="8451112" cy="1123712"/>
          </a:xfrm>
          <a:prstGeom prst="round2Diag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Pengusaha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harus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mengetahui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perkembangan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jumlah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persediaan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keadaan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persaingan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serta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keadaan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permintaan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penawaran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i="1" dirty="0"/>
          </a:p>
        </p:txBody>
      </p:sp>
      <p:sp>
        <p:nvSpPr>
          <p:cNvPr id="4" name="Rectangle 3"/>
          <p:cNvSpPr/>
          <p:nvPr/>
        </p:nvSpPr>
        <p:spPr>
          <a:xfrm>
            <a:off x="76200" y="1889522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f. Perusahaan </a:t>
            </a:r>
            <a:r>
              <a:rPr lang="en-US" sz="2000" b="1" dirty="0" err="1" smtClean="0">
                <a:sym typeface="Arial"/>
              </a:rPr>
              <a:t>pesaing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381000" y="2402919"/>
            <a:ext cx="8451112" cy="1464231"/>
          </a:xfrm>
          <a:prstGeom prst="round2Diag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Pengusaha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harus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mengetahui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keadaan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persaingan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misalnya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pesaing-pesaing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utama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kemungkinan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pesaing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baru</a:t>
            </a:r>
            <a:r>
              <a:rPr lang="en-US" sz="2000" dirty="0" smtClean="0">
                <a:solidFill>
                  <a:srgbClr val="242021"/>
                </a:solidFill>
              </a:rPr>
              <a:t> di </a:t>
            </a:r>
            <a:r>
              <a:rPr lang="en-US" sz="2000" dirty="0" err="1" smtClean="0">
                <a:solidFill>
                  <a:srgbClr val="242021"/>
                </a:solidFill>
              </a:rPr>
              <a:t>masa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depan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terobosan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pesaing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ada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tidaknya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persaingan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tidak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sehat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sebagainya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i="1" dirty="0"/>
          </a:p>
        </p:txBody>
      </p:sp>
    </p:spTree>
    <p:extLst>
      <p:ext uri="{BB962C8B-B14F-4D97-AF65-F5344CB8AC3E}">
        <p14:creationId xmlns:p14="http://schemas.microsoft.com/office/powerpoint/2010/main" val="33108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285750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g. </a:t>
            </a:r>
            <a:r>
              <a:rPr lang="en-US" sz="2000" b="1" dirty="0" err="1" smtClean="0">
                <a:sym typeface="Arial"/>
              </a:rPr>
              <a:t>Pola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381000" y="799147"/>
            <a:ext cx="8451112" cy="1804749"/>
          </a:xfrm>
          <a:prstGeom prst="round2Diag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Pola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sangat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berbeda-beda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Oleh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karena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itu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pengusaha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perlu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mengetahui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mengkaji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kebutuhan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keinginan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serta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selera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Meskipun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suatu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sangat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bermanfaat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berkualitas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baik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terdapat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kemungkinan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tersebut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tidak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karena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tidak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dikenal</a:t>
            </a:r>
            <a:r>
              <a:rPr lang="en-US" sz="2000" dirty="0" smtClean="0">
                <a:solidFill>
                  <a:srgbClr val="242021"/>
                </a:solidFill>
              </a:rPr>
              <a:t>/</a:t>
            </a:r>
            <a:r>
              <a:rPr lang="en-US" sz="2000" dirty="0" err="1" smtClean="0">
                <a:solidFill>
                  <a:srgbClr val="242021"/>
                </a:solidFill>
              </a:rPr>
              <a:t>dibutuhkan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oleh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i="1" dirty="0"/>
          </a:p>
        </p:txBody>
      </p:sp>
    </p:spTree>
    <p:extLst>
      <p:ext uri="{BB962C8B-B14F-4D97-AF65-F5344CB8AC3E}">
        <p14:creationId xmlns:p14="http://schemas.microsoft.com/office/powerpoint/2010/main" val="2496500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Tujuan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71800" y="1352551"/>
            <a:ext cx="5715000" cy="2133600"/>
          </a:xfrm>
          <a:prstGeom prst="rect">
            <a:avLst/>
          </a:prstGeom>
        </p:spPr>
      </p:pic>
      <p:pic>
        <p:nvPicPr>
          <p:cNvPr id="4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075731" y="800631"/>
            <a:ext cx="475518" cy="930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4567" y="1608832"/>
            <a:ext cx="4672634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, </a:t>
            </a:r>
            <a:r>
              <a:rPr lang="en-US" sz="2000" dirty="0" err="1" smtClean="0"/>
              <a:t>analisi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bertujuan</a:t>
            </a:r>
            <a:r>
              <a:rPr lang="en-US" sz="2000" dirty="0" smtClean="0"/>
              <a:t> </a:t>
            </a:r>
            <a:r>
              <a:rPr lang="en-US" sz="2000" dirty="0" err="1" smtClean="0"/>
              <a:t>mengetahui</a:t>
            </a:r>
            <a:r>
              <a:rPr lang="en-US" sz="2000" dirty="0" smtClean="0"/>
              <a:t> </a:t>
            </a:r>
            <a:r>
              <a:rPr lang="en-US" sz="2000" dirty="0" err="1" smtClean="0"/>
              <a:t>pihak-pihak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memakai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,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produk-produk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,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dikonsumsi</a:t>
            </a:r>
            <a:r>
              <a:rPr lang="en-US" sz="2000" dirty="0" smtClean="0"/>
              <a:t> </a:t>
            </a:r>
            <a:r>
              <a:rPr lang="en-US" sz="2000" dirty="0" err="1" smtClean="0"/>
              <a:t>sendiri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dijual</a:t>
            </a:r>
            <a:r>
              <a:rPr lang="en-US" sz="2000" dirty="0" smtClean="0"/>
              <a:t> </a:t>
            </a:r>
            <a:r>
              <a:rPr lang="en-US" sz="2000" dirty="0" err="1" smtClean="0"/>
              <a:t>kembali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>
            <a:off x="196708" y="576239"/>
            <a:ext cx="2927492" cy="40865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101985" y="3740535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33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4.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Perilaku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Konsumen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269260" y="971551"/>
            <a:ext cx="2698030" cy="3657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508838" y="3660458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Google Shape;384;p16"/>
          <p:cNvSpPr/>
          <p:nvPr/>
        </p:nvSpPr>
        <p:spPr>
          <a:xfrm flipH="1">
            <a:off x="3200400" y="514350"/>
            <a:ext cx="5715000" cy="4114800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konsumennya</a:t>
            </a:r>
            <a:r>
              <a:rPr lang="en-US" sz="2000" dirty="0" smtClean="0"/>
              <a:t> </a:t>
            </a:r>
            <a:r>
              <a:rPr lang="en-US" sz="2000" dirty="0" err="1" smtClean="0"/>
              <a:t>masing-masing</a:t>
            </a:r>
            <a:r>
              <a:rPr lang="en-US" sz="2000" dirty="0" smtClean="0"/>
              <a:t>. </a:t>
            </a:r>
            <a:r>
              <a:rPr lang="en-US" sz="2000" dirty="0" err="1" smtClean="0"/>
              <a:t>Ketika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,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terlebih</a:t>
            </a:r>
            <a:r>
              <a:rPr lang="en-US" sz="2000" dirty="0" smtClean="0"/>
              <a:t> </a:t>
            </a:r>
            <a:r>
              <a:rPr lang="en-US" sz="2000" dirty="0" err="1" smtClean="0"/>
              <a:t>dahulu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memahami</a:t>
            </a:r>
            <a:r>
              <a:rPr lang="en-US" sz="2000" dirty="0" smtClean="0"/>
              <a:t> </a:t>
            </a:r>
            <a:r>
              <a:rPr lang="en-US" sz="2000" dirty="0" err="1" smtClean="0"/>
              <a:t>kebutuhan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keinginan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. Hal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memudahkan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produsen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menyiapkan</a:t>
            </a:r>
            <a:r>
              <a:rPr lang="en-US" sz="2000" dirty="0" smtClean="0"/>
              <a:t> </a:t>
            </a:r>
            <a:r>
              <a:rPr lang="en-US" sz="2000" dirty="0" err="1" smtClean="0"/>
              <a:t>konsep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tepat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menghadapi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selalu</a:t>
            </a:r>
            <a:r>
              <a:rPr lang="en-US" sz="2000" dirty="0" smtClean="0"/>
              <a:t> </a:t>
            </a:r>
            <a:r>
              <a:rPr lang="en-US" sz="2000" dirty="0" err="1" smtClean="0"/>
              <a:t>berubah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7420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5. </a:t>
            </a:r>
            <a:r>
              <a:rPr lang="en-US" sz="2000" b="1" dirty="0" err="1" smtClean="0">
                <a:sym typeface="Arial"/>
              </a:rPr>
              <a:t>Tujuan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Melakukan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Perilaku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Konsumen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25726025"/>
              </p:ext>
            </p:extLst>
          </p:nvPr>
        </p:nvGraphicFramePr>
        <p:xfrm>
          <a:off x="762000" y="666750"/>
          <a:ext cx="8001000" cy="370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4150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6. </a:t>
            </a:r>
            <a:r>
              <a:rPr lang="en-US" sz="2000" b="1" dirty="0" err="1" smtClean="0">
                <a:sym typeface="Arial"/>
              </a:rPr>
              <a:t>Melakukan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Analisis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66695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Analisis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merupakan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satu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strategi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dilakukan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perusahaan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memajukan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usaha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barang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jasa</a:t>
            </a:r>
            <a:r>
              <a:rPr lang="en-US" sz="2000" dirty="0">
                <a:sym typeface="Arial"/>
              </a:rPr>
              <a:t>.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Flowchart: Delay 3"/>
          <p:cNvSpPr/>
          <p:nvPr/>
        </p:nvSpPr>
        <p:spPr>
          <a:xfrm>
            <a:off x="0" y="2057936"/>
            <a:ext cx="2057400" cy="1428214"/>
          </a:xfrm>
          <a:prstGeom prst="flowChartDelay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Lima </a:t>
            </a:r>
            <a:r>
              <a:rPr lang="en-US" sz="2000" dirty="0" err="1" smtClean="0">
                <a:solidFill>
                  <a:srgbClr val="242021"/>
                </a:solidFill>
              </a:rPr>
              <a:t>langkah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analisis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pasar</a:t>
            </a:r>
            <a:endParaRPr lang="id-ID" sz="20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85554880"/>
              </p:ext>
            </p:extLst>
          </p:nvPr>
        </p:nvGraphicFramePr>
        <p:xfrm>
          <a:off x="2057400" y="1276350"/>
          <a:ext cx="6172200" cy="3152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3396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Graphic spid="5" grpId="0">
        <p:bldAsOne/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7239000" cy="1085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9166" y="357378"/>
            <a:ext cx="67056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C. </a:t>
            </a:r>
            <a:r>
              <a:rPr lang="en-US" sz="2400" b="1" i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Segmenting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, </a:t>
            </a:r>
            <a:r>
              <a:rPr lang="en-US" sz="2400" b="1" i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Targeting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Positioning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(STP)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Pemasaran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2763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i="1" dirty="0" smtClean="0">
                <a:sym typeface="Arial"/>
              </a:rPr>
              <a:t>Segmenting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214690" y="1713956"/>
            <a:ext cx="2452310" cy="29774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2732115" y="1716905"/>
            <a:ext cx="6259485" cy="2455045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8052975" y="1251541"/>
            <a:ext cx="475518" cy="930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91414" y="1982053"/>
            <a:ext cx="5503064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i="1" dirty="0" smtClean="0"/>
              <a:t>Segmenting</a:t>
            </a:r>
            <a:r>
              <a:rPr lang="en-US" sz="2000" dirty="0" smtClean="0"/>
              <a:t> (</a:t>
            </a:r>
            <a:r>
              <a:rPr lang="en-US" sz="2000" dirty="0" err="1" smtClean="0"/>
              <a:t>segmentasi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)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membagi-bagi</a:t>
            </a:r>
            <a:r>
              <a:rPr lang="en-US" sz="2000" dirty="0" smtClean="0"/>
              <a:t>, </a:t>
            </a:r>
            <a:r>
              <a:rPr lang="en-US" sz="2000" dirty="0" err="1" smtClean="0"/>
              <a:t>memilah</a:t>
            </a:r>
            <a:r>
              <a:rPr lang="en-US" sz="2000" dirty="0" smtClean="0"/>
              <a:t>, </a:t>
            </a:r>
            <a:r>
              <a:rPr lang="en-US" sz="2000" dirty="0" err="1" smtClean="0"/>
              <a:t>memetakan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mengklasifikan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/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persamaan</a:t>
            </a:r>
            <a:r>
              <a:rPr lang="en-US" sz="2000" dirty="0" smtClean="0"/>
              <a:t> </a:t>
            </a:r>
            <a:r>
              <a:rPr lang="en-US" sz="2000" dirty="0" err="1" smtClean="0"/>
              <a:t>karakteristik</a:t>
            </a:r>
            <a:r>
              <a:rPr lang="en-US" sz="2000" dirty="0" smtClean="0"/>
              <a:t> di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mereka</a:t>
            </a:r>
            <a:r>
              <a:rPr lang="en-US" sz="2000" dirty="0" smtClean="0"/>
              <a:t>,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usia</a:t>
            </a:r>
            <a:r>
              <a:rPr lang="en-US" sz="2000" dirty="0" smtClean="0"/>
              <a:t>, </a:t>
            </a: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kelamin</a:t>
            </a:r>
            <a:r>
              <a:rPr lang="en-US" sz="2000" dirty="0" smtClean="0"/>
              <a:t>, </a:t>
            </a:r>
            <a:r>
              <a:rPr lang="en-US" sz="2000" dirty="0" err="1" smtClean="0"/>
              <a:t>gaya</a:t>
            </a:r>
            <a:r>
              <a:rPr lang="en-US" sz="2000" dirty="0" smtClean="0"/>
              <a:t> </a:t>
            </a:r>
            <a:r>
              <a:rPr lang="en-US" sz="2000" dirty="0" err="1" smtClean="0"/>
              <a:t>hidup</a:t>
            </a:r>
            <a:r>
              <a:rPr lang="en-US" sz="2000" dirty="0" smtClean="0"/>
              <a:t>, </a:t>
            </a:r>
            <a:r>
              <a:rPr lang="en-US" sz="2000" dirty="0" err="1" smtClean="0"/>
              <a:t>penghasilan</a:t>
            </a:r>
            <a:r>
              <a:rPr lang="en-US" sz="2000" dirty="0" smtClean="0"/>
              <a:t>,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  <a:r>
              <a:rPr lang="en-US" sz="2000" dirty="0" err="1" smtClean="0"/>
              <a:t>tinggal</a:t>
            </a:r>
            <a:r>
              <a:rPr lang="en-US" sz="2000" dirty="0" smtClean="0"/>
              <a:t>, </a:t>
            </a:r>
            <a:r>
              <a:rPr lang="en-US" sz="2000" dirty="0" err="1" smtClean="0"/>
              <a:t>bahkan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mengonsumsi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55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Karakteristik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segmentasi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15721236"/>
              </p:ext>
            </p:extLst>
          </p:nvPr>
        </p:nvGraphicFramePr>
        <p:xfrm>
          <a:off x="304800" y="-171450"/>
          <a:ext cx="86106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553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Unsur-Unsur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99204236"/>
              </p:ext>
            </p:extLst>
          </p:nvPr>
        </p:nvGraphicFramePr>
        <p:xfrm>
          <a:off x="228600" y="57150"/>
          <a:ext cx="8763000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5930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Pola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segmentasi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74804897"/>
              </p:ext>
            </p:extLst>
          </p:nvPr>
        </p:nvGraphicFramePr>
        <p:xfrm>
          <a:off x="152400" y="438150"/>
          <a:ext cx="88392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0765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Langkah-langkah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menentukan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segmentasi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12761152"/>
              </p:ext>
            </p:extLst>
          </p:nvPr>
        </p:nvGraphicFramePr>
        <p:xfrm>
          <a:off x="457200" y="539750"/>
          <a:ext cx="8382000" cy="408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36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Strategi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segmentasi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37593833"/>
              </p:ext>
            </p:extLst>
          </p:nvPr>
        </p:nvGraphicFramePr>
        <p:xfrm>
          <a:off x="533400" y="539750"/>
          <a:ext cx="8077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678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23830303"/>
              </p:ext>
            </p:extLst>
          </p:nvPr>
        </p:nvGraphicFramePr>
        <p:xfrm>
          <a:off x="381000" y="234950"/>
          <a:ext cx="8458200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6588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i="1" dirty="0" smtClean="0">
                <a:sym typeface="Arial"/>
              </a:rPr>
              <a:t>Targeting 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667000" y="895350"/>
            <a:ext cx="6178834" cy="35814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228131" y="182389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99764" y="1047750"/>
            <a:ext cx="5365070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Secara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sepintas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segmentasi</a:t>
            </a:r>
            <a:r>
              <a:rPr lang="en-US" sz="2000" dirty="0" smtClean="0">
                <a:ea typeface="Microsoft JhengHei" pitchFamily="34" charset="-120"/>
              </a:rPr>
              <a:t>/</a:t>
            </a:r>
            <a:r>
              <a:rPr lang="en-US" sz="2000" dirty="0" err="1" smtClean="0">
                <a:ea typeface="Microsoft JhengHei" pitchFamily="34" charset="-120"/>
              </a:rPr>
              <a:t>pengelompokan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penargetan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terlihat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serupa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Namun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keduanya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memiliki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perbedaan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mendasar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yaitu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segmentasi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membagi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konsumen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bermacam-macam</a:t>
            </a:r>
            <a:r>
              <a:rPr lang="en-US" sz="2000" dirty="0" smtClean="0">
                <a:ea typeface="Microsoft JhengHei" pitchFamily="34" charset="-120"/>
              </a:rPr>
              <a:t> (</a:t>
            </a:r>
            <a:r>
              <a:rPr lang="en-US" sz="2000" dirty="0" err="1" smtClean="0">
                <a:ea typeface="Microsoft JhengHei" pitchFamily="34" charset="-120"/>
              </a:rPr>
              <a:t>heterogen</a:t>
            </a:r>
            <a:r>
              <a:rPr lang="en-US" sz="2000" dirty="0" smtClean="0">
                <a:ea typeface="Microsoft JhengHei" pitchFamily="34" charset="-120"/>
              </a:rPr>
              <a:t>) </a:t>
            </a:r>
            <a:r>
              <a:rPr lang="en-US" sz="2000" dirty="0" err="1" smtClean="0">
                <a:ea typeface="Microsoft JhengHei" pitchFamily="34" charset="-120"/>
              </a:rPr>
              <a:t>ke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kelompok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mempunyai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karakteristik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sama</a:t>
            </a:r>
            <a:r>
              <a:rPr lang="en-US" sz="2000" dirty="0" smtClean="0">
                <a:ea typeface="Microsoft JhengHei" pitchFamily="34" charset="-120"/>
              </a:rPr>
              <a:t> (</a:t>
            </a:r>
            <a:r>
              <a:rPr lang="en-US" sz="2000" dirty="0" err="1" smtClean="0">
                <a:ea typeface="Microsoft JhengHei" pitchFamily="34" charset="-120"/>
              </a:rPr>
              <a:t>homogen</a:t>
            </a:r>
            <a:r>
              <a:rPr lang="en-US" sz="2000" dirty="0" smtClean="0">
                <a:ea typeface="Microsoft JhengHei" pitchFamily="34" charset="-120"/>
              </a:rPr>
              <a:t>), </a:t>
            </a:r>
            <a:r>
              <a:rPr lang="en-US" sz="2000" dirty="0" err="1" smtClean="0">
                <a:ea typeface="Microsoft JhengHei" pitchFamily="34" charset="-120"/>
              </a:rPr>
              <a:t>sedangkan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penargetan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pasar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penentuan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suatu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kelompok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konsumen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menjadi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sasaran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pendekatan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perusahaan</a:t>
            </a:r>
            <a:r>
              <a:rPr lang="en-US" sz="2000" dirty="0" smtClean="0">
                <a:ea typeface="Microsoft JhengHei" pitchFamily="34" charset="-120"/>
              </a:rPr>
              <a:t> agar </a:t>
            </a:r>
            <a:r>
              <a:rPr lang="en-US" sz="2000" dirty="0" err="1" smtClean="0">
                <a:ea typeface="Microsoft JhengHei" pitchFamily="34" charset="-120"/>
              </a:rPr>
              <a:t>mau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membeli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produk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dipasarkannya</a:t>
            </a:r>
            <a:r>
              <a:rPr lang="en-US" sz="2000" dirty="0" smtClean="0">
                <a:ea typeface="Microsoft JhengHei" pitchFamily="34" charset="-12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92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Tujuan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manfaat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penargetan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160965"/>
              </p:ext>
            </p:extLst>
          </p:nvPr>
        </p:nvGraphicFramePr>
        <p:xfrm>
          <a:off x="381000" y="53975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238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64972821"/>
              </p:ext>
            </p:extLst>
          </p:nvPr>
        </p:nvGraphicFramePr>
        <p:xfrm>
          <a:off x="152400" y="209550"/>
          <a:ext cx="86868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389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Pola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pemilihan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sasaran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19040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Menurut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Kotler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perusahaan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mempertimbangkan</a:t>
            </a:r>
            <a:r>
              <a:rPr lang="en-US" sz="2000" dirty="0" smtClean="0">
                <a:sym typeface="Arial"/>
              </a:rPr>
              <a:t> lima </a:t>
            </a:r>
            <a:r>
              <a:rPr lang="en-US" sz="2000" dirty="0" err="1" smtClean="0">
                <a:sym typeface="Arial"/>
              </a:rPr>
              <a:t>pola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pemilahan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pasar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sasaran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berikut</a:t>
            </a:r>
            <a:r>
              <a:rPr lang="en-US" sz="2000" dirty="0" smtClean="0">
                <a:sym typeface="Arial"/>
              </a:rPr>
              <a:t>. 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95963316"/>
              </p:ext>
            </p:extLst>
          </p:nvPr>
        </p:nvGraphicFramePr>
        <p:xfrm>
          <a:off x="1295400" y="1276350"/>
          <a:ext cx="6858000" cy="3251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6277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96714238"/>
              </p:ext>
            </p:extLst>
          </p:nvPr>
        </p:nvGraphicFramePr>
        <p:xfrm>
          <a:off x="228600" y="177800"/>
          <a:ext cx="8686800" cy="460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76200" y="57150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>
                <a:sym typeface="Arial"/>
              </a:rPr>
              <a:t>F</a:t>
            </a:r>
            <a:r>
              <a:rPr lang="en-US" sz="2000" b="1" dirty="0" err="1" smtClean="0">
                <a:sym typeface="Arial"/>
              </a:rPr>
              <a:t>aktor-faktor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memengaruhi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penentuan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sasaran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493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Strategi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penargetan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531012"/>
              </p:ext>
            </p:extLst>
          </p:nvPr>
        </p:nvGraphicFramePr>
        <p:xfrm>
          <a:off x="1524000" y="539750"/>
          <a:ext cx="7086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99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798816"/>
            <a:ext cx="8458200" cy="10871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Penjual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penyedia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476379"/>
            <a:ext cx="1447800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a. Penjual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1804" y="2551417"/>
            <a:ext cx="8458200" cy="1087133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tertentu</a:t>
            </a:r>
            <a:r>
              <a:rPr lang="en-US" sz="2000" dirty="0" smtClean="0">
                <a:solidFill>
                  <a:schemeClr val="tx1"/>
                </a:solidFill>
              </a:rPr>
              <a:t> agar </a:t>
            </a:r>
            <a:r>
              <a:rPr lang="en-US" sz="2000" dirty="0" err="1" smtClean="0">
                <a:solidFill>
                  <a:schemeClr val="tx1"/>
                </a:solidFill>
              </a:rPr>
              <a:t>digunakan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sendiri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diproses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kembali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4008" y="2228979"/>
            <a:ext cx="1456996" cy="484819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 smtClean="0">
                <a:solidFill>
                  <a:schemeClr val="bg1"/>
                </a:solidFill>
              </a:rPr>
              <a:t>Pembeli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586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70676189"/>
              </p:ext>
            </p:extLst>
          </p:nvPr>
        </p:nvGraphicFramePr>
        <p:xfrm>
          <a:off x="152400" y="209550"/>
          <a:ext cx="88392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846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i="1" dirty="0" smtClean="0">
                <a:sym typeface="Arial"/>
              </a:rPr>
              <a:t>Positioning 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160396" y="683817"/>
            <a:ext cx="5715000" cy="3716733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264327" y="131898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162" y="940099"/>
            <a:ext cx="4849467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b="1" dirty="0" smtClean="0"/>
              <a:t>Philip </a:t>
            </a:r>
            <a:r>
              <a:rPr lang="en-US" sz="2000" b="1" dirty="0" err="1" smtClean="0"/>
              <a:t>Kotler</a:t>
            </a:r>
            <a:r>
              <a:rPr lang="en-US" sz="2000" dirty="0" smtClean="0"/>
              <a:t>, </a:t>
            </a:r>
            <a:r>
              <a:rPr lang="en-US" sz="2000" i="1" dirty="0" smtClean="0"/>
              <a:t>positioning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segala</a:t>
            </a:r>
            <a:r>
              <a:rPr lang="en-US" sz="2000" dirty="0" smtClean="0"/>
              <a:t> </a:t>
            </a:r>
            <a:r>
              <a:rPr lang="en-US" sz="2000" dirty="0" err="1" smtClean="0"/>
              <a:t>upaya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mendesain</a:t>
            </a:r>
            <a:r>
              <a:rPr lang="en-US" sz="2000" dirty="0" smtClean="0"/>
              <a:t> </a:t>
            </a:r>
            <a:r>
              <a:rPr lang="en-US" sz="2000" dirty="0" err="1" smtClean="0"/>
              <a:t>prodk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merek</a:t>
            </a:r>
            <a:r>
              <a:rPr lang="en-US" sz="2000" dirty="0" smtClean="0"/>
              <a:t> agar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menempati</a:t>
            </a:r>
            <a:r>
              <a:rPr lang="en-US" sz="2000" dirty="0" smtClean="0"/>
              <a:t> </a:t>
            </a:r>
            <a:r>
              <a:rPr lang="en-US" sz="2000" dirty="0" err="1" smtClean="0"/>
              <a:t>sebuah</a:t>
            </a:r>
            <a:r>
              <a:rPr lang="en-US" sz="2000" dirty="0" smtClean="0"/>
              <a:t> </a:t>
            </a:r>
            <a:r>
              <a:rPr lang="en-US" sz="2000" dirty="0" err="1" smtClean="0"/>
              <a:t>posisi</a:t>
            </a:r>
            <a:r>
              <a:rPr lang="en-US" sz="2000" dirty="0" smtClean="0"/>
              <a:t>  yang </a:t>
            </a:r>
            <a:r>
              <a:rPr lang="en-US" sz="2000" dirty="0" err="1" smtClean="0"/>
              <a:t>unik</a:t>
            </a:r>
            <a:r>
              <a:rPr lang="en-US" sz="2000" dirty="0" smtClean="0"/>
              <a:t> di </a:t>
            </a:r>
            <a:r>
              <a:rPr lang="en-US" sz="2000" dirty="0" err="1" smtClean="0"/>
              <a:t>benak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.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kata lain, </a:t>
            </a:r>
            <a:r>
              <a:rPr lang="en-US" sz="2000" i="1" dirty="0" smtClean="0"/>
              <a:t>positioning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tindakan</a:t>
            </a:r>
            <a:r>
              <a:rPr lang="en-US" sz="2000" dirty="0" smtClean="0"/>
              <a:t> </a:t>
            </a:r>
            <a:r>
              <a:rPr lang="en-US" sz="2000" dirty="0" err="1" smtClean="0"/>
              <a:t>merancang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bauran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agar </a:t>
            </a:r>
            <a:r>
              <a:rPr lang="en-US" sz="2000" dirty="0" err="1" smtClean="0"/>
              <a:t>tercipta</a:t>
            </a:r>
            <a:r>
              <a:rPr lang="en-US" sz="2000" dirty="0" smtClean="0"/>
              <a:t> </a:t>
            </a:r>
            <a:r>
              <a:rPr lang="en-US" sz="2000" dirty="0" err="1" smtClean="0"/>
              <a:t>kesan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ingatan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benak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. </a:t>
            </a:r>
            <a:r>
              <a:rPr lang="en-US" sz="2000" dirty="0" err="1" smtClean="0"/>
              <a:t>Jadi</a:t>
            </a:r>
            <a:r>
              <a:rPr lang="en-US" sz="2000" dirty="0" smtClean="0"/>
              <a:t>, </a:t>
            </a:r>
            <a:r>
              <a:rPr lang="en-US" sz="2000" dirty="0" err="1" smtClean="0"/>
              <a:t>fokus</a:t>
            </a:r>
            <a:r>
              <a:rPr lang="en-US" sz="2000" dirty="0" smtClean="0"/>
              <a:t> </a:t>
            </a:r>
            <a:r>
              <a:rPr lang="en-US" sz="2000" dirty="0" err="1" smtClean="0"/>
              <a:t>utama</a:t>
            </a:r>
            <a:r>
              <a:rPr lang="en-US" sz="2000" dirty="0" smtClean="0"/>
              <a:t> </a:t>
            </a:r>
            <a:r>
              <a:rPr lang="en-US" sz="2000" i="1" dirty="0" smtClean="0"/>
              <a:t>positioning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persepsi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, </a:t>
            </a:r>
            <a:r>
              <a:rPr lang="en-US" sz="2000" dirty="0" err="1" smtClean="0"/>
              <a:t>bukan</a:t>
            </a:r>
            <a:r>
              <a:rPr lang="en-US" sz="2000" dirty="0" smtClean="0"/>
              <a:t>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fisik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ditampilkan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2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455787"/>
            <a:ext cx="8458200" cy="9729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Kegiatan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mendesain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seperangkat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perbedaaan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membedakan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produk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perusahaan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produk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pesaing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133350"/>
            <a:ext cx="25237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a. </a:t>
            </a:r>
            <a:r>
              <a:rPr lang="en-US" sz="2000" dirty="0" err="1"/>
              <a:t>Diferensiasi</a:t>
            </a:r>
            <a:r>
              <a:rPr lang="en-US" sz="2000" dirty="0"/>
              <a:t> </a:t>
            </a:r>
            <a:r>
              <a:rPr lang="en-US" sz="2000" dirty="0" err="1"/>
              <a:t>produk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390196" y="1903587"/>
            <a:ext cx="8458200" cy="972963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Terdapat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empat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variabel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digunakan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membedakan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produk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yaitu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produk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itu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sendiri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pelayanan</a:t>
            </a:r>
            <a:r>
              <a:rPr lang="en-US" sz="2000" dirty="0">
                <a:solidFill>
                  <a:schemeClr val="tx1"/>
                </a:solidFill>
              </a:rPr>
              <a:t>, personal,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" y="1581150"/>
            <a:ext cx="3505200" cy="48481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/>
              <a:t>Variabel</a:t>
            </a:r>
            <a:r>
              <a:rPr lang="en-US" sz="2000" dirty="0"/>
              <a:t> </a:t>
            </a:r>
            <a:r>
              <a:rPr lang="en-US" sz="2000" dirty="0" err="1"/>
              <a:t>diferensiasi</a:t>
            </a:r>
            <a:r>
              <a:rPr lang="en-US" sz="2000" dirty="0"/>
              <a:t> </a:t>
            </a:r>
            <a:r>
              <a:rPr lang="en-US" sz="2000" dirty="0" err="1"/>
              <a:t>produk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390196" y="3351387"/>
            <a:ext cx="8458200" cy="1201563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Terdapat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empat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kriteria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menentukan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positioning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i="1" dirty="0">
                <a:solidFill>
                  <a:schemeClr val="tx1"/>
                </a:solidFill>
              </a:rPr>
              <a:t>customer</a:t>
            </a:r>
            <a:r>
              <a:rPr lang="en-US" sz="2000" dirty="0">
                <a:solidFill>
                  <a:schemeClr val="tx1"/>
                </a:solidFill>
              </a:rPr>
              <a:t>), </a:t>
            </a:r>
            <a:r>
              <a:rPr lang="en-US" sz="2000" dirty="0" err="1">
                <a:solidFill>
                  <a:schemeClr val="tx1"/>
                </a:solidFill>
              </a:rPr>
              <a:t>perusahaan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i="1" dirty="0">
                <a:solidFill>
                  <a:schemeClr val="tx1"/>
                </a:solidFill>
              </a:rPr>
              <a:t>company</a:t>
            </a:r>
            <a:r>
              <a:rPr lang="en-US" sz="2000" dirty="0">
                <a:solidFill>
                  <a:schemeClr val="tx1"/>
                </a:solidFill>
              </a:rPr>
              <a:t>), </a:t>
            </a:r>
            <a:r>
              <a:rPr lang="en-US" sz="2000" dirty="0" err="1" smtClean="0">
                <a:solidFill>
                  <a:schemeClr val="tx1"/>
                </a:solidFill>
              </a:rPr>
              <a:t>pesaing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competitor</a:t>
            </a:r>
            <a:r>
              <a:rPr lang="en-US" sz="2000" dirty="0">
                <a:solidFill>
                  <a:schemeClr val="tx1"/>
                </a:solidFill>
              </a:rPr>
              <a:t>),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perubahan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i="1" dirty="0">
                <a:solidFill>
                  <a:schemeClr val="tx1"/>
                </a:solidFill>
              </a:rPr>
              <a:t>change</a:t>
            </a:r>
            <a:r>
              <a:rPr lang="en-US" sz="2000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2400" y="3028950"/>
            <a:ext cx="2514600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r>
              <a:rPr lang="en-US" sz="2000" dirty="0" err="1"/>
              <a:t>Kriteria</a:t>
            </a:r>
            <a:r>
              <a:rPr lang="en-US" sz="2000" dirty="0"/>
              <a:t> </a:t>
            </a:r>
            <a:r>
              <a:rPr lang="en-US" sz="2000" i="1" dirty="0"/>
              <a:t>positioning</a:t>
            </a:r>
          </a:p>
        </p:txBody>
      </p:sp>
    </p:spTree>
    <p:extLst>
      <p:ext uri="{BB962C8B-B14F-4D97-AF65-F5344CB8AC3E}">
        <p14:creationId xmlns:p14="http://schemas.microsoft.com/office/powerpoint/2010/main" val="295119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760587"/>
            <a:ext cx="8458200" cy="2192163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penting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harus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diperhatikan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</a:rPr>
              <a:t>positioning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mengikuti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tren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memfokuskan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teknologi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kualitas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menargetkan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segmen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tertentu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harus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riset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pengembangan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3204" y="438150"/>
            <a:ext cx="3590596" cy="484819"/>
          </a:xfrm>
          <a:prstGeom prst="roundRect">
            <a:avLst/>
          </a:prstGeom>
          <a:solidFill>
            <a:srgbClr val="EE1B2C"/>
          </a:solidFill>
          <a:ln>
            <a:solidFill>
              <a:srgbClr val="EE1B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/>
              <a:t>Prosedur</a:t>
            </a:r>
            <a:r>
              <a:rPr lang="en-US" sz="2000" dirty="0" smtClean="0"/>
              <a:t> </a:t>
            </a:r>
            <a:r>
              <a:rPr lang="en-US" sz="2000" i="1" dirty="0" smtClean="0"/>
              <a:t>positioning </a:t>
            </a:r>
            <a:r>
              <a:rPr lang="en-US" sz="2000" dirty="0" err="1" smtClean="0"/>
              <a:t>produk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9732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81000" y="760587"/>
            <a:ext cx="8458200" cy="2115963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Beberapa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kesalahan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</a:rPr>
              <a:t>positioning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menurut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Kotler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err="1" smtClean="0">
                <a:solidFill>
                  <a:schemeClr val="tx1"/>
                </a:solidFill>
              </a:rPr>
              <a:t>underpositioning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kurang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),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err="1" smtClean="0">
                <a:solidFill>
                  <a:schemeClr val="tx1"/>
                </a:solidFill>
              </a:rPr>
              <a:t>overpositioning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</a:rPr>
              <a:t>kelebihan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),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confused positioning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membingungkan</a:t>
            </a:r>
            <a:r>
              <a:rPr lang="en-US" sz="2000" dirty="0" smtClean="0">
                <a:solidFill>
                  <a:schemeClr val="tx1"/>
                </a:solidFill>
              </a:rPr>
              <a:t>),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doubtful positioning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</a:rPr>
              <a:t>posisi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mengukur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43204" y="438150"/>
            <a:ext cx="3590596" cy="484819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e. </a:t>
            </a:r>
            <a:r>
              <a:rPr lang="en-US" sz="2000" dirty="0" err="1" smtClean="0"/>
              <a:t>Kesalahan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i="1" dirty="0" smtClean="0"/>
              <a:t>positioning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763615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760587"/>
            <a:ext cx="8458200" cy="2344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Beberapa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strategi</a:t>
            </a:r>
            <a:r>
              <a:rPr lang="en-US" sz="2000" dirty="0" smtClean="0">
                <a:solidFill>
                  <a:schemeClr val="tx1"/>
                </a:solidFill>
              </a:rPr>
              <a:t> positioning yang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>
                <a:solidFill>
                  <a:schemeClr val="tx1"/>
                </a:solidFill>
              </a:rPr>
              <a:t>p</a:t>
            </a:r>
            <a:r>
              <a:rPr lang="en-US" sz="2000" i="1" dirty="0" smtClean="0">
                <a:solidFill>
                  <a:schemeClr val="tx1"/>
                </a:solidFill>
              </a:rPr>
              <a:t>ositioning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atribut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positioning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positioning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pemakai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positioning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pesaing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positioning 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43204" y="438150"/>
            <a:ext cx="3361996" cy="484819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f. </a:t>
            </a:r>
            <a:r>
              <a:rPr lang="en-US" sz="2000" dirty="0" err="1" smtClean="0"/>
              <a:t>Strategi</a:t>
            </a:r>
            <a:r>
              <a:rPr lang="en-US" sz="2000" dirty="0" smtClean="0"/>
              <a:t> </a:t>
            </a:r>
            <a:r>
              <a:rPr lang="en-US" sz="2000" i="1" dirty="0" smtClean="0"/>
              <a:t>positioning </a:t>
            </a:r>
            <a:r>
              <a:rPr lang="en-US" sz="2000" dirty="0" err="1" smtClean="0"/>
              <a:t>produk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3432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3926418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399" y="269282"/>
            <a:ext cx="3429001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D.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Rencana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Pemasaran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248400" y="996345"/>
            <a:ext cx="2627730" cy="37152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304800" y="1271434"/>
            <a:ext cx="5715000" cy="2995221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408731" y="719515"/>
            <a:ext cx="475518" cy="930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7567" y="1504950"/>
            <a:ext cx="4672634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buClrTx/>
            </a:pP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Catur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Rismiati</a:t>
            </a:r>
            <a:r>
              <a:rPr lang="en-US" sz="2000" b="1" dirty="0" smtClean="0"/>
              <a:t> </a:t>
            </a:r>
            <a:r>
              <a:rPr lang="en-US" sz="2000" dirty="0" smtClean="0"/>
              <a:t>(2001), </a:t>
            </a:r>
            <a:r>
              <a:rPr lang="en-US" sz="2000" dirty="0" err="1" smtClean="0"/>
              <a:t>rencana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pernyataan</a:t>
            </a:r>
            <a:r>
              <a:rPr lang="en-US" sz="2000" dirty="0" smtClean="0"/>
              <a:t> </a:t>
            </a:r>
            <a:r>
              <a:rPr lang="en-US" sz="2000" dirty="0" err="1" smtClean="0"/>
              <a:t>tertulis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disahkan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manajemen</a:t>
            </a:r>
            <a:r>
              <a:rPr lang="en-US" sz="2000" dirty="0" smtClean="0"/>
              <a:t>, </a:t>
            </a:r>
            <a:r>
              <a:rPr lang="en-US" sz="2000" dirty="0" err="1" smtClean="0"/>
              <a:t>kemudian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manajer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merekam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mengomunikasikan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perencanaan</a:t>
            </a:r>
            <a:r>
              <a:rPr lang="en-US" sz="2000" dirty="0" smtClean="0"/>
              <a:t> (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</a:t>
            </a:r>
            <a:r>
              <a:rPr lang="en-US" sz="2000" dirty="0" err="1" smtClean="0"/>
              <a:t>strategis</a:t>
            </a:r>
            <a:r>
              <a:rPr lang="en-US" sz="2000" dirty="0" smtClean="0"/>
              <a:t>)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karyawan</a:t>
            </a:r>
            <a:r>
              <a:rPr lang="en-US" sz="2000" dirty="0" smtClean="0"/>
              <a:t> </a:t>
            </a:r>
            <a:r>
              <a:rPr lang="en-US" sz="2000" dirty="0" err="1" smtClean="0"/>
              <a:t>bagian</a:t>
            </a:r>
            <a:r>
              <a:rPr lang="en-US" sz="2000" dirty="0" smtClean="0"/>
              <a:t> </a:t>
            </a:r>
            <a:r>
              <a:rPr lang="en-US" sz="2000" dirty="0" err="1" smtClean="0"/>
              <a:t>pemasaran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melakukannya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18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Tujuan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Rencana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Pemasaran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19040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Rencana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berguna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membantu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dalam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membangun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mengarahkan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mengoordinasikan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usaha</a:t>
            </a:r>
            <a:r>
              <a:rPr lang="en-US" sz="2000" dirty="0" smtClean="0">
                <a:sym typeface="Arial"/>
              </a:rPr>
              <a:t>/</a:t>
            </a:r>
            <a:r>
              <a:rPr lang="en-US" sz="2000" dirty="0" err="1" smtClean="0">
                <a:sym typeface="Arial"/>
              </a:rPr>
              <a:t>kegiatan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perusahaan</a:t>
            </a:r>
            <a:r>
              <a:rPr lang="en-US" sz="2000" dirty="0" smtClean="0">
                <a:sym typeface="Arial"/>
              </a:rPr>
              <a:t>. </a:t>
            </a:r>
            <a:endParaRPr lang="en-US" sz="2000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Flowchart: Delay 3"/>
          <p:cNvSpPr/>
          <p:nvPr/>
        </p:nvSpPr>
        <p:spPr>
          <a:xfrm>
            <a:off x="0" y="1777544"/>
            <a:ext cx="1676400" cy="1861006"/>
          </a:xfrm>
          <a:prstGeom prst="flowChartDelay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Tujuan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pembuatan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rencana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08744311"/>
              </p:ext>
            </p:extLst>
          </p:nvPr>
        </p:nvGraphicFramePr>
        <p:xfrm>
          <a:off x="1676400" y="1276350"/>
          <a:ext cx="7391400" cy="3216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920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Graphic spid="6" grpId="0">
        <p:bldAsOne/>
      </p:bldGraphic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Langkah-Langkah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Membuat</a:t>
            </a:r>
            <a:r>
              <a:rPr lang="en-US" sz="2000" b="1" dirty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Rencana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Pemasaran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42596" y="666750"/>
            <a:ext cx="84582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Menentukan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tujuan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pemasaran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dicapai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1596" y="742950"/>
            <a:ext cx="4663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a.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1504950"/>
            <a:ext cx="8458200" cy="561019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observasi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penelitian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keterangan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data.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2400" y="1581150"/>
            <a:ext cx="466396" cy="48481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b.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3400" y="2266950"/>
            <a:ext cx="8458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analisis</a:t>
            </a:r>
            <a:r>
              <a:rPr lang="en-US" sz="2000" dirty="0" smtClean="0">
                <a:solidFill>
                  <a:schemeClr val="tx1"/>
                </a:solidFill>
              </a:rPr>
              <a:t> data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pengambilan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keputusan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pembuatan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rencana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pemasaran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2419350"/>
            <a:ext cx="4663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c.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3400" y="3382331"/>
            <a:ext cx="8458200" cy="865819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Menunjuk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menetapkan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pelaksana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melaksanakan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rencana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pemasaran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2400" y="3458531"/>
            <a:ext cx="4663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d. 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Hambatan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dalam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Perencanaan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Pemasaran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02571641"/>
              </p:ext>
            </p:extLst>
          </p:nvPr>
        </p:nvGraphicFramePr>
        <p:xfrm>
          <a:off x="1066800" y="565150"/>
          <a:ext cx="7086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668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798816"/>
            <a:ext cx="8458200" cy="13157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segala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sesuatu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ditawarkan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sebuah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memuaskan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keinginan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476379"/>
            <a:ext cx="1447800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c. </a:t>
            </a:r>
            <a:r>
              <a:rPr lang="en-US" sz="2000" dirty="0" err="1" smtClean="0">
                <a:solidFill>
                  <a:schemeClr val="bg1"/>
                </a:solidFill>
              </a:rPr>
              <a:t>Produk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1804" y="2703817"/>
            <a:ext cx="8458200" cy="131573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Transaksi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persetujuan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dua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menawarkan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menerima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tertentu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4008" y="2381379"/>
            <a:ext cx="1618592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d. </a:t>
            </a:r>
            <a:r>
              <a:rPr lang="en-US" sz="2000" dirty="0" err="1" smtClean="0">
                <a:solidFill>
                  <a:schemeClr val="bg1"/>
                </a:solidFill>
              </a:rPr>
              <a:t>Transaksi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1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4. </a:t>
            </a:r>
            <a:r>
              <a:rPr lang="en-US" sz="2000" b="1" dirty="0" err="1" smtClean="0">
                <a:sym typeface="Arial"/>
              </a:rPr>
              <a:t>Komponen-Komponen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Rencana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Pemasaran</a:t>
            </a:r>
            <a:endParaRPr lang="en-US" sz="2000" b="1" i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70937" y="826404"/>
            <a:ext cx="38774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Bagian-bagian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dari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rencana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Ringkasan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eksekutif</a:t>
            </a:r>
            <a:endParaRPr lang="en-US" sz="2000" dirty="0" smtClean="0"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Gambaran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situasi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saat</a:t>
            </a:r>
            <a:r>
              <a:rPr lang="en-US" sz="2000" dirty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ini</a:t>
            </a:r>
            <a:endParaRPr lang="en-US" sz="2000" dirty="0" smtClean="0"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Analisis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pesaing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isu-isu</a:t>
            </a:r>
            <a:endParaRPr lang="en-US" sz="2000" dirty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Tujuan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Strategi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pemasaran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ym typeface="Arial"/>
              </a:rPr>
              <a:t>Program </a:t>
            </a:r>
            <a:r>
              <a:rPr lang="en-US" sz="2000" dirty="0" err="1" smtClean="0">
                <a:sym typeface="Arial"/>
              </a:rPr>
              <a:t>kegiatan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Anggaran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Pengukuran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evaluasi</a:t>
            </a:r>
            <a:endParaRPr lang="en-US" sz="2000" dirty="0" smtClean="0"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ym typeface="Arial"/>
              </a:rPr>
              <a:t>Dokumen-dokumen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pendukung</a:t>
            </a:r>
            <a:endParaRPr lang="en-US" sz="2000" dirty="0" smtClean="0">
              <a:sym typeface="Arial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5254" y="819150"/>
            <a:ext cx="2280745" cy="3222188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Rencana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pemasaran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telah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disusun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dengan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baik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dapat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dijadikan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sebagai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dasar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mengukur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keberhasilan</a:t>
            </a:r>
            <a:r>
              <a:rPr lang="en-US" sz="2000" dirty="0" smtClean="0">
                <a:solidFill>
                  <a:srgbClr val="242021"/>
                </a:solidFill>
              </a:rPr>
              <a:t> program </a:t>
            </a:r>
            <a:r>
              <a:rPr lang="en-US" sz="2000" dirty="0" err="1" smtClean="0">
                <a:solidFill>
                  <a:srgbClr val="242021"/>
                </a:solidFill>
              </a:rPr>
              <a:t>pemasaran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perusahaan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123075" y="819150"/>
            <a:ext cx="2753055" cy="389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15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3350"/>
            <a:ext cx="6220291" cy="4316882"/>
          </a:xfrm>
          <a:prstGeom prst="round2Diag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BC04CDC-63A2-9E89-0ABE-7B4F466E9656}"/>
              </a:ext>
            </a:extLst>
          </p:cNvPr>
          <p:cNvSpPr/>
          <p:nvPr/>
        </p:nvSpPr>
        <p:spPr>
          <a:xfrm>
            <a:off x="6934200" y="4450232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-2628" y="1502079"/>
            <a:ext cx="2438400" cy="1579424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Salah </a:t>
            </a:r>
            <a:r>
              <a:rPr lang="en-US" sz="2000" dirty="0" err="1" smtClean="0">
                <a:solidFill>
                  <a:srgbClr val="242021"/>
                </a:solidFill>
              </a:rPr>
              <a:t>satu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unsur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pembentuk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pasar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diperjualbelikan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90144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Fungsi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Pasar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57967387"/>
              </p:ext>
            </p:extLst>
          </p:nvPr>
        </p:nvGraphicFramePr>
        <p:xfrm>
          <a:off x="685800" y="133351"/>
          <a:ext cx="7924800" cy="475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81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5001</TotalTime>
  <Words>3368</Words>
  <Application>Microsoft Office PowerPoint</Application>
  <PresentationFormat>On-screen Show (16:9)</PresentationFormat>
  <Paragraphs>377</Paragraphs>
  <Slides>70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70</vt:i4>
      </vt:variant>
    </vt:vector>
  </HeadingPairs>
  <TitlesOfParts>
    <vt:vector size="76" baseType="lpstr">
      <vt:lpstr>Microsoft JhengHei</vt:lpstr>
      <vt:lpstr>ＭＳ Ｐゴシック</vt:lpstr>
      <vt:lpstr>Arial</vt:lpstr>
      <vt:lpstr>Calibri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Aulia Dwiningtyas Putri</cp:lastModifiedBy>
  <cp:revision>147</cp:revision>
  <dcterms:created xsi:type="dcterms:W3CDTF">2022-01-17T01:37:52Z</dcterms:created>
  <dcterms:modified xsi:type="dcterms:W3CDTF">2023-03-10T08:01:12Z</dcterms:modified>
</cp:coreProperties>
</file>